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9.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0.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1.xml" ContentType="application/vnd.openxmlformats-officedocument.theme+xml"/>
  <Override PartName="/ppt/slideLayouts/slideLayout92.xml" ContentType="application/vnd.openxmlformats-officedocument.presentationml.slideLayout+xml"/>
  <Override PartName="/ppt/theme/theme12.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3.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4.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5.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6.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7.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8.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9.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20.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21.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22.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23.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4.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5.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6.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7.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8.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9.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30.xml" ContentType="application/vnd.openxmlformats-officedocument.theme+xml"/>
  <Override PartName="/ppt/slideLayouts/slideLayout280.xml" ContentType="application/vnd.openxmlformats-officedocument.presentationml.slideLayout+xml"/>
  <Override PartName="/ppt/theme/theme31.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32.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33.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34.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5.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6.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7.xml" ContentType="application/vnd.openxmlformats-officedocument.theme+xml"/>
  <Override PartName="/ppt/slideLayouts/slideLayout349.xml" ContentType="application/vnd.openxmlformats-officedocument.presentationml.slideLayout+xml"/>
  <Override PartName="/ppt/theme/theme38.xml" ContentType="application/vnd.openxmlformats-officedocument.theme+xml"/>
  <Override PartName="/ppt/slideLayouts/slideLayout350.xml" ContentType="application/vnd.openxmlformats-officedocument.presentationml.slideLayout+xml"/>
  <Override PartName="/ppt/theme/theme39.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40.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41.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42.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43.xml" ContentType="application/vnd.openxmlformats-officedocument.theme+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44.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45.xml" ContentType="application/vnd.openxmlformats-officedocument.theme+xml"/>
  <Override PartName="/ppt/slideLayouts/slideLayout416.xml" ContentType="application/vnd.openxmlformats-officedocument.presentationml.slideLayout+xml"/>
  <Override PartName="/ppt/theme/theme46.xml" ContentType="application/vnd.openxmlformats-officedocument.theme+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47.xml" ContentType="application/vnd.openxmlformats-officedocument.theme+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theme/theme48.xml" ContentType="application/vnd.openxmlformats-officedocument.theme+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49.xml" ContentType="application/vnd.openxmlformats-officedocument.theme+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50.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theme/theme51.xml" ContentType="application/vnd.openxmlformats-officedocument.theme+xml"/>
  <Override PartName="/ppt/slideLayouts/slideLayout472.xml" ContentType="application/vnd.openxmlformats-officedocument.presentationml.slideLayout+xml"/>
  <Override PartName="/ppt/theme/theme52.xml" ContentType="application/vnd.openxmlformats-officedocument.theme+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theme/theme53.xml" ContentType="application/vnd.openxmlformats-officedocument.theme+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theme/theme54.xml" ContentType="application/vnd.openxmlformats-officedocument.theme+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55.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theme/theme56.xml" ContentType="application/vnd.openxmlformats-officedocument.theme+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theme/theme57.xml" ContentType="application/vnd.openxmlformats-officedocument.theme+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58.xml" ContentType="application/vnd.openxmlformats-officedocument.theme+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theme/theme59.xml" ContentType="application/vnd.openxmlformats-officedocument.theme+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theme/theme60.xml" ContentType="application/vnd.openxmlformats-officedocument.theme+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theme/theme61.xml" ContentType="application/vnd.openxmlformats-officedocument.theme+xml"/>
  <Override PartName="/ppt/theme/theme6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3.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4.xml" ContentType="application/vnd.openxmlformats-officedocument.themeOverride+xml"/>
  <Override PartName="/ppt/notesSlides/notesSlide76.xml" ContentType="application/vnd.openxmlformats-officedocument.presentationml.notesSlide+xml"/>
  <Override PartName="/ppt/theme/themeOverride5.xml" ContentType="application/vnd.openxmlformats-officedocument.themeOverride+xml"/>
  <Override PartName="/ppt/notesSlides/notesSlide77.xml" ContentType="application/vnd.openxmlformats-officedocument.presentationml.notesSlide+xml"/>
  <Override PartName="/ppt/theme/themeOverride6.xml" ContentType="application/vnd.openxmlformats-officedocument.themeOverride+xml"/>
  <Override PartName="/ppt/notesSlides/notesSlide78.xml" ContentType="application/vnd.openxmlformats-officedocument.presentationml.notesSlide+xml"/>
  <Override PartName="/ppt/theme/themeOverride7.xml" ContentType="application/vnd.openxmlformats-officedocument.themeOverr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heme/themeOverride8.xml" ContentType="application/vnd.openxmlformats-officedocument.themeOverr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theme/themeOverride9.xml" ContentType="application/vnd.openxmlformats-officedocument.themeOverr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675" r:id="rId3"/>
    <p:sldMasterId id="2147483812" r:id="rId4"/>
    <p:sldMasterId id="2147483842" r:id="rId5"/>
    <p:sldMasterId id="2147483974" r:id="rId6"/>
    <p:sldMasterId id="2147484048" r:id="rId7"/>
    <p:sldMasterId id="2147484282" r:id="rId8"/>
    <p:sldMasterId id="2147484294" r:id="rId9"/>
    <p:sldMasterId id="2147484306" r:id="rId10"/>
    <p:sldMasterId id="2147484309" r:id="rId11"/>
    <p:sldMasterId id="2147484321" r:id="rId12"/>
    <p:sldMasterId id="2147484323" r:id="rId13"/>
    <p:sldMasterId id="2147484327" r:id="rId14"/>
    <p:sldMasterId id="2147484697" r:id="rId15"/>
    <p:sldMasterId id="2147484786" r:id="rId16"/>
    <p:sldMasterId id="2147485760" r:id="rId17"/>
    <p:sldMasterId id="2147485772" r:id="rId18"/>
    <p:sldMasterId id="2147485796" r:id="rId19"/>
    <p:sldMasterId id="2147485810" r:id="rId20"/>
    <p:sldMasterId id="2147485822" r:id="rId21"/>
    <p:sldMasterId id="2147485834" r:id="rId22"/>
    <p:sldMasterId id="2147485845" r:id="rId23"/>
    <p:sldMasterId id="2147485857" r:id="rId24"/>
    <p:sldMasterId id="2147485894" r:id="rId25"/>
    <p:sldMasterId id="2147485906" r:id="rId26"/>
    <p:sldMasterId id="2147485920" r:id="rId27"/>
    <p:sldMasterId id="2147485945" r:id="rId28"/>
    <p:sldMasterId id="2147485957" r:id="rId29"/>
    <p:sldMasterId id="2147485960" r:id="rId30"/>
    <p:sldMasterId id="2147485972" r:id="rId31"/>
    <p:sldMasterId id="2147485974" r:id="rId32"/>
    <p:sldMasterId id="2147485986" r:id="rId33"/>
    <p:sldMasterId id="2147485998" r:id="rId34"/>
    <p:sldMasterId id="2147486012" r:id="rId35"/>
    <p:sldMasterId id="2147486024" r:id="rId36"/>
    <p:sldMasterId id="2147486036" r:id="rId37"/>
    <p:sldMasterId id="2147486061" r:id="rId38"/>
    <p:sldMasterId id="2147486063" r:id="rId39"/>
    <p:sldMasterId id="2147486065" r:id="rId40"/>
    <p:sldMasterId id="2147486078" r:id="rId41"/>
    <p:sldMasterId id="2147486089" r:id="rId42"/>
    <p:sldMasterId id="2147486101" r:id="rId43"/>
    <p:sldMasterId id="2147486113" r:id="rId44"/>
    <p:sldMasterId id="2147486124" r:id="rId45"/>
    <p:sldMasterId id="2147486136" r:id="rId46"/>
    <p:sldMasterId id="2147486138" r:id="rId47"/>
    <p:sldMasterId id="2147486150" r:id="rId48"/>
    <p:sldMasterId id="2147486162" r:id="rId49"/>
    <p:sldMasterId id="2147486174" r:id="rId50"/>
    <p:sldMasterId id="2147486186" r:id="rId51"/>
    <p:sldMasterId id="2147486198" r:id="rId52"/>
    <p:sldMasterId id="2147486200" r:id="rId53"/>
    <p:sldMasterId id="2147486212" r:id="rId54"/>
    <p:sldMasterId id="2147486224" r:id="rId55"/>
    <p:sldMasterId id="2147486237" r:id="rId56"/>
    <p:sldMasterId id="2147486250" r:id="rId57"/>
    <p:sldMasterId id="2147486262" r:id="rId58"/>
    <p:sldMasterId id="2147486275" r:id="rId59"/>
    <p:sldMasterId id="2147486287" r:id="rId60"/>
    <p:sldMasterId id="2147486300" r:id="rId61"/>
  </p:sldMasterIdLst>
  <p:notesMasterIdLst>
    <p:notesMasterId r:id="rId280"/>
  </p:notesMasterIdLst>
  <p:sldIdLst>
    <p:sldId id="5389" r:id="rId62"/>
    <p:sldId id="5390" r:id="rId63"/>
    <p:sldId id="5391" r:id="rId64"/>
    <p:sldId id="5392" r:id="rId65"/>
    <p:sldId id="5343" r:id="rId66"/>
    <p:sldId id="5393" r:id="rId67"/>
    <p:sldId id="5344" r:id="rId68"/>
    <p:sldId id="5394" r:id="rId69"/>
    <p:sldId id="5395" r:id="rId70"/>
    <p:sldId id="5396" r:id="rId71"/>
    <p:sldId id="5397" r:id="rId72"/>
    <p:sldId id="5345" r:id="rId73"/>
    <p:sldId id="5398" r:id="rId74"/>
    <p:sldId id="5399" r:id="rId75"/>
    <p:sldId id="5346" r:id="rId76"/>
    <p:sldId id="5347" r:id="rId77"/>
    <p:sldId id="5348" r:id="rId78"/>
    <p:sldId id="5400" r:id="rId79"/>
    <p:sldId id="5401" r:id="rId80"/>
    <p:sldId id="5402" r:id="rId81"/>
    <p:sldId id="275" r:id="rId82"/>
    <p:sldId id="290" r:id="rId83"/>
    <p:sldId id="261" r:id="rId84"/>
    <p:sldId id="276" r:id="rId85"/>
    <p:sldId id="262" r:id="rId86"/>
    <p:sldId id="263" r:id="rId87"/>
    <p:sldId id="285" r:id="rId88"/>
    <p:sldId id="265" r:id="rId89"/>
    <p:sldId id="267" r:id="rId90"/>
    <p:sldId id="266" r:id="rId91"/>
    <p:sldId id="268" r:id="rId92"/>
    <p:sldId id="270" r:id="rId93"/>
    <p:sldId id="286" r:id="rId94"/>
    <p:sldId id="271" r:id="rId95"/>
    <p:sldId id="1227" r:id="rId96"/>
    <p:sldId id="347" r:id="rId97"/>
    <p:sldId id="348" r:id="rId98"/>
    <p:sldId id="384" r:id="rId99"/>
    <p:sldId id="272" r:id="rId100"/>
    <p:sldId id="5514" r:id="rId101"/>
    <p:sldId id="5726" r:id="rId102"/>
    <p:sldId id="260" r:id="rId103"/>
    <p:sldId id="301" r:id="rId104"/>
    <p:sldId id="282" r:id="rId105"/>
    <p:sldId id="5727" r:id="rId106"/>
    <p:sldId id="5407" r:id="rId107"/>
    <p:sldId id="5728" r:id="rId108"/>
    <p:sldId id="5409" r:id="rId109"/>
    <p:sldId id="5410" r:id="rId110"/>
    <p:sldId id="5411" r:id="rId111"/>
    <p:sldId id="5412" r:id="rId112"/>
    <p:sldId id="5413" r:id="rId113"/>
    <p:sldId id="5414" r:id="rId114"/>
    <p:sldId id="5730" r:id="rId115"/>
    <p:sldId id="5416" r:id="rId116"/>
    <p:sldId id="5417" r:id="rId117"/>
    <p:sldId id="5418" r:id="rId118"/>
    <p:sldId id="5419" r:id="rId119"/>
    <p:sldId id="5420" r:id="rId120"/>
    <p:sldId id="5421" r:id="rId121"/>
    <p:sldId id="5731" r:id="rId122"/>
    <p:sldId id="5729" r:id="rId123"/>
    <p:sldId id="5423" r:id="rId124"/>
    <p:sldId id="369" r:id="rId125"/>
    <p:sldId id="5171" r:id="rId126"/>
    <p:sldId id="1223" r:id="rId127"/>
    <p:sldId id="5424" r:id="rId128"/>
    <p:sldId id="1209" r:id="rId129"/>
    <p:sldId id="1225" r:id="rId130"/>
    <p:sldId id="5425" r:id="rId131"/>
    <p:sldId id="5426" r:id="rId132"/>
    <p:sldId id="303" r:id="rId133"/>
    <p:sldId id="5154" r:id="rId134"/>
    <p:sldId id="304" r:id="rId135"/>
    <p:sldId id="5172" r:id="rId136"/>
    <p:sldId id="5427" r:id="rId137"/>
    <p:sldId id="1210" r:id="rId138"/>
    <p:sldId id="1226" r:id="rId139"/>
    <p:sldId id="471" r:id="rId140"/>
    <p:sldId id="472" r:id="rId141"/>
    <p:sldId id="5732" r:id="rId142"/>
    <p:sldId id="370" r:id="rId143"/>
    <p:sldId id="1212" r:id="rId144"/>
    <p:sldId id="360" r:id="rId145"/>
    <p:sldId id="1229" r:id="rId146"/>
    <p:sldId id="1197" r:id="rId147"/>
    <p:sldId id="287" r:id="rId148"/>
    <p:sldId id="279" r:id="rId149"/>
    <p:sldId id="280" r:id="rId150"/>
    <p:sldId id="288" r:id="rId151"/>
    <p:sldId id="552" r:id="rId152"/>
    <p:sldId id="5428" r:id="rId153"/>
    <p:sldId id="5429" r:id="rId154"/>
    <p:sldId id="5513" r:id="rId155"/>
    <p:sldId id="5431" r:id="rId156"/>
    <p:sldId id="5430" r:id="rId157"/>
    <p:sldId id="5511" r:id="rId158"/>
    <p:sldId id="5512" r:id="rId159"/>
    <p:sldId id="277" r:id="rId160"/>
    <p:sldId id="5432" r:id="rId161"/>
    <p:sldId id="5433" r:id="rId162"/>
    <p:sldId id="5434" r:id="rId163"/>
    <p:sldId id="5435" r:id="rId164"/>
    <p:sldId id="5377" r:id="rId165"/>
    <p:sldId id="362" r:id="rId166"/>
    <p:sldId id="385" r:id="rId167"/>
    <p:sldId id="473" r:id="rId168"/>
    <p:sldId id="365" r:id="rId169"/>
    <p:sldId id="366" r:id="rId170"/>
    <p:sldId id="5160" r:id="rId171"/>
    <p:sldId id="371" r:id="rId172"/>
    <p:sldId id="5179" r:id="rId173"/>
    <p:sldId id="1247" r:id="rId174"/>
    <p:sldId id="5436" r:id="rId175"/>
    <p:sldId id="5437" r:id="rId176"/>
    <p:sldId id="5445" r:id="rId177"/>
    <p:sldId id="5178" r:id="rId178"/>
    <p:sldId id="1232" r:id="rId179"/>
    <p:sldId id="5438" r:id="rId180"/>
    <p:sldId id="5177" r:id="rId181"/>
    <p:sldId id="1217" r:id="rId182"/>
    <p:sldId id="1236" r:id="rId183"/>
    <p:sldId id="5176" r:id="rId184"/>
    <p:sldId id="1224" r:id="rId185"/>
    <p:sldId id="1211" r:id="rId186"/>
    <p:sldId id="1237" r:id="rId187"/>
    <p:sldId id="372" r:id="rId188"/>
    <p:sldId id="5175" r:id="rId189"/>
    <p:sldId id="1230" r:id="rId190"/>
    <p:sldId id="1238" r:id="rId191"/>
    <p:sldId id="386" r:id="rId192"/>
    <p:sldId id="1239" r:id="rId193"/>
    <p:sldId id="1240" r:id="rId194"/>
    <p:sldId id="5174" r:id="rId195"/>
    <p:sldId id="1213" r:id="rId196"/>
    <p:sldId id="5153" r:id="rId197"/>
    <p:sldId id="373" r:id="rId198"/>
    <p:sldId id="1198" r:id="rId199"/>
    <p:sldId id="1241" r:id="rId200"/>
    <p:sldId id="5180" r:id="rId201"/>
    <p:sldId id="5439" r:id="rId202"/>
    <p:sldId id="5183" r:id="rId203"/>
    <p:sldId id="1214" r:id="rId204"/>
    <p:sldId id="5182" r:id="rId205"/>
    <p:sldId id="4054" r:id="rId206"/>
    <p:sldId id="5403" r:id="rId207"/>
    <p:sldId id="307" r:id="rId208"/>
    <p:sldId id="5440" r:id="rId209"/>
    <p:sldId id="309" r:id="rId210"/>
    <p:sldId id="5404" r:id="rId211"/>
    <p:sldId id="722" r:id="rId212"/>
    <p:sldId id="723" r:id="rId213"/>
    <p:sldId id="5156" r:id="rId214"/>
    <p:sldId id="5208" r:id="rId215"/>
    <p:sldId id="5209" r:id="rId216"/>
    <p:sldId id="477" r:id="rId217"/>
    <p:sldId id="5446" r:id="rId218"/>
    <p:sldId id="479" r:id="rId219"/>
    <p:sldId id="480" r:id="rId220"/>
    <p:sldId id="481" r:id="rId221"/>
    <p:sldId id="482" r:id="rId222"/>
    <p:sldId id="5447" r:id="rId223"/>
    <p:sldId id="484" r:id="rId224"/>
    <p:sldId id="485" r:id="rId225"/>
    <p:sldId id="486" r:id="rId226"/>
    <p:sldId id="487" r:id="rId227"/>
    <p:sldId id="4201" r:id="rId228"/>
    <p:sldId id="4790" r:id="rId229"/>
    <p:sldId id="4202" r:id="rId230"/>
    <p:sldId id="4791" r:id="rId231"/>
    <p:sldId id="492" r:id="rId232"/>
    <p:sldId id="493" r:id="rId233"/>
    <p:sldId id="494" r:id="rId234"/>
    <p:sldId id="5725" r:id="rId235"/>
    <p:sldId id="749" r:id="rId236"/>
    <p:sldId id="4099" r:id="rId237"/>
    <p:sldId id="4071" r:id="rId238"/>
    <p:sldId id="341" r:id="rId239"/>
    <p:sldId id="4776" r:id="rId240"/>
    <p:sldId id="501" r:id="rId241"/>
    <p:sldId id="4789" r:id="rId242"/>
    <p:sldId id="441" r:id="rId243"/>
    <p:sldId id="442" r:id="rId244"/>
    <p:sldId id="443" r:id="rId245"/>
    <p:sldId id="444" r:id="rId246"/>
    <p:sldId id="445" r:id="rId247"/>
    <p:sldId id="446" r:id="rId248"/>
    <p:sldId id="447" r:id="rId249"/>
    <p:sldId id="5504" r:id="rId250"/>
    <p:sldId id="5505" r:id="rId251"/>
    <p:sldId id="5506" r:id="rId252"/>
    <p:sldId id="5507" r:id="rId253"/>
    <p:sldId id="5508" r:id="rId254"/>
    <p:sldId id="5509" r:id="rId255"/>
    <p:sldId id="5510" r:id="rId256"/>
    <p:sldId id="5503" r:id="rId257"/>
    <p:sldId id="5211" r:id="rId258"/>
    <p:sldId id="1215" r:id="rId259"/>
    <p:sldId id="1242" r:id="rId260"/>
    <p:sldId id="5212" r:id="rId261"/>
    <p:sldId id="5181" r:id="rId262"/>
    <p:sldId id="5441" r:id="rId263"/>
    <p:sldId id="5442" r:id="rId264"/>
    <p:sldId id="5443" r:id="rId265"/>
    <p:sldId id="5444" r:id="rId266"/>
    <p:sldId id="412" r:id="rId267"/>
    <p:sldId id="5162" r:id="rId268"/>
    <p:sldId id="5161" r:id="rId269"/>
    <p:sldId id="5163" r:id="rId270"/>
    <p:sldId id="5164" r:id="rId271"/>
    <p:sldId id="5165" r:id="rId272"/>
    <p:sldId id="5166" r:id="rId273"/>
    <p:sldId id="5167" r:id="rId274"/>
    <p:sldId id="449" r:id="rId275"/>
    <p:sldId id="4046" r:id="rId276"/>
    <p:sldId id="393" r:id="rId277"/>
    <p:sldId id="298" r:id="rId278"/>
    <p:sldId id="4045" r:id="rId27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2C5B6E52-10CE-A042-B2E5-24D744852073}">
          <p14:sldIdLst>
            <p14:sldId id="5389"/>
            <p14:sldId id="5390"/>
            <p14:sldId id="5391"/>
            <p14:sldId id="5392"/>
            <p14:sldId id="5343"/>
            <p14:sldId id="5393"/>
            <p14:sldId id="5344"/>
            <p14:sldId id="5394"/>
            <p14:sldId id="5395"/>
            <p14:sldId id="5396"/>
            <p14:sldId id="5397"/>
            <p14:sldId id="5345"/>
            <p14:sldId id="5398"/>
            <p14:sldId id="5399"/>
            <p14:sldId id="5346"/>
            <p14:sldId id="5347"/>
            <p14:sldId id="5348"/>
            <p14:sldId id="5400"/>
            <p14:sldId id="5401"/>
            <p14:sldId id="5402"/>
          </p14:sldIdLst>
        </p14:section>
        <p14:section name="Introduction" id="{601DF736-CE3E-034F-8F7A-9B91006AEBC3}">
          <p14:sldIdLst>
            <p14:sldId id="275"/>
            <p14:sldId id="290"/>
            <p14:sldId id="261"/>
            <p14:sldId id="276"/>
            <p14:sldId id="262"/>
            <p14:sldId id="263"/>
            <p14:sldId id="285"/>
            <p14:sldId id="265"/>
            <p14:sldId id="267"/>
            <p14:sldId id="266"/>
            <p14:sldId id="268"/>
            <p14:sldId id="270"/>
            <p14:sldId id="286"/>
            <p14:sldId id="271"/>
            <p14:sldId id="1227"/>
            <p14:sldId id="347"/>
            <p14:sldId id="348"/>
            <p14:sldId id="384"/>
            <p14:sldId id="272"/>
            <p14:sldId id="5514"/>
            <p14:sldId id="5726"/>
            <p14:sldId id="260"/>
            <p14:sldId id="301"/>
            <p14:sldId id="282"/>
          </p14:sldIdLst>
        </p14:section>
        <p14:section name="Sermon" id="{FEFF429E-FFEE-514E-9445-136ED27E0A8F}">
          <p14:sldIdLst>
            <p14:sldId id="5727"/>
            <p14:sldId id="5407"/>
            <p14:sldId id="5728"/>
            <p14:sldId id="5409"/>
            <p14:sldId id="5410"/>
            <p14:sldId id="5411"/>
            <p14:sldId id="5412"/>
            <p14:sldId id="5413"/>
            <p14:sldId id="5414"/>
            <p14:sldId id="5730"/>
            <p14:sldId id="5416"/>
            <p14:sldId id="5417"/>
            <p14:sldId id="5418"/>
            <p14:sldId id="5419"/>
            <p14:sldId id="5420"/>
            <p14:sldId id="5421"/>
            <p14:sldId id="5731"/>
            <p14:sldId id="5729"/>
            <p14:sldId id="5423"/>
          </p14:sldIdLst>
        </p14:section>
        <p14:section name="Chapters" id="{959DA88E-D6A3-7349-BCC1-ABDEE4D6DFBC}">
          <p14:sldIdLst>
            <p14:sldId id="369"/>
            <p14:sldId id="5171"/>
            <p14:sldId id="1223"/>
            <p14:sldId id="5424"/>
            <p14:sldId id="1209"/>
            <p14:sldId id="1225"/>
            <p14:sldId id="5425"/>
            <p14:sldId id="5426"/>
            <p14:sldId id="303"/>
            <p14:sldId id="5154"/>
            <p14:sldId id="304"/>
            <p14:sldId id="5172"/>
            <p14:sldId id="5427"/>
            <p14:sldId id="1210"/>
            <p14:sldId id="1226"/>
            <p14:sldId id="471"/>
            <p14:sldId id="472"/>
            <p14:sldId id="5732"/>
            <p14:sldId id="370"/>
            <p14:sldId id="1212"/>
            <p14:sldId id="360"/>
            <p14:sldId id="1229"/>
            <p14:sldId id="1197"/>
            <p14:sldId id="287"/>
            <p14:sldId id="279"/>
            <p14:sldId id="280"/>
            <p14:sldId id="288"/>
            <p14:sldId id="552"/>
            <p14:sldId id="5428"/>
            <p14:sldId id="5429"/>
            <p14:sldId id="5513"/>
            <p14:sldId id="5431"/>
            <p14:sldId id="5430"/>
            <p14:sldId id="5511"/>
            <p14:sldId id="5512"/>
            <p14:sldId id="277"/>
            <p14:sldId id="5432"/>
            <p14:sldId id="5433"/>
            <p14:sldId id="5434"/>
            <p14:sldId id="5435"/>
            <p14:sldId id="5377"/>
            <p14:sldId id="362"/>
            <p14:sldId id="385"/>
            <p14:sldId id="473"/>
            <p14:sldId id="365"/>
            <p14:sldId id="366"/>
            <p14:sldId id="5160"/>
            <p14:sldId id="371"/>
            <p14:sldId id="5179"/>
            <p14:sldId id="1247"/>
            <p14:sldId id="5436"/>
            <p14:sldId id="5437"/>
            <p14:sldId id="5445"/>
            <p14:sldId id="5178"/>
            <p14:sldId id="1232"/>
            <p14:sldId id="5438"/>
            <p14:sldId id="5177"/>
            <p14:sldId id="1217"/>
            <p14:sldId id="1236"/>
            <p14:sldId id="5176"/>
            <p14:sldId id="1224"/>
            <p14:sldId id="1211"/>
            <p14:sldId id="1237"/>
            <p14:sldId id="372"/>
            <p14:sldId id="5175"/>
            <p14:sldId id="1230"/>
            <p14:sldId id="1238"/>
            <p14:sldId id="386"/>
            <p14:sldId id="1239"/>
            <p14:sldId id="1240"/>
            <p14:sldId id="5174"/>
            <p14:sldId id="1213"/>
            <p14:sldId id="5153"/>
            <p14:sldId id="373"/>
            <p14:sldId id="1198"/>
            <p14:sldId id="1241"/>
            <p14:sldId id="5180"/>
            <p14:sldId id="5439"/>
            <p14:sldId id="5183"/>
            <p14:sldId id="1214"/>
            <p14:sldId id="5182"/>
            <p14:sldId id="4054"/>
            <p14:sldId id="5403"/>
            <p14:sldId id="307"/>
            <p14:sldId id="5440"/>
            <p14:sldId id="309"/>
            <p14:sldId id="5404"/>
            <p14:sldId id="722"/>
            <p14:sldId id="723"/>
            <p14:sldId id="5156"/>
            <p14:sldId id="5208"/>
            <p14:sldId id="5209"/>
            <p14:sldId id="477"/>
            <p14:sldId id="5446"/>
            <p14:sldId id="479"/>
            <p14:sldId id="480"/>
            <p14:sldId id="481"/>
            <p14:sldId id="482"/>
            <p14:sldId id="5447"/>
            <p14:sldId id="484"/>
            <p14:sldId id="485"/>
            <p14:sldId id="486"/>
            <p14:sldId id="487"/>
            <p14:sldId id="4201"/>
            <p14:sldId id="4790"/>
            <p14:sldId id="4202"/>
            <p14:sldId id="4791"/>
            <p14:sldId id="492"/>
            <p14:sldId id="493"/>
            <p14:sldId id="494"/>
            <p14:sldId id="5725"/>
            <p14:sldId id="749"/>
            <p14:sldId id="4099"/>
            <p14:sldId id="4071"/>
            <p14:sldId id="341"/>
            <p14:sldId id="4776"/>
            <p14:sldId id="501"/>
            <p14:sldId id="4789"/>
            <p14:sldId id="441"/>
            <p14:sldId id="442"/>
            <p14:sldId id="443"/>
            <p14:sldId id="444"/>
            <p14:sldId id="445"/>
            <p14:sldId id="446"/>
            <p14:sldId id="447"/>
            <p14:sldId id="5504"/>
            <p14:sldId id="5505"/>
            <p14:sldId id="5506"/>
            <p14:sldId id="5507"/>
            <p14:sldId id="5508"/>
            <p14:sldId id="5509"/>
            <p14:sldId id="5510"/>
            <p14:sldId id="5503"/>
            <p14:sldId id="5211"/>
            <p14:sldId id="1215"/>
            <p14:sldId id="1242"/>
            <p14:sldId id="5212"/>
            <p14:sldId id="5181"/>
            <p14:sldId id="5441"/>
            <p14:sldId id="5442"/>
            <p14:sldId id="5443"/>
            <p14:sldId id="5444"/>
            <p14:sldId id="412"/>
          </p14:sldIdLst>
        </p14:section>
        <p14:section name="Conclusion" id="{C19C7D37-CEAE-D146-8495-3A92F08A723E}">
          <p14:sldIdLst>
            <p14:sldId id="5162"/>
            <p14:sldId id="5161"/>
            <p14:sldId id="5163"/>
            <p14:sldId id="5164"/>
            <p14:sldId id="5165"/>
            <p14:sldId id="5166"/>
            <p14:sldId id="5167"/>
            <p14:sldId id="449"/>
            <p14:sldId id="4046"/>
          </p14:sldIdLst>
        </p14:section>
        <p14:section name="Supplements" id="{0EC9B701-27D1-D245-8659-B089EAEE6C16}">
          <p14:sldIdLst>
            <p14:sldId id="393"/>
            <p14:sldId id="298"/>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3192"/>
    <a:srgbClr val="0A0202"/>
    <a:srgbClr val="E9BF85"/>
    <a:srgbClr val="800080"/>
    <a:srgbClr val="FFCC66"/>
    <a:srgbClr val="FFFFFF"/>
    <a:srgbClr val="000000"/>
    <a:srgbClr val="0A2E2E"/>
    <a:srgbClr val="006600"/>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04" autoAdjust="0"/>
    <p:restoredTop sz="56746" autoAdjust="0"/>
  </p:normalViewPr>
  <p:slideViewPr>
    <p:cSldViewPr>
      <p:cViewPr varScale="1">
        <p:scale>
          <a:sx n="75" d="100"/>
          <a:sy n="75" d="100"/>
        </p:scale>
        <p:origin x="560" y="464"/>
      </p:cViewPr>
      <p:guideLst>
        <p:guide orient="horz" pos="2160"/>
        <p:guide pos="2880"/>
      </p:guideLst>
    </p:cSldViewPr>
  </p:slideViewPr>
  <p:outlineViewPr>
    <p:cViewPr>
      <p:scale>
        <a:sx n="33" d="100"/>
        <a:sy n="33" d="100"/>
      </p:scale>
      <p:origin x="0" y="-9816"/>
    </p:cViewPr>
  </p:outlineViewPr>
  <p:notesTextViewPr>
    <p:cViewPr>
      <p:scale>
        <a:sx n="125" d="100"/>
        <a:sy n="125" d="100"/>
      </p:scale>
      <p:origin x="0" y="0"/>
    </p:cViewPr>
  </p:notesTextViewPr>
  <p:sorterViewPr>
    <p:cViewPr varScale="1">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6.xml"/><Relationship Id="rId21" Type="http://schemas.openxmlformats.org/officeDocument/2006/relationships/slideMaster" Target="slideMasters/slideMaster21.xml"/><Relationship Id="rId63" Type="http://schemas.openxmlformats.org/officeDocument/2006/relationships/slide" Target="slides/slide2.xml"/><Relationship Id="rId159" Type="http://schemas.openxmlformats.org/officeDocument/2006/relationships/slide" Target="slides/slide98.xml"/><Relationship Id="rId170" Type="http://schemas.openxmlformats.org/officeDocument/2006/relationships/slide" Target="slides/slide109.xml"/><Relationship Id="rId226" Type="http://schemas.openxmlformats.org/officeDocument/2006/relationships/slide" Target="slides/slide165.xml"/><Relationship Id="rId268" Type="http://schemas.openxmlformats.org/officeDocument/2006/relationships/slide" Target="slides/slide207.xml"/><Relationship Id="rId32" Type="http://schemas.openxmlformats.org/officeDocument/2006/relationships/slideMaster" Target="slideMasters/slideMaster32.xml"/><Relationship Id="rId74" Type="http://schemas.openxmlformats.org/officeDocument/2006/relationships/slide" Target="slides/slide13.xml"/><Relationship Id="rId128" Type="http://schemas.openxmlformats.org/officeDocument/2006/relationships/slide" Target="slides/slide67.xml"/><Relationship Id="rId5" Type="http://schemas.openxmlformats.org/officeDocument/2006/relationships/slideMaster" Target="slideMasters/slideMaster5.xml"/><Relationship Id="rId181" Type="http://schemas.openxmlformats.org/officeDocument/2006/relationships/slide" Target="slides/slide120.xml"/><Relationship Id="rId237" Type="http://schemas.openxmlformats.org/officeDocument/2006/relationships/slide" Target="slides/slide176.xml"/><Relationship Id="rId279" Type="http://schemas.openxmlformats.org/officeDocument/2006/relationships/slide" Target="slides/slide218.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3.xml"/><Relationship Id="rId118" Type="http://schemas.openxmlformats.org/officeDocument/2006/relationships/slide" Target="slides/slide57.xml"/><Relationship Id="rId139" Type="http://schemas.openxmlformats.org/officeDocument/2006/relationships/slide" Target="slides/slide78.xml"/><Relationship Id="rId85" Type="http://schemas.openxmlformats.org/officeDocument/2006/relationships/slide" Target="slides/slide24.xml"/><Relationship Id="rId150" Type="http://schemas.openxmlformats.org/officeDocument/2006/relationships/slide" Target="slides/slide89.xml"/><Relationship Id="rId171" Type="http://schemas.openxmlformats.org/officeDocument/2006/relationships/slide" Target="slides/slide110.xml"/><Relationship Id="rId192" Type="http://schemas.openxmlformats.org/officeDocument/2006/relationships/slide" Target="slides/slide131.xml"/><Relationship Id="rId206" Type="http://schemas.openxmlformats.org/officeDocument/2006/relationships/slide" Target="slides/slide145.xml"/><Relationship Id="rId227" Type="http://schemas.openxmlformats.org/officeDocument/2006/relationships/slide" Target="slides/slide166.xml"/><Relationship Id="rId248" Type="http://schemas.openxmlformats.org/officeDocument/2006/relationships/slide" Target="slides/slide187.xml"/><Relationship Id="rId269" Type="http://schemas.openxmlformats.org/officeDocument/2006/relationships/slide" Target="slides/slide208.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7.xml"/><Relationship Id="rId129" Type="http://schemas.openxmlformats.org/officeDocument/2006/relationships/slide" Target="slides/slide68.xml"/><Relationship Id="rId280" Type="http://schemas.openxmlformats.org/officeDocument/2006/relationships/notesMaster" Target="notesMasters/notesMaster1.xml"/><Relationship Id="rId54" Type="http://schemas.openxmlformats.org/officeDocument/2006/relationships/slideMaster" Target="slideMasters/slideMaster54.xml"/><Relationship Id="rId75" Type="http://schemas.openxmlformats.org/officeDocument/2006/relationships/slide" Target="slides/slide14.xml"/><Relationship Id="rId96" Type="http://schemas.openxmlformats.org/officeDocument/2006/relationships/slide" Target="slides/slide35.xml"/><Relationship Id="rId140" Type="http://schemas.openxmlformats.org/officeDocument/2006/relationships/slide" Target="slides/slide79.xml"/><Relationship Id="rId161" Type="http://schemas.openxmlformats.org/officeDocument/2006/relationships/slide" Target="slides/slide100.xml"/><Relationship Id="rId182" Type="http://schemas.openxmlformats.org/officeDocument/2006/relationships/slide" Target="slides/slide121.xml"/><Relationship Id="rId217" Type="http://schemas.openxmlformats.org/officeDocument/2006/relationships/slide" Target="slides/slide156.xml"/><Relationship Id="rId6" Type="http://schemas.openxmlformats.org/officeDocument/2006/relationships/slideMaster" Target="slideMasters/slideMaster6.xml"/><Relationship Id="rId238" Type="http://schemas.openxmlformats.org/officeDocument/2006/relationships/slide" Target="slides/slide177.xml"/><Relationship Id="rId259" Type="http://schemas.openxmlformats.org/officeDocument/2006/relationships/slide" Target="slides/slide198.xml"/><Relationship Id="rId23" Type="http://schemas.openxmlformats.org/officeDocument/2006/relationships/slideMaster" Target="slideMasters/slideMaster23.xml"/><Relationship Id="rId119" Type="http://schemas.openxmlformats.org/officeDocument/2006/relationships/slide" Target="slides/slide58.xml"/><Relationship Id="rId270" Type="http://schemas.openxmlformats.org/officeDocument/2006/relationships/slide" Target="slides/slide209.xml"/><Relationship Id="rId44" Type="http://schemas.openxmlformats.org/officeDocument/2006/relationships/slideMaster" Target="slideMasters/slideMaster44.xml"/><Relationship Id="rId65" Type="http://schemas.openxmlformats.org/officeDocument/2006/relationships/slide" Target="slides/slide4.xml"/><Relationship Id="rId86" Type="http://schemas.openxmlformats.org/officeDocument/2006/relationships/slide" Target="slides/slide25.xml"/><Relationship Id="rId130" Type="http://schemas.openxmlformats.org/officeDocument/2006/relationships/slide" Target="slides/slide69.xml"/><Relationship Id="rId151" Type="http://schemas.openxmlformats.org/officeDocument/2006/relationships/slide" Target="slides/slide90.xml"/><Relationship Id="rId172" Type="http://schemas.openxmlformats.org/officeDocument/2006/relationships/slide" Target="slides/slide111.xml"/><Relationship Id="rId193" Type="http://schemas.openxmlformats.org/officeDocument/2006/relationships/slide" Target="slides/slide132.xml"/><Relationship Id="rId207" Type="http://schemas.openxmlformats.org/officeDocument/2006/relationships/slide" Target="slides/slide146.xml"/><Relationship Id="rId228" Type="http://schemas.openxmlformats.org/officeDocument/2006/relationships/slide" Target="slides/slide167.xml"/><Relationship Id="rId249" Type="http://schemas.openxmlformats.org/officeDocument/2006/relationships/slide" Target="slides/slide188.xml"/><Relationship Id="rId13" Type="http://schemas.openxmlformats.org/officeDocument/2006/relationships/slideMaster" Target="slideMasters/slideMaster13.xml"/><Relationship Id="rId109" Type="http://schemas.openxmlformats.org/officeDocument/2006/relationships/slide" Target="slides/slide48.xml"/><Relationship Id="rId260" Type="http://schemas.openxmlformats.org/officeDocument/2006/relationships/slide" Target="slides/slide199.xml"/><Relationship Id="rId281" Type="http://schemas.openxmlformats.org/officeDocument/2006/relationships/presProps" Target="presProps.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5.xml"/><Relationship Id="rId97" Type="http://schemas.openxmlformats.org/officeDocument/2006/relationships/slide" Target="slides/slide36.xml"/><Relationship Id="rId120" Type="http://schemas.openxmlformats.org/officeDocument/2006/relationships/slide" Target="slides/slide59.xml"/><Relationship Id="rId141" Type="http://schemas.openxmlformats.org/officeDocument/2006/relationships/slide" Target="slides/slide80.xml"/><Relationship Id="rId7" Type="http://schemas.openxmlformats.org/officeDocument/2006/relationships/slideMaster" Target="slideMasters/slideMaster7.xml"/><Relationship Id="rId162" Type="http://schemas.openxmlformats.org/officeDocument/2006/relationships/slide" Target="slides/slide101.xml"/><Relationship Id="rId183" Type="http://schemas.openxmlformats.org/officeDocument/2006/relationships/slide" Target="slides/slide122.xml"/><Relationship Id="rId218" Type="http://schemas.openxmlformats.org/officeDocument/2006/relationships/slide" Target="slides/slide157.xml"/><Relationship Id="rId239" Type="http://schemas.openxmlformats.org/officeDocument/2006/relationships/slide" Target="slides/slide178.xml"/><Relationship Id="rId250" Type="http://schemas.openxmlformats.org/officeDocument/2006/relationships/slide" Target="slides/slide189.xml"/><Relationship Id="rId271" Type="http://schemas.openxmlformats.org/officeDocument/2006/relationships/slide" Target="slides/slide210.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5.xml"/><Relationship Id="rId87" Type="http://schemas.openxmlformats.org/officeDocument/2006/relationships/slide" Target="slides/slide26.xml"/><Relationship Id="rId110" Type="http://schemas.openxmlformats.org/officeDocument/2006/relationships/slide" Target="slides/slide49.xml"/><Relationship Id="rId131" Type="http://schemas.openxmlformats.org/officeDocument/2006/relationships/slide" Target="slides/slide70.xml"/><Relationship Id="rId152" Type="http://schemas.openxmlformats.org/officeDocument/2006/relationships/slide" Target="slides/slide91.xml"/><Relationship Id="rId173" Type="http://schemas.openxmlformats.org/officeDocument/2006/relationships/slide" Target="slides/slide112.xml"/><Relationship Id="rId194" Type="http://schemas.openxmlformats.org/officeDocument/2006/relationships/slide" Target="slides/slide133.xml"/><Relationship Id="rId208" Type="http://schemas.openxmlformats.org/officeDocument/2006/relationships/slide" Target="slides/slide147.xml"/><Relationship Id="rId229" Type="http://schemas.openxmlformats.org/officeDocument/2006/relationships/slide" Target="slides/slide168.xml"/><Relationship Id="rId240" Type="http://schemas.openxmlformats.org/officeDocument/2006/relationships/slide" Target="slides/slide179.xml"/><Relationship Id="rId261" Type="http://schemas.openxmlformats.org/officeDocument/2006/relationships/slide" Target="slides/slide200.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6.xml"/><Relationship Id="rId100" Type="http://schemas.openxmlformats.org/officeDocument/2006/relationships/slide" Target="slides/slide39.xml"/><Relationship Id="rId282" Type="http://schemas.openxmlformats.org/officeDocument/2006/relationships/viewProps" Target="viewProps.xml"/><Relationship Id="rId8" Type="http://schemas.openxmlformats.org/officeDocument/2006/relationships/slideMaster" Target="slideMasters/slideMaster8.xml"/><Relationship Id="rId98" Type="http://schemas.openxmlformats.org/officeDocument/2006/relationships/slide" Target="slides/slide37.xml"/><Relationship Id="rId121" Type="http://schemas.openxmlformats.org/officeDocument/2006/relationships/slide" Target="slides/slide60.xml"/><Relationship Id="rId142" Type="http://schemas.openxmlformats.org/officeDocument/2006/relationships/slide" Target="slides/slide81.xml"/><Relationship Id="rId163" Type="http://schemas.openxmlformats.org/officeDocument/2006/relationships/slide" Target="slides/slide102.xml"/><Relationship Id="rId184" Type="http://schemas.openxmlformats.org/officeDocument/2006/relationships/slide" Target="slides/slide123.xml"/><Relationship Id="rId219" Type="http://schemas.openxmlformats.org/officeDocument/2006/relationships/slide" Target="slides/slide158.xml"/><Relationship Id="rId230" Type="http://schemas.openxmlformats.org/officeDocument/2006/relationships/slide" Target="slides/slide169.xml"/><Relationship Id="rId251" Type="http://schemas.openxmlformats.org/officeDocument/2006/relationships/slide" Target="slides/slide190.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6.xml"/><Relationship Id="rId272" Type="http://schemas.openxmlformats.org/officeDocument/2006/relationships/slide" Target="slides/slide211.xml"/><Relationship Id="rId88" Type="http://schemas.openxmlformats.org/officeDocument/2006/relationships/slide" Target="slides/slide27.xml"/><Relationship Id="rId111" Type="http://schemas.openxmlformats.org/officeDocument/2006/relationships/slide" Target="slides/slide50.xml"/><Relationship Id="rId132" Type="http://schemas.openxmlformats.org/officeDocument/2006/relationships/slide" Target="slides/slide71.xml"/><Relationship Id="rId153" Type="http://schemas.openxmlformats.org/officeDocument/2006/relationships/slide" Target="slides/slide92.xml"/><Relationship Id="rId174" Type="http://schemas.openxmlformats.org/officeDocument/2006/relationships/slide" Target="slides/slide113.xml"/><Relationship Id="rId195" Type="http://schemas.openxmlformats.org/officeDocument/2006/relationships/slide" Target="slides/slide134.xml"/><Relationship Id="rId209" Type="http://schemas.openxmlformats.org/officeDocument/2006/relationships/slide" Target="slides/slide148.xml"/><Relationship Id="rId220" Type="http://schemas.openxmlformats.org/officeDocument/2006/relationships/slide" Target="slides/slide159.xml"/><Relationship Id="rId241" Type="http://schemas.openxmlformats.org/officeDocument/2006/relationships/slide" Target="slides/slide180.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201.xml"/><Relationship Id="rId283" Type="http://schemas.openxmlformats.org/officeDocument/2006/relationships/theme" Target="theme/theme1.xml"/><Relationship Id="rId78" Type="http://schemas.openxmlformats.org/officeDocument/2006/relationships/slide" Target="slides/slide17.xml"/><Relationship Id="rId99" Type="http://schemas.openxmlformats.org/officeDocument/2006/relationships/slide" Target="slides/slide38.xml"/><Relationship Id="rId101" Type="http://schemas.openxmlformats.org/officeDocument/2006/relationships/slide" Target="slides/slide40.xml"/><Relationship Id="rId122" Type="http://schemas.openxmlformats.org/officeDocument/2006/relationships/slide" Target="slides/slide61.xml"/><Relationship Id="rId143" Type="http://schemas.openxmlformats.org/officeDocument/2006/relationships/slide" Target="slides/slide82.xml"/><Relationship Id="rId164" Type="http://schemas.openxmlformats.org/officeDocument/2006/relationships/slide" Target="slides/slide103.xml"/><Relationship Id="rId185" Type="http://schemas.openxmlformats.org/officeDocument/2006/relationships/slide" Target="slides/slide124.xml"/><Relationship Id="rId9" Type="http://schemas.openxmlformats.org/officeDocument/2006/relationships/slideMaster" Target="slideMasters/slideMaster9.xml"/><Relationship Id="rId210" Type="http://schemas.openxmlformats.org/officeDocument/2006/relationships/slide" Target="slides/slide149.xml"/><Relationship Id="rId26" Type="http://schemas.openxmlformats.org/officeDocument/2006/relationships/slideMaster" Target="slideMasters/slideMaster26.xml"/><Relationship Id="rId231" Type="http://schemas.openxmlformats.org/officeDocument/2006/relationships/slide" Target="slides/slide170.xml"/><Relationship Id="rId252" Type="http://schemas.openxmlformats.org/officeDocument/2006/relationships/slide" Target="slides/slide191.xml"/><Relationship Id="rId273" Type="http://schemas.openxmlformats.org/officeDocument/2006/relationships/slide" Target="slides/slide212.xml"/><Relationship Id="rId47" Type="http://schemas.openxmlformats.org/officeDocument/2006/relationships/slideMaster" Target="slideMasters/slideMaster47.xml"/><Relationship Id="rId68" Type="http://schemas.openxmlformats.org/officeDocument/2006/relationships/slide" Target="slides/slide7.xml"/><Relationship Id="rId89" Type="http://schemas.openxmlformats.org/officeDocument/2006/relationships/slide" Target="slides/slide28.xml"/><Relationship Id="rId112" Type="http://schemas.openxmlformats.org/officeDocument/2006/relationships/slide" Target="slides/slide51.xml"/><Relationship Id="rId133" Type="http://schemas.openxmlformats.org/officeDocument/2006/relationships/slide" Target="slides/slide72.xml"/><Relationship Id="rId154" Type="http://schemas.openxmlformats.org/officeDocument/2006/relationships/slide" Target="slides/slide93.xml"/><Relationship Id="rId175" Type="http://schemas.openxmlformats.org/officeDocument/2006/relationships/slide" Target="slides/slide114.xml"/><Relationship Id="rId196" Type="http://schemas.openxmlformats.org/officeDocument/2006/relationships/slide" Target="slides/slide135.xml"/><Relationship Id="rId200" Type="http://schemas.openxmlformats.org/officeDocument/2006/relationships/slide" Target="slides/slide139.xml"/><Relationship Id="rId16" Type="http://schemas.openxmlformats.org/officeDocument/2006/relationships/slideMaster" Target="slideMasters/slideMaster16.xml"/><Relationship Id="rId221" Type="http://schemas.openxmlformats.org/officeDocument/2006/relationships/slide" Target="slides/slide160.xml"/><Relationship Id="rId242" Type="http://schemas.openxmlformats.org/officeDocument/2006/relationships/slide" Target="slides/slide181.xml"/><Relationship Id="rId263" Type="http://schemas.openxmlformats.org/officeDocument/2006/relationships/slide" Target="slides/slide202.xml"/><Relationship Id="rId284" Type="http://schemas.openxmlformats.org/officeDocument/2006/relationships/tableStyles" Target="tableStyles.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8.xml"/><Relationship Id="rId102" Type="http://schemas.openxmlformats.org/officeDocument/2006/relationships/slide" Target="slides/slide41.xml"/><Relationship Id="rId123" Type="http://schemas.openxmlformats.org/officeDocument/2006/relationships/slide" Target="slides/slide62.xml"/><Relationship Id="rId144" Type="http://schemas.openxmlformats.org/officeDocument/2006/relationships/slide" Target="slides/slide83.xml"/><Relationship Id="rId90" Type="http://schemas.openxmlformats.org/officeDocument/2006/relationships/slide" Target="slides/slide29.xml"/><Relationship Id="rId165" Type="http://schemas.openxmlformats.org/officeDocument/2006/relationships/slide" Target="slides/slide104.xml"/><Relationship Id="rId186" Type="http://schemas.openxmlformats.org/officeDocument/2006/relationships/slide" Target="slides/slide125.xml"/><Relationship Id="rId211" Type="http://schemas.openxmlformats.org/officeDocument/2006/relationships/slide" Target="slides/slide150.xml"/><Relationship Id="rId232" Type="http://schemas.openxmlformats.org/officeDocument/2006/relationships/slide" Target="slides/slide171.xml"/><Relationship Id="rId253" Type="http://schemas.openxmlformats.org/officeDocument/2006/relationships/slide" Target="slides/slide192.xml"/><Relationship Id="rId274" Type="http://schemas.openxmlformats.org/officeDocument/2006/relationships/slide" Target="slides/slide213.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8.xml"/><Relationship Id="rId113" Type="http://schemas.openxmlformats.org/officeDocument/2006/relationships/slide" Target="slides/slide52.xml"/><Relationship Id="rId134" Type="http://schemas.openxmlformats.org/officeDocument/2006/relationships/slide" Target="slides/slide73.xml"/><Relationship Id="rId80" Type="http://schemas.openxmlformats.org/officeDocument/2006/relationships/slide" Target="slides/slide19.xml"/><Relationship Id="rId155" Type="http://schemas.openxmlformats.org/officeDocument/2006/relationships/slide" Target="slides/slide94.xml"/><Relationship Id="rId176" Type="http://schemas.openxmlformats.org/officeDocument/2006/relationships/slide" Target="slides/slide115.xml"/><Relationship Id="rId197" Type="http://schemas.openxmlformats.org/officeDocument/2006/relationships/slide" Target="slides/slide136.xml"/><Relationship Id="rId201" Type="http://schemas.openxmlformats.org/officeDocument/2006/relationships/slide" Target="slides/slide140.xml"/><Relationship Id="rId222" Type="http://schemas.openxmlformats.org/officeDocument/2006/relationships/slide" Target="slides/slide161.xml"/><Relationship Id="rId243" Type="http://schemas.openxmlformats.org/officeDocument/2006/relationships/slide" Target="slides/slide182.xml"/><Relationship Id="rId264" Type="http://schemas.openxmlformats.org/officeDocument/2006/relationships/slide" Target="slides/slide20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2.xml"/><Relationship Id="rId124" Type="http://schemas.openxmlformats.org/officeDocument/2006/relationships/slide" Target="slides/slide63.xml"/><Relationship Id="rId70" Type="http://schemas.openxmlformats.org/officeDocument/2006/relationships/slide" Target="slides/slide9.xml"/><Relationship Id="rId91" Type="http://schemas.openxmlformats.org/officeDocument/2006/relationships/slide" Target="slides/slide30.xml"/><Relationship Id="rId145" Type="http://schemas.openxmlformats.org/officeDocument/2006/relationships/slide" Target="slides/slide84.xml"/><Relationship Id="rId166" Type="http://schemas.openxmlformats.org/officeDocument/2006/relationships/slide" Target="slides/slide105.xml"/><Relationship Id="rId187" Type="http://schemas.openxmlformats.org/officeDocument/2006/relationships/slide" Target="slides/slide126.xml"/><Relationship Id="rId1" Type="http://schemas.openxmlformats.org/officeDocument/2006/relationships/slideMaster" Target="slideMasters/slideMaster1.xml"/><Relationship Id="rId212" Type="http://schemas.openxmlformats.org/officeDocument/2006/relationships/slide" Target="slides/slide151.xml"/><Relationship Id="rId233" Type="http://schemas.openxmlformats.org/officeDocument/2006/relationships/slide" Target="slides/slide172.xml"/><Relationship Id="rId254" Type="http://schemas.openxmlformats.org/officeDocument/2006/relationships/slide" Target="slides/slide19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3.xml"/><Relationship Id="rId275" Type="http://schemas.openxmlformats.org/officeDocument/2006/relationships/slide" Target="slides/slide214.xml"/><Relationship Id="rId60" Type="http://schemas.openxmlformats.org/officeDocument/2006/relationships/slideMaster" Target="slideMasters/slideMaster60.xml"/><Relationship Id="rId81" Type="http://schemas.openxmlformats.org/officeDocument/2006/relationships/slide" Target="slides/slide20.xml"/><Relationship Id="rId135" Type="http://schemas.openxmlformats.org/officeDocument/2006/relationships/slide" Target="slides/slide74.xml"/><Relationship Id="rId156" Type="http://schemas.openxmlformats.org/officeDocument/2006/relationships/slide" Target="slides/slide95.xml"/><Relationship Id="rId177" Type="http://schemas.openxmlformats.org/officeDocument/2006/relationships/slide" Target="slides/slide116.xml"/><Relationship Id="rId198" Type="http://schemas.openxmlformats.org/officeDocument/2006/relationships/slide" Target="slides/slide137.xml"/><Relationship Id="rId202" Type="http://schemas.openxmlformats.org/officeDocument/2006/relationships/slide" Target="slides/slide141.xml"/><Relationship Id="rId223" Type="http://schemas.openxmlformats.org/officeDocument/2006/relationships/slide" Target="slides/slide162.xml"/><Relationship Id="rId244" Type="http://schemas.openxmlformats.org/officeDocument/2006/relationships/slide" Target="slides/slide18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4.xml"/><Relationship Id="rId50" Type="http://schemas.openxmlformats.org/officeDocument/2006/relationships/slideMaster" Target="slideMasters/slideMaster50.xml"/><Relationship Id="rId104" Type="http://schemas.openxmlformats.org/officeDocument/2006/relationships/slide" Target="slides/slide43.xml"/><Relationship Id="rId125" Type="http://schemas.openxmlformats.org/officeDocument/2006/relationships/slide" Target="slides/slide64.xml"/><Relationship Id="rId146" Type="http://schemas.openxmlformats.org/officeDocument/2006/relationships/slide" Target="slides/slide85.xml"/><Relationship Id="rId167" Type="http://schemas.openxmlformats.org/officeDocument/2006/relationships/slide" Target="slides/slide106.xml"/><Relationship Id="rId188" Type="http://schemas.openxmlformats.org/officeDocument/2006/relationships/slide" Target="slides/slide127.xml"/><Relationship Id="rId71" Type="http://schemas.openxmlformats.org/officeDocument/2006/relationships/slide" Target="slides/slide10.xml"/><Relationship Id="rId92" Type="http://schemas.openxmlformats.org/officeDocument/2006/relationships/slide" Target="slides/slide31.xml"/><Relationship Id="rId213" Type="http://schemas.openxmlformats.org/officeDocument/2006/relationships/slide" Target="slides/slide152.xml"/><Relationship Id="rId234" Type="http://schemas.openxmlformats.org/officeDocument/2006/relationships/slide" Target="slides/slide17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4.xml"/><Relationship Id="rId276" Type="http://schemas.openxmlformats.org/officeDocument/2006/relationships/slide" Target="slides/slide215.xml"/><Relationship Id="rId40" Type="http://schemas.openxmlformats.org/officeDocument/2006/relationships/slideMaster" Target="slideMasters/slideMaster40.xml"/><Relationship Id="rId115" Type="http://schemas.openxmlformats.org/officeDocument/2006/relationships/slide" Target="slides/slide54.xml"/><Relationship Id="rId136" Type="http://schemas.openxmlformats.org/officeDocument/2006/relationships/slide" Target="slides/slide75.xml"/><Relationship Id="rId157" Type="http://schemas.openxmlformats.org/officeDocument/2006/relationships/slide" Target="slides/slide96.xml"/><Relationship Id="rId178" Type="http://schemas.openxmlformats.org/officeDocument/2006/relationships/slide" Target="slides/slide117.xml"/><Relationship Id="rId61" Type="http://schemas.openxmlformats.org/officeDocument/2006/relationships/slideMaster" Target="slideMasters/slideMaster61.xml"/><Relationship Id="rId82" Type="http://schemas.openxmlformats.org/officeDocument/2006/relationships/slide" Target="slides/slide21.xml"/><Relationship Id="rId199" Type="http://schemas.openxmlformats.org/officeDocument/2006/relationships/slide" Target="slides/slide138.xml"/><Relationship Id="rId203" Type="http://schemas.openxmlformats.org/officeDocument/2006/relationships/slide" Target="slides/slide142.xml"/><Relationship Id="rId19" Type="http://schemas.openxmlformats.org/officeDocument/2006/relationships/slideMaster" Target="slideMasters/slideMaster19.xml"/><Relationship Id="rId224" Type="http://schemas.openxmlformats.org/officeDocument/2006/relationships/slide" Target="slides/slide163.xml"/><Relationship Id="rId245" Type="http://schemas.openxmlformats.org/officeDocument/2006/relationships/slide" Target="slides/slide184.xml"/><Relationship Id="rId266" Type="http://schemas.openxmlformats.org/officeDocument/2006/relationships/slide" Target="slides/slide205.xml"/><Relationship Id="rId30" Type="http://schemas.openxmlformats.org/officeDocument/2006/relationships/slideMaster" Target="slideMasters/slideMaster30.xml"/><Relationship Id="rId105" Type="http://schemas.openxmlformats.org/officeDocument/2006/relationships/slide" Target="slides/slide44.xml"/><Relationship Id="rId126" Type="http://schemas.openxmlformats.org/officeDocument/2006/relationships/slide" Target="slides/slide65.xml"/><Relationship Id="rId147" Type="http://schemas.openxmlformats.org/officeDocument/2006/relationships/slide" Target="slides/slide86.xml"/><Relationship Id="rId168" Type="http://schemas.openxmlformats.org/officeDocument/2006/relationships/slide" Target="slides/slide107.xml"/><Relationship Id="rId51" Type="http://schemas.openxmlformats.org/officeDocument/2006/relationships/slideMaster" Target="slideMasters/slideMaster51.xml"/><Relationship Id="rId72" Type="http://schemas.openxmlformats.org/officeDocument/2006/relationships/slide" Target="slides/slide11.xml"/><Relationship Id="rId93" Type="http://schemas.openxmlformats.org/officeDocument/2006/relationships/slide" Target="slides/slide32.xml"/><Relationship Id="rId189" Type="http://schemas.openxmlformats.org/officeDocument/2006/relationships/slide" Target="slides/slide128.xml"/><Relationship Id="rId3" Type="http://schemas.openxmlformats.org/officeDocument/2006/relationships/slideMaster" Target="slideMasters/slideMaster3.xml"/><Relationship Id="rId214" Type="http://schemas.openxmlformats.org/officeDocument/2006/relationships/slide" Target="slides/slide153.xml"/><Relationship Id="rId235" Type="http://schemas.openxmlformats.org/officeDocument/2006/relationships/slide" Target="slides/slide174.xml"/><Relationship Id="rId256" Type="http://schemas.openxmlformats.org/officeDocument/2006/relationships/slide" Target="slides/slide195.xml"/><Relationship Id="rId277" Type="http://schemas.openxmlformats.org/officeDocument/2006/relationships/slide" Target="slides/slide216.xml"/><Relationship Id="rId116" Type="http://schemas.openxmlformats.org/officeDocument/2006/relationships/slide" Target="slides/slide55.xml"/><Relationship Id="rId137" Type="http://schemas.openxmlformats.org/officeDocument/2006/relationships/slide" Target="slides/slide76.xml"/><Relationship Id="rId158" Type="http://schemas.openxmlformats.org/officeDocument/2006/relationships/slide" Target="slides/slide9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xml"/><Relationship Id="rId83" Type="http://schemas.openxmlformats.org/officeDocument/2006/relationships/slide" Target="slides/slide22.xml"/><Relationship Id="rId179" Type="http://schemas.openxmlformats.org/officeDocument/2006/relationships/slide" Target="slides/slide118.xml"/><Relationship Id="rId190" Type="http://schemas.openxmlformats.org/officeDocument/2006/relationships/slide" Target="slides/slide129.xml"/><Relationship Id="rId204" Type="http://schemas.openxmlformats.org/officeDocument/2006/relationships/slide" Target="slides/slide143.xml"/><Relationship Id="rId225" Type="http://schemas.openxmlformats.org/officeDocument/2006/relationships/slide" Target="slides/slide164.xml"/><Relationship Id="rId246" Type="http://schemas.openxmlformats.org/officeDocument/2006/relationships/slide" Target="slides/slide185.xml"/><Relationship Id="rId267" Type="http://schemas.openxmlformats.org/officeDocument/2006/relationships/slide" Target="slides/slide206.xml"/><Relationship Id="rId106" Type="http://schemas.openxmlformats.org/officeDocument/2006/relationships/slide" Target="slides/slide45.xml"/><Relationship Id="rId127" Type="http://schemas.openxmlformats.org/officeDocument/2006/relationships/slide" Target="slides/slide6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2.xml"/><Relationship Id="rId94" Type="http://schemas.openxmlformats.org/officeDocument/2006/relationships/slide" Target="slides/slide33.xml"/><Relationship Id="rId148" Type="http://schemas.openxmlformats.org/officeDocument/2006/relationships/slide" Target="slides/slide87.xml"/><Relationship Id="rId169" Type="http://schemas.openxmlformats.org/officeDocument/2006/relationships/slide" Target="slides/slide108.xml"/><Relationship Id="rId4" Type="http://schemas.openxmlformats.org/officeDocument/2006/relationships/slideMaster" Target="slideMasters/slideMaster4.xml"/><Relationship Id="rId180" Type="http://schemas.openxmlformats.org/officeDocument/2006/relationships/slide" Target="slides/slide119.xml"/><Relationship Id="rId215" Type="http://schemas.openxmlformats.org/officeDocument/2006/relationships/slide" Target="slides/slide154.xml"/><Relationship Id="rId236" Type="http://schemas.openxmlformats.org/officeDocument/2006/relationships/slide" Target="slides/slide175.xml"/><Relationship Id="rId257" Type="http://schemas.openxmlformats.org/officeDocument/2006/relationships/slide" Target="slides/slide196.xml"/><Relationship Id="rId278" Type="http://schemas.openxmlformats.org/officeDocument/2006/relationships/slide" Target="slides/slide217.xml"/><Relationship Id="rId42" Type="http://schemas.openxmlformats.org/officeDocument/2006/relationships/slideMaster" Target="slideMasters/slideMaster42.xml"/><Relationship Id="rId84" Type="http://schemas.openxmlformats.org/officeDocument/2006/relationships/slide" Target="slides/slide23.xml"/><Relationship Id="rId138" Type="http://schemas.openxmlformats.org/officeDocument/2006/relationships/slide" Target="slides/slide77.xml"/><Relationship Id="rId191" Type="http://schemas.openxmlformats.org/officeDocument/2006/relationships/slide" Target="slides/slide130.xml"/><Relationship Id="rId205" Type="http://schemas.openxmlformats.org/officeDocument/2006/relationships/slide" Target="slides/slide144.xml"/><Relationship Id="rId247" Type="http://schemas.openxmlformats.org/officeDocument/2006/relationships/slide" Target="slides/slide186.xml"/><Relationship Id="rId107" Type="http://schemas.openxmlformats.org/officeDocument/2006/relationships/slide" Target="slides/slide46.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8.xml"/><Relationship Id="rId95" Type="http://schemas.openxmlformats.org/officeDocument/2006/relationships/slide" Target="slides/slide34.xml"/><Relationship Id="rId160" Type="http://schemas.openxmlformats.org/officeDocument/2006/relationships/slide" Target="slides/slide99.xml"/><Relationship Id="rId216" Type="http://schemas.openxmlformats.org/officeDocument/2006/relationships/slide" Target="slides/slide155.xml"/><Relationship Id="rId258" Type="http://schemas.openxmlformats.org/officeDocument/2006/relationships/slide" Target="slides/slide19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296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293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97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7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297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DAFB03D5-9E81-6047-9A68-B1224ACD15F7}" type="slidenum">
              <a:rPr lang="en-US"/>
              <a:pPr>
                <a:defRPr/>
              </a:pPr>
              <a:t>‹#›</a:t>
            </a:fld>
            <a:endParaRPr lang="en-US"/>
          </a:p>
        </p:txBody>
      </p:sp>
    </p:spTree>
    <p:extLst>
      <p:ext uri="{BB962C8B-B14F-4D97-AF65-F5344CB8AC3E}">
        <p14:creationId xmlns:p14="http://schemas.microsoft.com/office/powerpoint/2010/main" val="1778039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Geneva" charset="0"/>
      </a:defRPr>
    </a:lvl1pPr>
    <a:lvl2pPr marL="4572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various motivations for obedience.</a:t>
            </a:r>
          </a:p>
          <a:p>
            <a:r>
              <a:rPr lang="en-US"/>
              <a:t>We obey traffic laws out of fear of getting a ticket.</a:t>
            </a:r>
          </a:p>
          <a:p>
            <a:r>
              <a:rPr lang="en-US"/>
              <a:t>We obey an organization's rules to avoid getting fired.</a:t>
            </a:r>
          </a:p>
          <a:p>
            <a:endParaRPr lang="en-US"/>
          </a:p>
          <a:p>
            <a:r>
              <a:rPr lang="en-US"/>
              <a:t>But Jesus linked obedience with love thrice in John 14:</a:t>
            </a:r>
          </a:p>
          <a:p>
            <a:endParaRPr lang="en-US"/>
          </a:p>
          <a:p>
            <a:r>
              <a:rPr lang="en-US" sz="1200" b="1" kern="1200">
                <a:solidFill>
                  <a:schemeClr val="tx1"/>
                </a:solidFill>
                <a:effectLst/>
                <a:latin typeface="Times New Roman" charset="0"/>
                <a:ea typeface="ＭＳ Ｐゴシック" charset="0"/>
                <a:cs typeface="Geneva" charset="0"/>
              </a:rPr>
              <a:t>John 14:15</a:t>
            </a:r>
            <a:r>
              <a:rPr lang="en-US" sz="1200" kern="1200">
                <a:solidFill>
                  <a:schemeClr val="tx1"/>
                </a:solidFill>
                <a:effectLst/>
                <a:latin typeface="Times New Roman" charset="0"/>
                <a:ea typeface="ＭＳ Ｐゴシック" charset="0"/>
                <a:cs typeface="Geneva" charset="0"/>
              </a:rPr>
              <a:t>  If you </a:t>
            </a:r>
            <a:r>
              <a:rPr lang="en-US" sz="1200" b="1" kern="1200">
                <a:solidFill>
                  <a:schemeClr val="tx1"/>
                </a:solidFill>
                <a:effectLst/>
                <a:latin typeface="Times New Roman" charset="0"/>
                <a:ea typeface="ＭＳ Ｐゴシック" charset="0"/>
                <a:cs typeface="Geneva" charset="0"/>
              </a:rPr>
              <a:t>love me</a:t>
            </a:r>
            <a:r>
              <a:rPr lang="en-US" sz="1200" kern="1200">
                <a:solidFill>
                  <a:schemeClr val="tx1"/>
                </a:solidFill>
                <a:effectLst/>
                <a:latin typeface="Times New Roman" charset="0"/>
                <a:ea typeface="ＭＳ Ｐゴシック" charset="0"/>
                <a:cs typeface="Geneva" charset="0"/>
              </a:rPr>
              <a:t>, </a:t>
            </a:r>
            <a:r>
              <a:rPr lang="en-US" sz="1200" b="1" kern="1200">
                <a:solidFill>
                  <a:schemeClr val="tx1"/>
                </a:solidFill>
                <a:effectLst/>
                <a:latin typeface="Times New Roman" charset="0"/>
                <a:ea typeface="ＭＳ Ｐゴシック" charset="0"/>
                <a:cs typeface="Geneva" charset="0"/>
              </a:rPr>
              <a:t>obey</a:t>
            </a:r>
            <a:r>
              <a:rPr lang="en-US" sz="1200" kern="1200">
                <a:solidFill>
                  <a:schemeClr val="tx1"/>
                </a:solidFill>
                <a:effectLst/>
                <a:latin typeface="Times New Roman" charset="0"/>
                <a:ea typeface="ＭＳ Ｐゴシック" charset="0"/>
                <a:cs typeface="Geneva" charset="0"/>
              </a:rPr>
              <a:t> my commandments.</a:t>
            </a:r>
          </a:p>
          <a:p>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John 14:21</a:t>
            </a:r>
            <a:r>
              <a:rPr lang="en-US" sz="1200" kern="1200">
                <a:solidFill>
                  <a:schemeClr val="tx1"/>
                </a:solidFill>
                <a:effectLst/>
                <a:latin typeface="Times New Roman" charset="0"/>
                <a:ea typeface="ＭＳ Ｐゴシック" charset="0"/>
                <a:cs typeface="Geneva" charset="0"/>
              </a:rPr>
              <a:t> Those who accept my commandments and </a:t>
            </a:r>
            <a:r>
              <a:rPr lang="en-US" sz="1200" b="1" kern="1200">
                <a:solidFill>
                  <a:schemeClr val="tx1"/>
                </a:solidFill>
                <a:effectLst/>
                <a:latin typeface="Times New Roman" charset="0"/>
                <a:ea typeface="ＭＳ Ｐゴシック" charset="0"/>
                <a:cs typeface="Geneva" charset="0"/>
              </a:rPr>
              <a:t>obey </a:t>
            </a:r>
            <a:r>
              <a:rPr lang="en-US" sz="1200" kern="1200">
                <a:solidFill>
                  <a:schemeClr val="tx1"/>
                </a:solidFill>
                <a:effectLst/>
                <a:latin typeface="Times New Roman" charset="0"/>
                <a:ea typeface="ＭＳ Ｐゴシック" charset="0"/>
                <a:cs typeface="Geneva" charset="0"/>
              </a:rPr>
              <a:t>them are the ones who </a:t>
            </a:r>
            <a:r>
              <a:rPr lang="en-US" sz="1200" b="1" kern="1200">
                <a:solidFill>
                  <a:schemeClr val="tx1"/>
                </a:solidFill>
                <a:effectLst/>
                <a:latin typeface="Times New Roman" charset="0"/>
                <a:ea typeface="ＭＳ Ｐゴシック" charset="0"/>
                <a:cs typeface="Geneva" charset="0"/>
              </a:rPr>
              <a:t>love me</a:t>
            </a:r>
            <a:r>
              <a:rPr lang="en-US" sz="1200" kern="1200">
                <a:solidFill>
                  <a:schemeClr val="tx1"/>
                </a:solidFill>
                <a:effectLst/>
                <a:latin typeface="Times New Roman" charset="0"/>
                <a:ea typeface="ＭＳ Ｐゴシック" charset="0"/>
                <a:cs typeface="Geneva" charset="0"/>
              </a:rPr>
              <a:t>. And because they </a:t>
            </a:r>
            <a:r>
              <a:rPr lang="en-US" sz="1200" b="1" kern="1200">
                <a:solidFill>
                  <a:schemeClr val="tx1"/>
                </a:solidFill>
                <a:effectLst/>
                <a:latin typeface="Times New Roman" charset="0"/>
                <a:ea typeface="ＭＳ Ｐゴシック" charset="0"/>
                <a:cs typeface="Geneva" charset="0"/>
              </a:rPr>
              <a:t>love me</a:t>
            </a:r>
            <a:r>
              <a:rPr lang="en-US" sz="1200" kern="1200">
                <a:solidFill>
                  <a:schemeClr val="tx1"/>
                </a:solidFill>
                <a:effectLst/>
                <a:latin typeface="Times New Roman" charset="0"/>
                <a:ea typeface="ＭＳ Ｐゴシック" charset="0"/>
                <a:cs typeface="Geneva" charset="0"/>
              </a:rPr>
              <a:t>, my Father will </a:t>
            </a:r>
            <a:r>
              <a:rPr lang="en-US" sz="1200" b="1" kern="1200">
                <a:solidFill>
                  <a:schemeClr val="tx1"/>
                </a:solidFill>
                <a:effectLst/>
                <a:latin typeface="Times New Roman" charset="0"/>
                <a:ea typeface="ＭＳ Ｐゴシック" charset="0"/>
                <a:cs typeface="Geneva" charset="0"/>
              </a:rPr>
              <a:t>love </a:t>
            </a:r>
            <a:r>
              <a:rPr lang="en-US" sz="1200" kern="1200">
                <a:solidFill>
                  <a:schemeClr val="tx1"/>
                </a:solidFill>
                <a:effectLst/>
                <a:latin typeface="Times New Roman" charset="0"/>
                <a:ea typeface="ＭＳ Ｐゴシック" charset="0"/>
                <a:cs typeface="Geneva" charset="0"/>
              </a:rPr>
              <a:t>them. And I will </a:t>
            </a:r>
            <a:r>
              <a:rPr lang="en-US" sz="1200" b="1" kern="1200">
                <a:solidFill>
                  <a:schemeClr val="tx1"/>
                </a:solidFill>
                <a:effectLst/>
                <a:latin typeface="Times New Roman" charset="0"/>
                <a:ea typeface="ＭＳ Ｐゴシック" charset="0"/>
                <a:cs typeface="Geneva" charset="0"/>
              </a:rPr>
              <a:t>love </a:t>
            </a:r>
            <a:r>
              <a:rPr lang="en-US" sz="1200" kern="1200">
                <a:solidFill>
                  <a:schemeClr val="tx1"/>
                </a:solidFill>
                <a:effectLst/>
                <a:latin typeface="Times New Roman" charset="0"/>
                <a:ea typeface="ＭＳ Ｐゴシック" charset="0"/>
                <a:cs typeface="Geneva" charset="0"/>
              </a:rPr>
              <a:t>them and reveal myself to each of them.</a:t>
            </a:r>
          </a:p>
          <a:p>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John 14:24</a:t>
            </a:r>
            <a:r>
              <a:rPr lang="en-US" sz="1200" kern="1200">
                <a:solidFill>
                  <a:schemeClr val="tx1"/>
                </a:solidFill>
                <a:effectLst/>
                <a:latin typeface="Times New Roman" charset="0"/>
                <a:ea typeface="ＭＳ Ｐゴシック" charset="0"/>
                <a:cs typeface="Geneva" charset="0"/>
              </a:rPr>
              <a:t> Anyone who doesn’t </a:t>
            </a:r>
            <a:r>
              <a:rPr lang="en-US" sz="1200" b="1" kern="1200">
                <a:solidFill>
                  <a:schemeClr val="tx1"/>
                </a:solidFill>
                <a:effectLst/>
                <a:latin typeface="Times New Roman" charset="0"/>
                <a:ea typeface="ＭＳ Ｐゴシック" charset="0"/>
                <a:cs typeface="Geneva" charset="0"/>
              </a:rPr>
              <a:t>love me </a:t>
            </a:r>
            <a:r>
              <a:rPr lang="en-US" sz="1200" kern="1200">
                <a:solidFill>
                  <a:schemeClr val="tx1"/>
                </a:solidFill>
                <a:effectLst/>
                <a:latin typeface="Times New Roman" charset="0"/>
                <a:ea typeface="ＭＳ Ｐゴシック" charset="0"/>
                <a:cs typeface="Geneva" charset="0"/>
              </a:rPr>
              <a:t>will not </a:t>
            </a:r>
            <a:r>
              <a:rPr lang="en-US" sz="1200" b="1" kern="1200">
                <a:solidFill>
                  <a:schemeClr val="tx1"/>
                </a:solidFill>
                <a:effectLst/>
                <a:latin typeface="Times New Roman" charset="0"/>
                <a:ea typeface="ＭＳ Ｐゴシック" charset="0"/>
                <a:cs typeface="Geneva" charset="0"/>
              </a:rPr>
              <a:t>obey me</a:t>
            </a:r>
            <a:r>
              <a:rPr lang="en-US" sz="1200" kern="1200">
                <a:solidFill>
                  <a:schemeClr val="tx1"/>
                </a:solidFill>
                <a:effectLst/>
                <a:latin typeface="Times New Roman" charset="0"/>
                <a:ea typeface="ＭＳ Ｐゴシック" charset="0"/>
                <a:cs typeface="Geneva" charset="0"/>
              </a:rPr>
              <a:t>. And remember, my words are not my own. What I am telling you is from the Father who sent </a:t>
            </a:r>
            <a:r>
              <a:rPr lang="en-US" sz="1200" b="1" kern="1200">
                <a:solidFill>
                  <a:schemeClr val="tx1"/>
                </a:solidFill>
                <a:effectLst/>
                <a:latin typeface="Times New Roman" charset="0"/>
                <a:ea typeface="ＭＳ Ｐゴシック" charset="0"/>
                <a:cs typeface="Geneva" charset="0"/>
              </a:rPr>
              <a:t>me</a:t>
            </a:r>
            <a:r>
              <a:rPr lang="en-US" sz="1200" kern="1200">
                <a:solidFill>
                  <a:schemeClr val="tx1"/>
                </a:solidFill>
                <a:effectLst/>
                <a:latin typeface="Times New Roman" charset="0"/>
                <a:ea typeface="ＭＳ Ｐゴシック" charset="0"/>
                <a:cs typeface="Geneva" charset="0"/>
              </a:rPr>
              <a:t>.</a:t>
            </a:r>
          </a:p>
          <a:p>
            <a:endParaRPr lang="en-US" sz="1200" kern="1200">
              <a:solidFill>
                <a:schemeClr val="tx1"/>
              </a:solidFill>
              <a:effectLst/>
              <a:latin typeface="Times New Roman" charset="0"/>
              <a:ea typeface="ＭＳ Ｐゴシック" charset="0"/>
              <a:cs typeface="Geneva" charset="0"/>
            </a:endParaRPr>
          </a:p>
          <a:p>
            <a:r>
              <a:rPr lang="en-US" sz="1200" kern="1200">
                <a:solidFill>
                  <a:schemeClr val="tx1"/>
                </a:solidFill>
                <a:effectLst/>
                <a:latin typeface="Times New Roman" charset="0"/>
                <a:ea typeface="ＭＳ Ｐゴシック" charset="0"/>
                <a:cs typeface="Geneva" charset="0"/>
              </a:rPr>
              <a:t>• Like the Gospel of John, so 1 John links these two.</a:t>
            </a:r>
          </a:p>
          <a:p>
            <a:endParaRPr lang="en-US"/>
          </a:p>
        </p:txBody>
      </p:sp>
      <p:sp>
        <p:nvSpPr>
          <p:cNvPr id="4" name="Slide Number Placeholder 3"/>
          <p:cNvSpPr>
            <a:spLocks noGrp="1"/>
          </p:cNvSpPr>
          <p:nvPr>
            <p:ph type="sldNum" sz="quarter" idx="5"/>
          </p:nvPr>
        </p:nvSpPr>
        <p:spPr/>
        <p:txBody>
          <a:bodyPr/>
          <a:lstStyle/>
          <a:p>
            <a:pPr>
              <a:defRPr/>
            </a:pPr>
            <a:fld id="{DAFB03D5-9E81-6047-9A68-B1224ACD15F7}" type="slidenum">
              <a:rPr lang="en-US"/>
              <a:pPr>
                <a:defRPr/>
              </a:pPr>
              <a:t>1</a:t>
            </a:fld>
            <a:endParaRPr lang="en-US"/>
          </a:p>
        </p:txBody>
      </p:sp>
    </p:spTree>
    <p:extLst>
      <p:ext uri="{BB962C8B-B14F-4D97-AF65-F5344CB8AC3E}">
        <p14:creationId xmlns:p14="http://schemas.microsoft.com/office/powerpoint/2010/main" val="2824422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627DB7-ADB1-E840-9004-7E6FC1C7CD1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Scholars propose many different outlines for this epistle, mainly because John repeatedly emphasizes love, obedience, and fidelity against heresy. So, how do we put them together?</a:t>
            </a:r>
          </a:p>
          <a:p>
            <a:pPr eaLnBrk="1" hangingPunct="1"/>
            <a:endParaRPr lang="en-US"/>
          </a:p>
          <a:p>
            <a:pPr eaLnBrk="1" hangingPunct="1"/>
            <a:r>
              <a:rPr lang="en-US"/>
              <a:t>My best attempt sees obedience as the "bookends" of the short epistle, with "love" as its heart:</a:t>
            </a:r>
          </a:p>
          <a:p>
            <a:pPr eaLnBrk="1" hangingPunct="1"/>
            <a:r>
              <a:rPr lang="en-US"/>
              <a:t>Movement 1: Obedience is needed (1–2)</a:t>
            </a:r>
          </a:p>
          <a:p>
            <a:pPr eaLnBrk="1" hangingPunct="1"/>
            <a:r>
              <a:rPr lang="en-US"/>
              <a:t>Movement 2: Love is practical (3:1–5:3)</a:t>
            </a:r>
          </a:p>
          <a:p>
            <a:pPr eaLnBrk="1" hangingPunct="1"/>
            <a:r>
              <a:rPr lang="en-US"/>
              <a:t>Movement 3: Obedience is advantageous (5:4-21)</a:t>
            </a:r>
          </a:p>
          <a:p>
            <a:pPr eaLnBrk="1" hangingPunct="1"/>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1320B45-2858-F34E-98F0-379EDF5327D1}"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955394" name="Rectangle 2"/>
          <p:cNvSpPr>
            <a:spLocks noGrp="1" noRot="1" noChangeAspect="1" noChangeArrowheads="1"/>
          </p:cNvSpPr>
          <p:nvPr>
            <p:ph type="sldImg"/>
          </p:nvPr>
        </p:nvSpPr>
        <p:spPr>
          <a:solidFill>
            <a:srgbClr val="FFFFFF"/>
          </a:solidFill>
          <a:ln/>
        </p:spPr>
      </p:sp>
      <p:sp>
        <p:nvSpPr>
          <p:cNvPr id="9553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Our final part about Brown</a:t>
            </a:r>
            <a:r>
              <a:rPr lang="fr-FR" altLang="ja-JP" dirty="0">
                <a:ea typeface="ＭＳ Ｐゴシック" charset="0"/>
                <a:cs typeface="ＭＳ Ｐゴシック" charset="0"/>
              </a:rPr>
              <a:t>'</a:t>
            </a:r>
            <a:r>
              <a:rPr lang="en-US" altLang="ja-JP" dirty="0">
                <a:ea typeface="ＭＳ Ｐゴシック" charset="0"/>
                <a:cs typeface="ＭＳ Ｐゴシック" charset="0"/>
              </a:rPr>
              <a:t>s errors concerns his views of Bible texts themselves.</a:t>
            </a:r>
            <a:endParaRPr lang="en-US" dirty="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8A3AA9-CF12-5048-9DE5-4B79D2FBCC14}"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52258" name="Rectangle 2"/>
          <p:cNvSpPr>
            <a:spLocks noGrp="1" noRot="1" noChangeAspect="1" noChangeArrowheads="1"/>
          </p:cNvSpPr>
          <p:nvPr>
            <p:ph type="sldImg"/>
          </p:nvPr>
        </p:nvSpPr>
        <p:spPr>
          <a:solidFill>
            <a:srgbClr val="FFFFFF"/>
          </a:solidFill>
          <a:ln/>
        </p:spPr>
      </p:sp>
      <p:sp>
        <p:nvSpPr>
          <p:cNvPr id="3522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cs typeface="Arial" panose="020B0604020202020204" pitchFamily="34" charset="0"/>
              </a:rPr>
              <a:t>DVC books and games flood the market.  A computer game was also planned for release in May 2006.</a:t>
            </a:r>
          </a:p>
        </p:txBody>
      </p:sp>
    </p:spTree>
    <p:extLst>
      <p:ext uri="{BB962C8B-B14F-4D97-AF65-F5344CB8AC3E}">
        <p14:creationId xmlns:p14="http://schemas.microsoft.com/office/powerpoint/2010/main" val="96130413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4B29E9-B52E-1C46-A9C0-692262FB625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5123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512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Now let</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turn our attention away from historical inaccuracies about the canon to the early view of Jesus himself.</a:t>
            </a:r>
          </a:p>
          <a:p>
            <a:pPr eaLnBrk="1" hangingPunct="1"/>
            <a:r>
              <a:rPr lang="en-US" dirty="0">
                <a:latin typeface="Times New Roman" charset="0"/>
                <a:ea typeface="ＭＳ Ｐゴシック" charset="0"/>
                <a:cs typeface="ＭＳ Ｐゴシック" charset="0"/>
              </a:rPr>
              <a:t>______________</a:t>
            </a:r>
          </a:p>
          <a:p>
            <a:pPr eaLnBrk="1" hangingPunct="1"/>
            <a:r>
              <a:rPr lang="en-US" dirty="0">
                <a:latin typeface="Times New Roman" charset="0"/>
                <a:ea typeface="ＭＳ Ｐゴシック" charset="0"/>
                <a:cs typeface="ＭＳ Ｐゴシック" charset="0"/>
              </a:rPr>
              <a:t>NS-04-Luke1-12—slide 53</a:t>
            </a:r>
          </a:p>
          <a:p>
            <a:pPr eaLnBrk="1" hangingPunct="1"/>
            <a:r>
              <a:rPr lang="en-US" dirty="0">
                <a:latin typeface="Times New Roman" charset="0"/>
                <a:ea typeface="ＭＳ Ｐゴシック" charset="0"/>
                <a:cs typeface="ＭＳ Ｐゴシック" charset="0"/>
              </a:rPr>
              <a:t>NS-23-1John-105</a:t>
            </a:r>
          </a:p>
          <a:p>
            <a:pPr eaLnBrk="1" hangingPunct="1"/>
            <a:r>
              <a:rPr lang="en-US" dirty="0">
                <a:latin typeface="Times New Roman" charset="0"/>
                <a:ea typeface="ＭＳ Ｐゴシック" charset="0"/>
                <a:cs typeface="ＭＳ Ｐゴシック" charset="0"/>
              </a:rPr>
              <a:t>TH-06Da Vinci Code-68</a:t>
            </a:r>
          </a:p>
        </p:txBody>
      </p:sp>
    </p:spTree>
    <p:extLst>
      <p:ext uri="{BB962C8B-B14F-4D97-AF65-F5344CB8AC3E}">
        <p14:creationId xmlns:p14="http://schemas.microsoft.com/office/powerpoint/2010/main" val="355257739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0"/>
                <a:cs typeface="ＭＳ Ｐゴシック" charset="0"/>
              </a:rPr>
              <a:t>The deception is placed in the voice of a so-called historian.</a:t>
            </a:r>
            <a:endParaRPr lang="en-US" altLang="ja-JP"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a:t>
            </a:r>
          </a:p>
          <a:p>
            <a:pPr eaLnBrk="1" hangingPunct="1"/>
            <a:r>
              <a:rPr lang="en-US" dirty="0">
                <a:latin typeface="Times New Roman" charset="0"/>
                <a:ea typeface="ＭＳ Ｐゴシック" charset="0"/>
                <a:cs typeface="ＭＳ Ｐゴシック" charset="0"/>
              </a:rPr>
              <a:t>NS-04-Luke1-12—slide 54</a:t>
            </a:r>
          </a:p>
          <a:p>
            <a:pPr eaLnBrk="1" hangingPunct="1"/>
            <a:r>
              <a:rPr lang="en-US" dirty="0">
                <a:latin typeface="Times New Roman" charset="0"/>
                <a:ea typeface="ＭＳ Ｐゴシック" charset="0"/>
                <a:cs typeface="ＭＳ Ｐゴシック" charset="0"/>
              </a:rPr>
              <a:t>NS-23-1John-106</a:t>
            </a:r>
          </a:p>
          <a:p>
            <a:pPr eaLnBrk="1" hangingPunct="1"/>
            <a:r>
              <a:rPr lang="en-US" dirty="0">
                <a:latin typeface="Times New Roman" charset="0"/>
                <a:ea typeface="ＭＳ Ｐゴシック" charset="0"/>
                <a:cs typeface="ＭＳ Ｐゴシック" charset="0"/>
              </a:rPr>
              <a:t>TH-06Da Vinci Code-69</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D456C3-71BC-CD47-A411-B0D1A05D205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2652869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77D442-E9AF-A34A-9673-25587E27853B}"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cs typeface="ＭＳ Ｐゴシック" charset="0"/>
              </a:rPr>
              <a:t>We are led to believe that some versions of the Bible have differing numbers of books--and that the fact that the Bible has been translated into more languages than any other book makes it suspect.  No, this is a sign of worldwide recognition of it as the Word of God.</a:t>
            </a:r>
          </a:p>
        </p:txBody>
      </p:sp>
    </p:spTree>
    <p:extLst>
      <p:ext uri="{BB962C8B-B14F-4D97-AF65-F5344CB8AC3E}">
        <p14:creationId xmlns:p14="http://schemas.microsoft.com/office/powerpoint/2010/main" val="94187965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CD1BAB-5C00-264E-9A85-37ED2868C69A}"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dirty="0">
                <a:latin typeface="Arial" panose="020B0604020202020204" pitchFamily="34" charset="0"/>
                <a:cs typeface="Arial" panose="020B0604020202020204" pitchFamily="34" charset="0"/>
              </a:rPr>
              <a:t>Well said.  Biblical biologists will agree.</a:t>
            </a:r>
          </a:p>
        </p:txBody>
      </p:sp>
    </p:spTree>
    <p:extLst>
      <p:ext uri="{BB962C8B-B14F-4D97-AF65-F5344CB8AC3E}">
        <p14:creationId xmlns:p14="http://schemas.microsoft.com/office/powerpoint/2010/main" val="426804390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What should you do to keep consistent amidst so many lies about God?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Don’t hold back in any area from doing what God wants you to do.</a:t>
            </a:r>
          </a:p>
        </p:txBody>
      </p:sp>
    </p:spTree>
    <p:extLst>
      <p:ext uri="{BB962C8B-B14F-4D97-AF65-F5344CB8AC3E}">
        <p14:creationId xmlns:p14="http://schemas.microsoft.com/office/powerpoint/2010/main" val="410325370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4573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0B5E6-56EA-C745-8E8B-475BB0505D0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a:defRPr/>
            </a:pPr>
            <a:endParaRPr lang="en-US" b="1" dirty="0">
              <a:latin typeface="Arial" panose="020B0604020202020204" pitchFamily="34" charset="0"/>
            </a:endParaRPr>
          </a:p>
          <a:p>
            <a:pPr>
              <a:defRPr/>
            </a:pPr>
            <a:endParaRPr lang="en-US" b="1" dirty="0">
              <a:latin typeface="Arial" panose="020B0604020202020204"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0B5E6-56EA-C745-8E8B-475BB0505D0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a:defRPr/>
            </a:pPr>
            <a:endParaRPr lang="en-US" b="1" dirty="0">
              <a:latin typeface="Arial" panose="020B0604020202020204" pitchFamily="34" charset="0"/>
            </a:endParaRPr>
          </a:p>
          <a:p>
            <a:pPr>
              <a:defRPr/>
            </a:pPr>
            <a:endParaRPr lang="en-US" b="1" dirty="0">
              <a:latin typeface="Arial" panose="020B0604020202020204" pitchFamily="34" charset="0"/>
            </a:endParaRPr>
          </a:p>
        </p:txBody>
      </p:sp>
    </p:spTree>
    <p:extLst>
      <p:ext uri="{BB962C8B-B14F-4D97-AF65-F5344CB8AC3E}">
        <p14:creationId xmlns:p14="http://schemas.microsoft.com/office/powerpoint/2010/main" val="2874450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D7DEBE-8FC4-7547-880F-D00374E47F2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Light dispels darkness, showing the reality of things.</a:t>
            </a:r>
          </a:p>
          <a:p>
            <a:pPr eaLnBrk="1" hangingPunct="1"/>
            <a:r>
              <a:rPr lang="en-US"/>
              <a:t>Truth shows sin, showing false teaching and practice.</a:t>
            </a:r>
          </a:p>
          <a:p>
            <a:pPr eaLnBrk="1" hangingPunct="1"/>
            <a:endParaRPr lang="en-US"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26289437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294966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7430254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48241187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290670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2164187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95023096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582225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8171298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59114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cs typeface="ＭＳ Ｐゴシック" charset="0"/>
              </a:rPr>
              <a:t>I could name the sermon covering this whole book "Be Loving," but I already used that for Song of Songs, and I am trying to give each message a unique name.</a:t>
            </a:r>
          </a:p>
          <a:p>
            <a:endParaRPr lang="en-US">
              <a:cs typeface="ＭＳ Ｐゴシック" charset="0"/>
            </a:endParaRPr>
          </a:p>
          <a:p>
            <a:r>
              <a:rPr lang="en-US">
                <a:cs typeface="ＭＳ Ｐゴシック" charset="0"/>
              </a:rPr>
              <a:t>But, since love and obedience are so intrinsically linked, one might be substituted for the other.</a:t>
            </a:r>
          </a:p>
          <a:p>
            <a:endParaRPr lang="en-US" dirty="0">
              <a:cs typeface="ＭＳ Ｐゴシック" charset="0"/>
            </a:endParaRPr>
          </a:p>
        </p:txBody>
      </p:sp>
    </p:spTree>
    <p:extLst>
      <p:ext uri="{BB962C8B-B14F-4D97-AF65-F5344CB8AC3E}">
        <p14:creationId xmlns:p14="http://schemas.microsoft.com/office/powerpoint/2010/main" val="47363901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7987629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731409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0732401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7112195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2043315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8754138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832977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0843020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8956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Bible compares us to sheep more than to any other animal. Why is that?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Sheep are helpless. They can't fight, as they don't have strength, claws, or speed.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Sheep are dumb. They may be the stupidest mammal, as they repeat one another's mistakes.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This leads them to stray for greener pastures elsewhere, even when they are well-supplied.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 So, 1 John can help us as sheep.</a:t>
            </a:r>
          </a:p>
        </p:txBody>
      </p:sp>
    </p:spTree>
    <p:extLst>
      <p:ext uri="{BB962C8B-B14F-4D97-AF65-F5344CB8AC3E}">
        <p14:creationId xmlns:p14="http://schemas.microsoft.com/office/powerpoint/2010/main" val="387727813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8054208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What should you do to keep consistent amidst so many lies about God?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Don’t hold back in any area from doing what God wants you to do.</a:t>
            </a:r>
          </a:p>
        </p:txBody>
      </p:sp>
    </p:spTree>
    <p:extLst>
      <p:ext uri="{BB962C8B-B14F-4D97-AF65-F5344CB8AC3E}">
        <p14:creationId xmlns:p14="http://schemas.microsoft.com/office/powerpoint/2010/main" val="229430154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37553509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02001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557444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275104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6F067-87D6-6B4D-A892-A0572B95055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06471151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6F067-87D6-6B4D-A892-A0572B95055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61539943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cs typeface="ＭＳ Ｐゴシック" charset="0"/>
              </a:rPr>
              <a:t>Would you like be assured that you have the gift of eternal life and will be with Jesus “for always”?  John, the last surviving friend of Jesus, gave us this promise…</a:t>
            </a:r>
            <a:endParaRPr lang="en-US" dirty="0"/>
          </a:p>
        </p:txBody>
      </p:sp>
      <p:sp>
        <p:nvSpPr>
          <p:cNvPr id="3317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5466789-6021-C24E-A5D0-EE3EDFF14F41}" type="slidenum">
              <a:rPr lang="en-US" sz="1200">
                <a:solidFill>
                  <a:srgbClr val="000000"/>
                </a:solidFill>
                <a:latin typeface="Calibri" charset="0"/>
              </a:rPr>
              <a:pPr eaLnBrk="1" hangingPunct="1"/>
              <a:t>147</a:t>
            </a:fld>
            <a:endParaRPr lang="en-US" sz="1200">
              <a:solidFill>
                <a:srgbClr val="000000"/>
              </a:solidFill>
              <a:latin typeface="Calibri"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lgn="r" rtl="1">
              <a:defRPr/>
            </a:pPr>
            <a:r>
              <a:rPr lang="ar-SA" dirty="0">
                <a:latin typeface="+mn-lt"/>
                <a:cs typeface="ＭＳ Ｐゴシック" charset="0"/>
              </a:rPr>
              <a:t>هل لديك الإبن؟ ثم ماذا لديك؟ حياة! الحياة الأبدية؟</a:t>
            </a:r>
          </a:p>
          <a:p>
            <a:pPr algn="r" rtl="1">
              <a:defRPr/>
            </a:pPr>
            <a:endParaRPr lang="ar-SA" dirty="0">
              <a:latin typeface="+mn-lt"/>
              <a:cs typeface="ＭＳ Ｐゴシック" charset="0"/>
            </a:endParaRPr>
          </a:p>
          <a:p>
            <a:pPr algn="r" rtl="1">
              <a:defRPr/>
            </a:pPr>
            <a:r>
              <a:rPr lang="ar-SA" dirty="0">
                <a:latin typeface="+mn-lt"/>
                <a:cs typeface="ＭＳ Ｐゴシック" charset="0"/>
              </a:rPr>
              <a:t>هل آمنت بالإبن؟ إذن يمكنك أن تعرف أنه لديك حياة أبدية – ليس أمنية في الحياة الأبدية، ولا رجاء في الحياة الأبدية، ولا عمل من أجل الحياة الأبدية، ولكن تعرف أنه لديك حياة أبدية. </a:t>
            </a:r>
          </a:p>
          <a:p>
            <a:pPr algn="r" rtl="1">
              <a:defRPr/>
            </a:pPr>
            <a:r>
              <a:rPr lang="ar-SA" dirty="0">
                <a:latin typeface="+mn-lt"/>
                <a:cs typeface="ＭＳ Ｐゴシック" charset="0"/>
              </a:rPr>
              <a:t>لذا فالسؤال في عيد الميلاد هذا هو ما إذا كان لديك الإبن. هو يدعوك إلى مذوذه، لنثق به ونكون معه "إلى الأبد."</a:t>
            </a:r>
          </a:p>
        </p:txBody>
      </p:sp>
      <p:sp>
        <p:nvSpPr>
          <p:cNvPr id="33382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0D1D1F-056A-034A-BC02-F148F371EE1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تخبرنا الرسالة الأولى من الرسول يوحنا • ثلاث طرق رئيسية يمكننا من خلالها التوقف عن ضياع طريقنا - التجوّل ، والانجراف - مثل الخراف.</a:t>
            </a:r>
            <a:endParaRPr lang="en-US" b="1" dirty="0">
              <a:latin typeface="Arial" panose="020B0604020202020204" pitchFamily="34" charset="0"/>
              <a:cs typeface="Arial" panose="020B0604020202020204" pitchFamily="34" charset="0"/>
            </a:endParaRPr>
          </a:p>
          <a:p>
            <a:pPr algn="r" rtl="1"/>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What are some ways to prevent us from losing our way?</a:t>
            </a:r>
          </a:p>
          <a:p>
            <a:r>
              <a:rPr lang="en-US" dirty="0">
                <a:latin typeface="Arial" panose="020B0604020202020204" pitchFamily="34" charset="0"/>
                <a:cs typeface="Arial" panose="020B0604020202020204" pitchFamily="34" charset="0"/>
              </a:rPr>
              <a:t>• The first letter from the Apostle John tells us • three key ways that we can stop losing our way—wandering off, drifting—like sheep.</a:t>
            </a:r>
          </a:p>
          <a:p>
            <a:pPr algn="r" rtl="1"/>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454435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cs typeface="ＭＳ Ｐゴシック" charset="0"/>
              </a:rPr>
              <a:t>If you haven’t done this before, pray with me now…</a:t>
            </a:r>
          </a:p>
          <a:p>
            <a:pPr>
              <a:defRPr/>
            </a:pPr>
            <a:r>
              <a:rPr lang="en-US" dirty="0">
                <a:latin typeface="+mn-lt"/>
                <a:cs typeface="ＭＳ Ｐゴシック" charset="0"/>
              </a:rPr>
              <a:t>PRAY</a:t>
            </a:r>
          </a:p>
          <a:p>
            <a:pPr>
              <a:defRPr/>
            </a:pPr>
            <a:r>
              <a:rPr lang="en-US" dirty="0">
                <a:latin typeface="+mn-lt"/>
                <a:cs typeface="ＭＳ Ｐゴシック" charset="0"/>
              </a:rPr>
              <a:t>If you trusted Jesus by praying that prayer, God says that you </a:t>
            </a:r>
            <a:r>
              <a:rPr lang="en-US" i="1" dirty="0">
                <a:latin typeface="+mn-lt"/>
                <a:cs typeface="ＭＳ Ｐゴシック" charset="0"/>
              </a:rPr>
              <a:t>now</a:t>
            </a:r>
            <a:r>
              <a:rPr lang="en-US" dirty="0">
                <a:latin typeface="+mn-lt"/>
                <a:cs typeface="ＭＳ Ｐゴシック" charset="0"/>
              </a:rPr>
              <a:t> have eternal life!  You have begun the most amazing adventure you will ever know</a:t>
            </a:r>
            <a:r>
              <a:rPr lang="en-SG" dirty="0">
                <a:latin typeface="+mn-lt"/>
                <a:cs typeface="ＭＳ Ｐゴシック" charset="0"/>
              </a:rPr>
              <a:t>.</a:t>
            </a:r>
            <a:endParaRPr lang="en-US" dirty="0"/>
          </a:p>
        </p:txBody>
      </p:sp>
      <p:sp>
        <p:nvSpPr>
          <p:cNvPr id="3358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145141-0B64-6042-B07E-6BEA2118A469}" type="slidenum">
              <a:rPr lang="en-US" sz="1200">
                <a:solidFill>
                  <a:srgbClr val="000000"/>
                </a:solidFill>
                <a:latin typeface="Calibri" charset="0"/>
              </a:rPr>
              <a:pPr eaLnBrk="1" hangingPunct="1"/>
              <a:t>149</a:t>
            </a:fld>
            <a:endParaRPr lang="en-US" sz="1200">
              <a:solidFill>
                <a:srgbClr val="000000"/>
              </a:solidFill>
              <a:latin typeface="Calibri"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Eternal security refers to the teaching that since salvation comes by grace through faith, it must be permanent. Thus, "once saved, always saved" depends not on human faithfulness but on divine faithfulness to keep his promise of granting eternal life to all who believe. Since believers have eternal life while yet in the flesh in this life, it must indeed last into eternity and cannot be lost.</a:t>
            </a:r>
          </a:p>
          <a:p>
            <a:r>
              <a:rPr lang="en-US" dirty="0"/>
              <a:t>_______________</a:t>
            </a:r>
          </a:p>
          <a:p>
            <a:r>
              <a:rPr lang="en-US" dirty="0"/>
              <a:t>Common-462</a:t>
            </a:r>
          </a:p>
          <a:p>
            <a:r>
              <a:rPr lang="en-US" dirty="0"/>
              <a:t>OS-14-2Chron-293</a:t>
            </a:r>
          </a:p>
          <a:p>
            <a:r>
              <a:rPr lang="en-US" dirty="0"/>
              <a:t>NS-23-1John-149</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3C6632-2C1F-E94C-9A61-27172695BCC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85060488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Some teachers imagine that the security of the believer is a doctrine of deception. They also assume that security is the same as perseverance, which remains unproven. All believers are still in their mortal bodies and thus fall short of God's requirements, so their degree of faithfulness or continued belief is one of degree on a spectrum. Otherwise, God would have to draw a line to say that we have denied Jesus too much to have been saved or else we lose our salvation. </a:t>
            </a:r>
          </a:p>
          <a:p>
            <a:r>
              <a:rPr lang="en-SG" dirty="0"/>
              <a:t>__________</a:t>
            </a:r>
          </a:p>
          <a:p>
            <a:r>
              <a:rPr lang="en-SG" dirty="0"/>
              <a:t>Common-463</a:t>
            </a:r>
          </a:p>
          <a:p>
            <a:r>
              <a:rPr lang="en-SG" dirty="0"/>
              <a:t>NS-23-1John-150</a:t>
            </a:r>
          </a:p>
          <a:p>
            <a:r>
              <a:rPr lang="en-SG" dirty="0"/>
              <a:t>SA-14-Eternal Security-46</a:t>
            </a:r>
          </a:p>
          <a:p>
            <a:endParaRPr lang="en-SG"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Times New Roman" charset="0"/>
            </a:endParaRPr>
          </a:p>
        </p:txBody>
      </p:sp>
    </p:spTree>
    <p:extLst>
      <p:ext uri="{BB962C8B-B14F-4D97-AF65-F5344CB8AC3E}">
        <p14:creationId xmlns:p14="http://schemas.microsoft.com/office/powerpoint/2010/main" val="140360808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Teachers who take God at his word to preserve the salvation of those saved are often looked at with suspicion!</a:t>
            </a:r>
          </a:p>
          <a:p>
            <a:r>
              <a:rPr lang="en-SG" dirty="0"/>
              <a:t>__________</a:t>
            </a:r>
          </a:p>
          <a:p>
            <a:r>
              <a:rPr lang="en-SG" dirty="0"/>
              <a:t>Common-464</a:t>
            </a:r>
          </a:p>
          <a:p>
            <a:r>
              <a:rPr lang="en-SG" dirty="0"/>
              <a:t>NS-23-1John-151</a:t>
            </a:r>
          </a:p>
          <a:p>
            <a:r>
              <a:rPr lang="en-SG" dirty="0"/>
              <a:t>SA-14-Eternal Security-47</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152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84988058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55A050-C97D-FD4A-A396-44C8DC071F2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98338" name="Rectangle 1026"/>
          <p:cNvSpPr>
            <a:spLocks noGrp="1" noRot="1" noChangeAspect="1" noChangeArrowheads="1"/>
          </p:cNvSpPr>
          <p:nvPr>
            <p:ph type="sldImg"/>
          </p:nvPr>
        </p:nvSpPr>
        <p:spPr>
          <a:solidFill>
            <a:srgbClr val="FFFFFF"/>
          </a:solidFill>
          <a:ln/>
        </p:spPr>
      </p:sp>
      <p:sp>
        <p:nvSpPr>
          <p:cNvPr id="3983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Two often we use these terms interchangeably, but they are distinct.</a:t>
            </a:r>
          </a:p>
          <a:p>
            <a:r>
              <a:rPr lang="en-US" b="1"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HS-04-Sealing, Indwelling-79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101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NS-23-1 John-151</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SA-15-Inheritance-47</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6530517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God wants us to have both eternal security and assurance of salvation.</a:t>
            </a:r>
          </a:p>
          <a:p>
            <a:r>
              <a:rPr lang="en-US" b="1" dirty="0">
                <a:latin typeface="Arial" panose="020B0604020202020204" pitchFamily="34" charset="0"/>
                <a:cs typeface="Arial" panose="020B0604020202020204" pitchFamily="34" charset="0"/>
              </a:rPr>
              <a:t>Sadly, some believers are not taught correctly and have eternal security, but they do not know assurance of salvation. </a:t>
            </a:r>
          </a:p>
          <a:p>
            <a:r>
              <a:rPr lang="en-US" b="1" dirty="0">
                <a:latin typeface="Arial" panose="020B0604020202020204" pitchFamily="34" charset="0"/>
                <a:cs typeface="Arial" panose="020B0604020202020204" pitchFamily="34" charset="0"/>
              </a:rPr>
              <a:t>There are even others who falsely think they have assurance when in fact, they are not saved and thus do not have eternal security.</a:t>
            </a:r>
          </a:p>
          <a:p>
            <a:r>
              <a:rPr lang="en-US" b="1"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HS-04-Sealing, Indwelling-80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102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NS-23-1 John-152</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SA-15-Inheritance-48</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203480605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C85A3F-BAFE-1E4B-8B16-7E30731FB9A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02434" name="Rectangle 1026"/>
          <p:cNvSpPr>
            <a:spLocks noGrp="1" noRot="1" noChangeAspect="1" noChangeArrowheads="1"/>
          </p:cNvSpPr>
          <p:nvPr>
            <p:ph type="sldImg"/>
          </p:nvPr>
        </p:nvSpPr>
        <p:spPr>
          <a:solidFill>
            <a:srgbClr val="FFFFFF"/>
          </a:solidFill>
          <a:ln/>
        </p:spPr>
      </p:sp>
      <p:sp>
        <p:nvSpPr>
          <p:cNvPr id="4024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90635C-3739-AC41-9005-7A4ACC67B9E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02754" name="Rectangle 2"/>
          <p:cNvSpPr>
            <a:spLocks noGrp="1" noRot="1" noChangeAspect="1" noChangeArrowheads="1"/>
          </p:cNvSpPr>
          <p:nvPr>
            <p:ph type="sldImg"/>
          </p:nvPr>
        </p:nvSpPr>
        <p:spPr>
          <a:solidFill>
            <a:srgbClr val="FFFFFF"/>
          </a:solidFill>
          <a:ln/>
        </p:spPr>
      </p:sp>
      <p:sp>
        <p:nvSpPr>
          <p:cNvPr id="20275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265770-3049-DC40-BA7A-E5C04F922F8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06530" name="Rectangle 1026"/>
          <p:cNvSpPr>
            <a:spLocks noGrp="1" noRot="1" noChangeAspect="1" noChangeArrowheads="1"/>
          </p:cNvSpPr>
          <p:nvPr>
            <p:ph type="sldImg"/>
          </p:nvPr>
        </p:nvSpPr>
        <p:spPr>
          <a:solidFill>
            <a:srgbClr val="FFFFFF"/>
          </a:solidFill>
          <a:ln/>
        </p:spPr>
      </p:sp>
      <p:sp>
        <p:nvSpPr>
          <p:cNvPr id="4065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Times New Roman" charset="0"/>
                <a:ea typeface="ＭＳ Ｐゴシック" charset="0"/>
                <a:cs typeface="Geneva" charset="0"/>
              </a:rPr>
              <a:t>اتبع ما يقوله الرب حتى لا تضل</a:t>
            </a:r>
            <a:r>
              <a:rPr lang="ar-SA" sz="1200" kern="1200" baseline="0" dirty="0">
                <a:solidFill>
                  <a:schemeClr val="tx1"/>
                </a:solidFill>
                <a:effectLst/>
                <a:latin typeface="Times New Roman" charset="0"/>
                <a:ea typeface="ＭＳ Ｐゴシック" charset="0"/>
                <a:cs typeface="Geneva" charset="0"/>
              </a:rPr>
              <a:t> </a:t>
            </a:r>
            <a:r>
              <a:rPr lang="ar-SA" sz="1200" kern="1200" dirty="0">
                <a:solidFill>
                  <a:schemeClr val="tx1"/>
                </a:solidFill>
                <a:effectLst/>
                <a:latin typeface="Times New Roman" charset="0"/>
                <a:ea typeface="ＭＳ Ｐゴシック" charset="0"/>
                <a:cs typeface="Geneva" charset="0"/>
              </a:rPr>
              <a:t>(١ يوحنا ١–٢)</a:t>
            </a:r>
            <a:endParaRPr lang="en-US" sz="1200" kern="1200" dirty="0">
              <a:solidFill>
                <a:schemeClr val="tx1"/>
              </a:solidFill>
              <a:effectLst/>
              <a:latin typeface="Times New Roman" charset="0"/>
              <a:ea typeface="ＭＳ Ｐゴシック" charset="0"/>
              <a:cs typeface="Geneva" charset="0"/>
            </a:endParaRPr>
          </a:p>
          <a:p>
            <a:pPr algn="l" rtl="0"/>
            <a:endParaRPr lang="en-US" sz="1200" b="1" kern="1200" dirty="0">
              <a:solidFill>
                <a:schemeClr val="tx1"/>
              </a:solidFill>
              <a:effectLst/>
              <a:latin typeface="Times New Roman"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Follow what the Lord says so you won’t stray away (1 John 1–2 restated).</a:t>
            </a:r>
          </a:p>
          <a:p>
            <a:pPr algn="r" rtl="1"/>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0931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3B559E-4CF6-F246-8F44-8EDD528B6E5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08578" name="Rectangle 1026"/>
          <p:cNvSpPr>
            <a:spLocks noGrp="1" noRot="1" noChangeAspect="1" noChangeArrowheads="1"/>
          </p:cNvSpPr>
          <p:nvPr>
            <p:ph type="sldImg"/>
          </p:nvPr>
        </p:nvSpPr>
        <p:spPr>
          <a:solidFill>
            <a:srgbClr val="FFFFFF"/>
          </a:solidFill>
          <a:ln/>
        </p:spPr>
      </p:sp>
      <p:sp>
        <p:nvSpPr>
          <p:cNvPr id="408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49CA219-88BF-D444-9DAA-ABAD1AA474E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11650" name="Rectangle 1026"/>
          <p:cNvSpPr>
            <a:spLocks noGrp="1" noRot="1" noChangeAspect="1" noChangeArrowheads="1"/>
          </p:cNvSpPr>
          <p:nvPr>
            <p:ph type="sldImg"/>
          </p:nvPr>
        </p:nvSpPr>
        <p:spPr>
          <a:solidFill>
            <a:srgbClr val="FFFFFF"/>
          </a:solidFill>
          <a:ln/>
        </p:spPr>
      </p:sp>
      <p:sp>
        <p:nvSpPr>
          <p:cNvPr id="4116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544450A-1382-9847-A228-3AEE09FC310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13698" name="Rectangle 1026"/>
          <p:cNvSpPr>
            <a:spLocks noGrp="1" noRot="1" noChangeAspect="1" noChangeArrowheads="1"/>
          </p:cNvSpPr>
          <p:nvPr>
            <p:ph type="sldImg"/>
          </p:nvPr>
        </p:nvSpPr>
        <p:spPr>
          <a:solidFill>
            <a:srgbClr val="FFFFFF"/>
          </a:solidFill>
          <a:ln/>
        </p:spPr>
      </p:sp>
      <p:sp>
        <p:nvSpPr>
          <p:cNvPr id="4136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F94574-8B2F-134E-B8AE-3824ED43AE8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D5DB8C6-5944-8A4E-B3ED-155A9AD0040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cs typeface="ＭＳ Ｐゴシック" charset="0"/>
              </a:rPr>
              <a:t>Verse 26</a:t>
            </a:r>
          </a:p>
          <a:p>
            <a:pPr eaLnBrk="1" hangingPunct="1"/>
            <a:r>
              <a:rPr lang="en-US" b="1">
                <a:cs typeface="ＭＳ Ｐゴシック" charset="0"/>
              </a:rPr>
              <a:t>Why did the crowd search for Jesus?</a:t>
            </a:r>
          </a:p>
          <a:p>
            <a:pPr eaLnBrk="1" hangingPunct="1"/>
            <a:r>
              <a:rPr lang="en-US">
                <a:cs typeface="ＭＳ Ｐゴシック" charset="0"/>
              </a:rPr>
              <a:t>The crowd wants follow a prophet who will provide free food and political deliverance. </a:t>
            </a: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87B4205-3B0F-A446-A05A-C37AA2D90F5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Slide Image Placeholder 1"/>
          <p:cNvSpPr>
            <a:spLocks noGrp="1" noRot="1" noChangeAspect="1"/>
          </p:cNvSpPr>
          <p:nvPr>
            <p:ph type="sldImg"/>
          </p:nvPr>
        </p:nvSpPr>
        <p:spPr>
          <a:ln/>
        </p:spPr>
      </p:sp>
      <p:sp>
        <p:nvSpPr>
          <p:cNvPr id="60006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dirty="0">
                <a:latin typeface="Times New Roman" charset="0"/>
                <a:cs typeface="ＭＳ Ｐゴシック" charset="0"/>
              </a:rPr>
              <a:t>In Paul</a:t>
            </a:r>
            <a:r>
              <a:rPr lang="uk-UA" dirty="0">
                <a:latin typeface="Times New Roman" charset="0"/>
                <a:cs typeface="ＭＳ Ｐゴシック" charset="0"/>
              </a:rPr>
              <a:t>'</a:t>
            </a:r>
            <a:r>
              <a:rPr lang="en-US" dirty="0">
                <a:latin typeface="Times New Roman" charset="0"/>
                <a:cs typeface="ＭＳ Ｐゴシック" charset="0"/>
              </a:rPr>
              <a:t>s day, a wax seal on a letter conveyed: (1) ownership in that the seal of the sender was stamped on it, and (2) security by guarding the contents.  The result was that the recipient could feel assurance that the contents were guaranteed and safe.  </a:t>
            </a:r>
          </a:p>
          <a:p>
            <a:r>
              <a:rPr lang="en-US" dirty="0">
                <a:latin typeface="Times New Roman" charset="0"/>
                <a:cs typeface="ＭＳ Ｐゴシック" charset="0"/>
              </a:rPr>
              <a:t>______________</a:t>
            </a:r>
          </a:p>
          <a:p>
            <a:r>
              <a:rPr lang="en-US" dirty="0">
                <a:latin typeface="Times New Roman" charset="0"/>
                <a:cs typeface="ＭＳ Ｐゴシック" charset="0"/>
              </a:rPr>
              <a:t>NS-06-Rom5-8-slide 118</a:t>
            </a:r>
          </a:p>
          <a:p>
            <a:r>
              <a:rPr lang="en-US" dirty="0">
                <a:latin typeface="Times New Roman" charset="0"/>
                <a:cs typeface="ＭＳ Ｐゴシック" charset="0"/>
              </a:rPr>
              <a:t>NS-06-Rom9-16-slide 18</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p:txBody>
      </p:sp>
      <p:sp>
        <p:nvSpPr>
          <p:cNvPr id="60006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68C593-9CCF-214B-9DC5-034148223E7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98E878-51A3-C34C-A787-BDBB3CE5823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6834" name="Rectangle 1026"/>
          <p:cNvSpPr>
            <a:spLocks noGrp="1" noRot="1" noChangeAspect="1" noChangeArrowheads="1"/>
          </p:cNvSpPr>
          <p:nvPr>
            <p:ph type="sldImg"/>
          </p:nvPr>
        </p:nvSpPr>
        <p:spPr>
          <a:solidFill>
            <a:srgbClr val="FFFFFF"/>
          </a:solidFill>
          <a:ln/>
        </p:spPr>
      </p:sp>
      <p:sp>
        <p:nvSpPr>
          <p:cNvPr id="10168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cs typeface="ＭＳ Ｐゴシック" charset="0"/>
              </a:rPr>
              <a:t>In Paul</a:t>
            </a:r>
            <a:r>
              <a:rPr lang="uk-UA" dirty="0">
                <a:latin typeface="Times New Roman" charset="0"/>
                <a:cs typeface="ＭＳ Ｐゴシック" charset="0"/>
              </a:rPr>
              <a:t>'</a:t>
            </a:r>
            <a:r>
              <a:rPr lang="en-US" dirty="0">
                <a:latin typeface="Times New Roman" charset="0"/>
                <a:cs typeface="ＭＳ Ｐゴシック" charset="0"/>
              </a:rPr>
              <a:t>s day, a wax seal on a letter conveyed: (1) ownership in that the seal of the sender was stamped on it, and (2) security by guarding the contents.  The result was that the recipient could feel assurance that the contents were guaranteed and safe.  </a:t>
            </a:r>
          </a:p>
          <a:p>
            <a:r>
              <a:rPr lang="en-US" dirty="0">
                <a:latin typeface="Times New Roman" charset="0"/>
                <a:cs typeface="ＭＳ Ｐゴシック" charset="0"/>
              </a:rPr>
              <a:t>______________</a:t>
            </a:r>
          </a:p>
          <a:p>
            <a:r>
              <a:rPr lang="en-US" dirty="0">
                <a:latin typeface="Times New Roman" charset="0"/>
                <a:cs typeface="ＭＳ Ｐゴシック" charset="0"/>
              </a:rPr>
              <a:t>NS-06-Rom5-8-slide 118</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a:p>
            <a:endParaRPr lang="en-US" dirty="0">
              <a:latin typeface="Times New Roman" charset="0"/>
              <a:cs typeface="Times New Roman"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Slide Image Placeholder 1"/>
          <p:cNvSpPr>
            <a:spLocks noGrp="1" noRot="1" noChangeAspect="1"/>
          </p:cNvSpPr>
          <p:nvPr>
            <p:ph type="sldImg"/>
          </p:nvPr>
        </p:nvSpPr>
        <p:spPr>
          <a:ln/>
        </p:spPr>
      </p:sp>
      <p:sp>
        <p:nvSpPr>
          <p:cNvPr id="60211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dirty="0">
                <a:latin typeface="Times New Roman" charset="0"/>
                <a:cs typeface="ＭＳ Ｐゴシック" charset="0"/>
              </a:rPr>
              <a:t>Paul used this background to assure his readers their salvation by noting that the Holy Spirit HIMSELF was the seal of their salvation (Eph. 1:13-14).</a:t>
            </a:r>
          </a:p>
          <a:p>
            <a:r>
              <a:rPr lang="en-US" b="1" dirty="0">
                <a:latin typeface="Arial" panose="020B0604020202020204" pitchFamily="34" charset="0"/>
                <a:cs typeface="Times New Roman" charset="0"/>
              </a:rPr>
              <a:t>Please translate the text at the left and then drag everything over this slide so no English shows.  Make sure the fonts remain.</a:t>
            </a:r>
            <a:endParaRPr lang="en-US" dirty="0">
              <a:latin typeface="Times New Roman" charset="0"/>
              <a:cs typeface="ＭＳ Ｐゴシック" charset="0"/>
            </a:endParaRPr>
          </a:p>
          <a:p>
            <a:r>
              <a:rPr lang="en-US" dirty="0">
                <a:latin typeface="Times New Roman" charset="0"/>
                <a:cs typeface="ＭＳ Ｐゴシック" charset="0"/>
              </a:rPr>
              <a:t>______________</a:t>
            </a:r>
          </a:p>
          <a:p>
            <a:r>
              <a:rPr lang="en-US" dirty="0">
                <a:latin typeface="Times New Roman" charset="0"/>
                <a:cs typeface="ＭＳ Ｐゴシック" charset="0"/>
              </a:rPr>
              <a:t>NS-06-Rom5-8-slide 119</a:t>
            </a:r>
          </a:p>
          <a:p>
            <a:r>
              <a:rPr lang="en-US" dirty="0">
                <a:latin typeface="Times New Roman" charset="0"/>
                <a:cs typeface="ＭＳ Ｐゴシック" charset="0"/>
              </a:rPr>
              <a:t>NS-23-1John-164</a:t>
            </a:r>
          </a:p>
        </p:txBody>
      </p:sp>
      <p:sp>
        <p:nvSpPr>
          <p:cNvPr id="6021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DD0713-D377-0E4F-8AF0-C2F3B64EDE7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Slide Image Placeholder 1"/>
          <p:cNvSpPr>
            <a:spLocks noGrp="1" noRot="1" noChangeAspect="1"/>
          </p:cNvSpPr>
          <p:nvPr>
            <p:ph type="sldImg"/>
          </p:nvPr>
        </p:nvSpPr>
        <p:spPr>
          <a:ln/>
        </p:spPr>
      </p:sp>
      <p:sp>
        <p:nvSpPr>
          <p:cNvPr id="885763"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The same concept appears in </a:t>
            </a:r>
            <a:r>
              <a:rPr lang="ar-SA" dirty="0">
                <a:latin typeface="Times New Roman" charset="0"/>
                <a:ea typeface="ＭＳ Ｐゴシック" charset="-128"/>
                <a:cs typeface="ＭＳ Ｐゴシック" charset="-128"/>
              </a:rPr>
              <a:t>رومية</a:t>
            </a:r>
            <a:r>
              <a:rPr lang="en-US" dirty="0">
                <a:latin typeface="Times New Roman" charset="0"/>
                <a:ea typeface="ＭＳ Ｐゴシック" charset="-128"/>
                <a:cs typeface="ＭＳ Ｐゴシック" charset="-128"/>
              </a:rPr>
              <a:t> 10:9-10.</a:t>
            </a:r>
          </a:p>
          <a:p>
            <a:r>
              <a:rPr lang="en-US" dirty="0">
                <a:latin typeface="Times New Roman" charset="0"/>
                <a:ea typeface="ＭＳ Ｐゴシック" charset="-128"/>
                <a:cs typeface="ＭＳ Ｐゴシック" charset="-128"/>
              </a:rPr>
              <a:t>The Greek quote is from John F. Walvoord, Roy B. Zuck and Dallas Theological Seminary., The Bible Knowledge Commentary : An Exposition of the Scriptures (Wheaton, IL: Victor Books, 1983-c1985</a:t>
            </a:r>
            <a:r>
              <a:rPr lang="en-US">
                <a:latin typeface="Times New Roman" charset="0"/>
                <a:ea typeface="ＭＳ Ｐゴシック" charset="-128"/>
                <a:cs typeface="ＭＳ Ｐゴシック" charset="-128"/>
              </a:rPr>
              <a:t>), 2:481.</a:t>
            </a:r>
            <a:endParaRPr lang="en-US" dirty="0">
              <a:latin typeface="Times New Roman" charset="0"/>
              <a:ea typeface="ＭＳ Ｐゴシック" charset="-128"/>
              <a:cs typeface="ＭＳ Ｐゴシック" charset="-128"/>
            </a:endParaRPr>
          </a:p>
          <a:p>
            <a:r>
              <a:rPr lang="en-US" dirty="0">
                <a:latin typeface="Times New Roman" charset="0"/>
                <a:cs typeface="ＭＳ Ｐゴシック" charset="0"/>
              </a:rPr>
              <a:t>______________</a:t>
            </a:r>
          </a:p>
          <a:p>
            <a:r>
              <a:rPr lang="en-US" dirty="0">
                <a:latin typeface="Times New Roman" charset="0"/>
                <a:cs typeface="ＭＳ Ｐゴシック" charset="0"/>
              </a:rPr>
              <a:t>NS-06-Rom5-8-slide 118</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a:p>
            <a:endParaRPr lang="en-US" dirty="0">
              <a:latin typeface="Times New Roman" charset="0"/>
              <a:ea typeface="ＭＳ Ｐゴシック" charset="-128"/>
              <a:cs typeface="ＭＳ Ｐゴシック" charset="-128"/>
            </a:endParaRPr>
          </a:p>
        </p:txBody>
      </p:sp>
      <p:sp>
        <p:nvSpPr>
          <p:cNvPr id="885764"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DA86CE-141C-054C-8FB3-BA41CE51FC4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0"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0" dirty="0">
              <a:latin typeface="Arial" panose="020B0604020202020204" pitchFamily="34" charset="0"/>
              <a:cs typeface="Arial" panose="020B0604020202020204" pitchFamily="34" charset="0"/>
            </a:endParaRPr>
          </a:p>
          <a:p>
            <a:pPr marL="0" marR="0" lvl="0" indent="0" algn="l" defTabSz="914400" rtl="1" eaLnBrk="0" fontAlgn="base" latinLnBrk="0" hangingPunct="0">
              <a:lnSpc>
                <a:spcPct val="100000"/>
              </a:lnSpc>
              <a:spcBef>
                <a:spcPct val="30000"/>
              </a:spcBef>
              <a:spcAft>
                <a:spcPct val="0"/>
              </a:spcAft>
              <a:buClrTx/>
              <a:buSzTx/>
              <a:buFontTx/>
              <a:buNone/>
              <a:tabLst/>
              <a:defRPr/>
            </a:pPr>
            <a:endParaRPr lang="en-US" b="0" dirty="0">
              <a:latin typeface="Arial" panose="020B0604020202020204" pitchFamily="34" charset="0"/>
              <a:cs typeface="Arial" panose="020B0604020202020204" pitchFamily="34" charset="0"/>
            </a:endParaRPr>
          </a:p>
          <a:p>
            <a:pPr marL="0" marR="0" lvl="0" indent="0" algn="l" defTabSz="914400" rtl="1"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Live for others rather than for yourself, which is a key trait of false teaching (3:1–5:3 restated).</a:t>
            </a:r>
          </a:p>
          <a:p>
            <a:pPr marL="0" marR="0" lvl="0" indent="0" algn="l" defTabSz="914400" rtl="1" eaLnBrk="0" fontAlgn="base" latinLnBrk="0" hangingPunct="0">
              <a:lnSpc>
                <a:spcPct val="100000"/>
              </a:lnSpc>
              <a:spcBef>
                <a:spcPct val="30000"/>
              </a:spcBef>
              <a:spcAft>
                <a:spcPct val="0"/>
              </a:spcAft>
              <a:buClrTx/>
              <a:buSzTx/>
              <a:buFontTx/>
              <a:buNone/>
              <a:tabLst/>
              <a:defRPr/>
            </a:pPr>
            <a:endParaRPr lang="en-US" b="0" dirty="0">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30000"/>
              </a:spcBef>
              <a:spcAft>
                <a:spcPct val="0"/>
              </a:spcAft>
              <a:buClrTx/>
              <a:buSzTx/>
              <a:buFontTx/>
              <a:buNone/>
              <a:tabLst/>
              <a:defRPr/>
            </a:pP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895623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Slide Image Placeholder 1"/>
          <p:cNvSpPr>
            <a:spLocks noGrp="1" noRot="1" noChangeAspect="1"/>
          </p:cNvSpPr>
          <p:nvPr>
            <p:ph type="sldImg"/>
          </p:nvPr>
        </p:nvSpPr>
        <p:spPr>
          <a:ln/>
        </p:spPr>
      </p:sp>
      <p:sp>
        <p:nvSpPr>
          <p:cNvPr id="43110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
        <p:nvSpPr>
          <p:cNvPr id="43110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5E88C96-5DE2-854A-BE73-403D5A7F51C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49224E2-315E-6540-8987-E9C6D2F4D53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33154" name="Rectangle 1026"/>
          <p:cNvSpPr>
            <a:spLocks noGrp="1" noRot="1" noChangeAspect="1" noChangeArrowheads="1"/>
          </p:cNvSpPr>
          <p:nvPr>
            <p:ph type="sldImg"/>
          </p:nvPr>
        </p:nvSpPr>
        <p:spPr>
          <a:solidFill>
            <a:srgbClr val="FFFFFF"/>
          </a:solidFill>
          <a:ln/>
        </p:spPr>
      </p:sp>
      <p:sp>
        <p:nvSpPr>
          <p:cNvPr id="4331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6AEE5DF-427B-B140-A97A-C701D1DE0DF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35202" name="Rectangle 1026"/>
          <p:cNvSpPr>
            <a:spLocks noGrp="1" noRot="1" noChangeAspect="1" noChangeArrowheads="1"/>
          </p:cNvSpPr>
          <p:nvPr>
            <p:ph type="sldImg"/>
          </p:nvPr>
        </p:nvSpPr>
        <p:spPr>
          <a:solidFill>
            <a:srgbClr val="FFFFFF"/>
          </a:solidFill>
          <a:ln/>
        </p:spPr>
      </p:sp>
      <p:sp>
        <p:nvSpPr>
          <p:cNvPr id="435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EEAA8A-4892-364B-BA3C-F471724161C8}"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b="0" dirty="0"/>
              <a:t>Assurance of salvation means that one is confident of his or her eternal security. This is subjective and can be lost through doubting whether God will keep his word. But it cannot change the objective reality that we are still saved by being in the Father's hands—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solidFill>
                  <a:srgbClr val="006699"/>
                </a:solidFill>
                <a:effectLst/>
                <a:latin typeface="Helvetica Neue" panose="02000503000000020004" pitchFamily="2" charset="0"/>
              </a:rPr>
              <a:t>John 10:25 NLT</a:t>
            </a:r>
            <a:r>
              <a:rPr lang="en-US" b="0" dirty="0">
                <a:solidFill>
                  <a:srgbClr val="000000"/>
                </a:solidFill>
                <a:effectLst/>
                <a:latin typeface="Lucida Grande" panose="020B0600040502020204" pitchFamily="34" charset="0"/>
              </a:rPr>
              <a:t>    Jesus </a:t>
            </a:r>
            <a:r>
              <a:rPr lang="en-US" b="0" dirty="0" err="1">
                <a:solidFill>
                  <a:srgbClr val="000000"/>
                </a:solidFill>
                <a:effectLst/>
                <a:latin typeface="Lucida Grande" panose="020B0600040502020204" pitchFamily="34" charset="0"/>
              </a:rPr>
              <a:t>replied,"</a:t>
            </a:r>
            <a:r>
              <a:rPr lang="en-US" b="0" dirty="0" err="1">
                <a:solidFill>
                  <a:srgbClr val="FF2500"/>
                </a:solidFill>
                <a:effectLst/>
                <a:latin typeface="Lucida Grande" panose="020B0600040502020204" pitchFamily="34" charset="0"/>
              </a:rPr>
              <a:t>I</a:t>
            </a:r>
            <a:r>
              <a:rPr lang="en-US" b="0" dirty="0">
                <a:solidFill>
                  <a:srgbClr val="FF2500"/>
                </a:solidFill>
                <a:effectLst/>
                <a:latin typeface="Lucida Grande" panose="020B0600040502020204" pitchFamily="34" charset="0"/>
              </a:rPr>
              <a:t> have already told you, and you don’t believe me. The proof is the work I do in my Father’s name.</a:t>
            </a:r>
            <a:r>
              <a:rPr lang="en-US" b="0" dirty="0">
                <a:solidFill>
                  <a:srgbClr val="000000"/>
                </a:solidFill>
                <a:effectLst/>
                <a:latin typeface="Lucida Grande" panose="020B0600040502020204" pitchFamily="34" charset="0"/>
              </a:rPr>
              <a:t> </a:t>
            </a:r>
            <a:r>
              <a:rPr lang="en-US" b="0" baseline="30000" dirty="0">
                <a:solidFill>
                  <a:srgbClr val="006699"/>
                </a:solidFill>
                <a:effectLst/>
                <a:latin typeface="Helvetica Neue" panose="02000503000000020004" pitchFamily="2" charset="0"/>
              </a:rPr>
              <a:t>26</a:t>
            </a:r>
            <a:r>
              <a:rPr lang="en-US" b="0" dirty="0">
                <a:solidFill>
                  <a:srgbClr val="FF2500"/>
                </a:solidFill>
                <a:effectLst/>
                <a:latin typeface="Lucida Grande" panose="020B0600040502020204" pitchFamily="34" charset="0"/>
              </a:rPr>
              <a:t> But you don’t believe me because you are not my sheep.</a:t>
            </a:r>
            <a:r>
              <a:rPr lang="en-US" b="0" dirty="0">
                <a:solidFill>
                  <a:srgbClr val="000000"/>
                </a:solidFill>
                <a:effectLst/>
                <a:latin typeface="Lucida Grande" panose="020B0600040502020204" pitchFamily="34" charset="0"/>
              </a:rPr>
              <a:t> </a:t>
            </a:r>
            <a:r>
              <a:rPr lang="en-US" b="0" baseline="30000" dirty="0">
                <a:solidFill>
                  <a:srgbClr val="006699"/>
                </a:solidFill>
                <a:effectLst/>
                <a:latin typeface="Helvetica Neue" panose="02000503000000020004" pitchFamily="2" charset="0"/>
              </a:rPr>
              <a:t>27</a:t>
            </a:r>
            <a:r>
              <a:rPr lang="en-US" b="0" dirty="0">
                <a:solidFill>
                  <a:srgbClr val="FF2500"/>
                </a:solidFill>
                <a:effectLst/>
                <a:latin typeface="Lucida Grande" panose="020B0600040502020204" pitchFamily="34" charset="0"/>
              </a:rPr>
              <a:t> My sheep listen to my voice; I know them, and they follow me.</a:t>
            </a:r>
            <a:r>
              <a:rPr lang="en-US" b="0" dirty="0">
                <a:solidFill>
                  <a:srgbClr val="000000"/>
                </a:solidFill>
                <a:effectLst/>
                <a:latin typeface="Lucida Grande" panose="020B0600040502020204" pitchFamily="34" charset="0"/>
              </a:rPr>
              <a:t> </a:t>
            </a:r>
            <a:r>
              <a:rPr lang="en-US" b="0" baseline="30000" dirty="0">
                <a:solidFill>
                  <a:srgbClr val="006699"/>
                </a:solidFill>
                <a:effectLst/>
                <a:latin typeface="Helvetica Neue" panose="02000503000000020004" pitchFamily="2" charset="0"/>
              </a:rPr>
              <a:t>28</a:t>
            </a:r>
            <a:r>
              <a:rPr lang="en-US" b="0" dirty="0">
                <a:solidFill>
                  <a:srgbClr val="FF2500"/>
                </a:solidFill>
                <a:effectLst/>
                <a:latin typeface="Lucida Grande" panose="020B0600040502020204" pitchFamily="34" charset="0"/>
              </a:rPr>
              <a:t> I give them eternal life, and they will never perish. No one can snatch them away from me,</a:t>
            </a:r>
            <a:r>
              <a:rPr lang="en-US" b="0" dirty="0">
                <a:solidFill>
                  <a:srgbClr val="000000"/>
                </a:solidFill>
                <a:effectLst/>
                <a:latin typeface="Lucida Grande" panose="020B0600040502020204" pitchFamily="34" charset="0"/>
              </a:rPr>
              <a:t> </a:t>
            </a:r>
            <a:r>
              <a:rPr lang="en-US" b="0" baseline="30000" dirty="0">
                <a:solidFill>
                  <a:srgbClr val="006699"/>
                </a:solidFill>
                <a:effectLst/>
                <a:latin typeface="Helvetica Neue" panose="02000503000000020004" pitchFamily="2" charset="0"/>
              </a:rPr>
              <a:t>29</a:t>
            </a:r>
            <a:r>
              <a:rPr lang="en-US" b="0" dirty="0">
                <a:solidFill>
                  <a:srgbClr val="FF2500"/>
                </a:solidFill>
                <a:effectLst/>
                <a:latin typeface="Lucida Grande" panose="020B0600040502020204" pitchFamily="34" charset="0"/>
              </a:rPr>
              <a:t> for my Father has given them to me, and he is more powerful than anyone else. No one can snatch them from the Father’s hand.</a:t>
            </a:r>
            <a:r>
              <a:rPr lang="en-US" b="0" dirty="0">
                <a:solidFill>
                  <a:srgbClr val="000000"/>
                </a:solidFill>
                <a:effectLst/>
                <a:latin typeface="Lucida Grande" panose="020B0600040502020204" pitchFamily="34" charset="0"/>
              </a:rPr>
              <a:t> </a:t>
            </a:r>
            <a:r>
              <a:rPr lang="en-US" b="0" baseline="30000" dirty="0">
                <a:solidFill>
                  <a:srgbClr val="006699"/>
                </a:solidFill>
                <a:effectLst/>
                <a:latin typeface="Helvetica Neue" panose="02000503000000020004" pitchFamily="2" charset="0"/>
              </a:rPr>
              <a:t>30</a:t>
            </a:r>
            <a:r>
              <a:rPr lang="en-US" b="0" dirty="0">
                <a:solidFill>
                  <a:srgbClr val="FF2500"/>
                </a:solidFill>
                <a:effectLst/>
                <a:latin typeface="Lucida Grande" panose="020B0600040502020204" pitchFamily="34" charset="0"/>
              </a:rPr>
              <a:t> The Father and I are one.”</a:t>
            </a:r>
            <a:endParaRPr lang="en-US" b="0" dirty="0"/>
          </a:p>
          <a:p>
            <a:r>
              <a:rPr lang="en-US" b="0" dirty="0"/>
              <a:t>_______________</a:t>
            </a:r>
          </a:p>
          <a:p>
            <a:r>
              <a:rPr lang="en-US" b="0" dirty="0"/>
              <a:t>Common-470</a:t>
            </a:r>
          </a:p>
          <a:p>
            <a:r>
              <a:rPr lang="en-US" b="0" dirty="0"/>
              <a:t>OS-14-2Chron-318</a:t>
            </a:r>
          </a:p>
          <a:p>
            <a:r>
              <a:rPr lang="en-US" b="0" dirty="0"/>
              <a:t>NS-23-1John-41, 173</a:t>
            </a:r>
          </a:p>
          <a:p>
            <a:pPr eaLnBrk="1" hangingPunct="1"/>
            <a:endParaRPr lang="en-US" b="0" dirty="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NS-06-Rom1-2-slide 68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27593983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B8D80F-E73A-4F42-B175-F5A5BF718AA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27043" name="Rectangle 2"/>
          <p:cNvSpPr>
            <a:spLocks noGrp="1" noRot="1" noChangeAspect="1" noChangeArrowheads="1"/>
          </p:cNvSpPr>
          <p:nvPr>
            <p:ph type="sldImg"/>
          </p:nvPr>
        </p:nvSpPr>
        <p:spPr>
          <a:solidFill>
            <a:srgbClr val="FFFFFF"/>
          </a:solidFill>
          <a:ln/>
        </p:spPr>
      </p:sp>
      <p:sp>
        <p:nvSpPr>
          <p:cNvPr id="72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1938459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acronym sums up GRACE well in English.</a:t>
            </a:r>
          </a:p>
          <a:p>
            <a:r>
              <a:rPr lang="en-US" dirty="0"/>
              <a:t>_______________</a:t>
            </a:r>
          </a:p>
          <a:p>
            <a:r>
              <a:rPr lang="en-US" dirty="0"/>
              <a:t>NS-06-Romans2-3—slide 68</a:t>
            </a:r>
          </a:p>
          <a:p>
            <a:r>
              <a:rPr lang="en-US" dirty="0"/>
              <a:t>NS-23-1John—177</a:t>
            </a:r>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178</a:t>
            </a:fld>
            <a:endParaRPr lang="en-US"/>
          </a:p>
        </p:txBody>
      </p:sp>
    </p:spTree>
    <p:extLst>
      <p:ext uri="{BB962C8B-B14F-4D97-AF65-F5344CB8AC3E}">
        <p14:creationId xmlns:p14="http://schemas.microsoft.com/office/powerpoint/2010/main" val="412971585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F504508-CA2A-F841-95C7-08E487B0B1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35587" name="Rectangle 2"/>
          <p:cNvSpPr>
            <a:spLocks noGrp="1" noRot="1" noChangeAspect="1" noChangeArrowheads="1"/>
          </p:cNvSpPr>
          <p:nvPr>
            <p:ph type="sldImg"/>
          </p:nvPr>
        </p:nvSpPr>
        <p:spPr>
          <a:solidFill>
            <a:srgbClr val="FFFFFF"/>
          </a:solidFill>
          <a:ln/>
        </p:spPr>
      </p:sp>
      <p:sp>
        <p:nvSpPr>
          <p:cNvPr id="835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4145844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38A9754-FFFE-AA40-BA8A-4E90974EC17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446466" name="Rectangle 2"/>
          <p:cNvSpPr>
            <a:spLocks noGrp="1" noRot="1" noChangeAspect="1" noChangeArrowheads="1"/>
          </p:cNvSpPr>
          <p:nvPr>
            <p:ph type="sldImg"/>
          </p:nvPr>
        </p:nvSpPr>
        <p:spPr>
          <a:solidFill>
            <a:srgbClr val="FFFFFF"/>
          </a:solidFill>
          <a:ln/>
        </p:spPr>
      </p:sp>
      <p:sp>
        <p:nvSpPr>
          <p:cNvPr id="446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Salvation can be seen in three time periods.</a:t>
            </a:r>
          </a:p>
          <a:p>
            <a:r>
              <a:rPr lang="en-US" dirty="0"/>
              <a:t>______</a:t>
            </a:r>
          </a:p>
          <a:p>
            <a:r>
              <a:rPr lang="en-US" dirty="0"/>
              <a:t>Common-442</a:t>
            </a:r>
          </a:p>
          <a:p>
            <a:r>
              <a:rPr lang="en-US" dirty="0"/>
              <a:t>NS-06-Rom5-8-slide 158</a:t>
            </a:r>
          </a:p>
          <a:p>
            <a:r>
              <a:rPr lang="en-US" dirty="0"/>
              <a:t>NS-07-1Cor1-9-slide 35</a:t>
            </a:r>
          </a:p>
          <a:p>
            <a:r>
              <a:rPr lang="en-US" dirty="0"/>
              <a:t>NS-23-1John-180</a:t>
            </a:r>
          </a:p>
          <a:p>
            <a:pPr algn="l" rtl="0" latinLnBrk="0">
              <a:spcBef>
                <a:spcPts val="400"/>
              </a:spcBef>
            </a:pPr>
            <a:endParaRPr lang="en-US" dirty="0"/>
          </a:p>
          <a:p>
            <a:endParaRPr lang="en-US" dirty="0"/>
          </a:p>
        </p:txBody>
      </p:sp>
    </p:spTree>
    <p:extLst>
      <p:ext uri="{BB962C8B-B14F-4D97-AF65-F5344CB8AC3E}">
        <p14:creationId xmlns:p14="http://schemas.microsoft.com/office/powerpoint/2010/main" val="1503940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0"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b="0" dirty="0">
              <a:latin typeface="Arial" panose="020B0604020202020204" pitchFamily="34" charset="0"/>
              <a:cs typeface="Arial" panose="020B0604020202020204" pitchFamily="34" charset="0"/>
            </a:endParaRPr>
          </a:p>
          <a:p>
            <a:pPr marL="0" marR="0" lvl="0" indent="0" algn="l" defTabSz="914400" rtl="1" eaLnBrk="0" fontAlgn="base" latinLnBrk="0" hangingPunct="0">
              <a:lnSpc>
                <a:spcPct val="100000"/>
              </a:lnSpc>
              <a:spcBef>
                <a:spcPct val="30000"/>
              </a:spcBef>
              <a:spcAft>
                <a:spcPct val="0"/>
              </a:spcAft>
              <a:buClrTx/>
              <a:buSzTx/>
              <a:buFontTx/>
              <a:buNone/>
              <a:tabLst/>
              <a:defRPr/>
            </a:pPr>
            <a:endParaRPr lang="en-US" b="0" dirty="0">
              <a:latin typeface="Arial" panose="020B0604020202020204" pitchFamily="34" charset="0"/>
              <a:cs typeface="Arial" panose="020B0604020202020204" pitchFamily="34" charset="0"/>
            </a:endParaRPr>
          </a:p>
          <a:p>
            <a:pPr marL="0" marR="0" lvl="0" indent="0" algn="l" defTabSz="914400" rtl="1"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When you do what God says, you get your true needs met (5:4-21 restated).</a:t>
            </a:r>
          </a:p>
          <a:p>
            <a:pPr marL="0" marR="0" lvl="0" indent="0" algn="l" defTabSz="914400" rtl="1" eaLnBrk="0" fontAlgn="base" latinLnBrk="0" hangingPunct="0">
              <a:lnSpc>
                <a:spcPct val="100000"/>
              </a:lnSpc>
              <a:spcBef>
                <a:spcPct val="30000"/>
              </a:spcBef>
              <a:spcAft>
                <a:spcPct val="0"/>
              </a:spcAft>
              <a:buClrTx/>
              <a:buSzTx/>
              <a:buFontTx/>
              <a:buNone/>
              <a:tabLst/>
              <a:defRPr/>
            </a:pP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532729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45993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23A7F-7D0A-A045-934C-57BEFF3E79CE}" type="slidenum">
              <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866274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9886679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0317796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A815310-8F86-6C44-8A12-F7392369590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211952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0B5E6-56EA-C745-8E8B-475BB0505D0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a:defRPr/>
            </a:pPr>
            <a:endParaRPr lang="en-US" b="1" dirty="0">
              <a:latin typeface="Arial" panose="020B0604020202020204" pitchFamily="34" charset="0"/>
            </a:endParaRPr>
          </a:p>
          <a:p>
            <a:pPr>
              <a:defRPr/>
            </a:pPr>
            <a:endParaRPr lang="en-US" b="1" dirty="0">
              <a:latin typeface="Arial" panose="020B0604020202020204" pitchFamily="34" charset="0"/>
            </a:endParaRPr>
          </a:p>
        </p:txBody>
      </p:sp>
    </p:spTree>
    <p:extLst>
      <p:ext uri="{BB962C8B-B14F-4D97-AF65-F5344CB8AC3E}">
        <p14:creationId xmlns:p14="http://schemas.microsoft.com/office/powerpoint/2010/main" val="85126845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532729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14266E-B5CF-4D46-9667-1D69F5B840A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SA" b="0" dirty="0">
                <a:latin typeface="Arial" panose="020B0604020202020204" pitchFamily="34" charset="0"/>
                <a:cs typeface="Arial" panose="020B0604020202020204" pitchFamily="34" charset="0"/>
              </a:rPr>
              <a:t>نحن نسير على المسار الصحيح روحياً ونستفيد بشكل كبير من خلال طاعة الله ومحبة بعضنا البعض (إعادة صياغة الأوامر).</a:t>
            </a:r>
            <a:endParaRPr lang="en-US" b="0" dirty="0">
              <a:latin typeface="Arial" panose="020B0604020202020204" pitchFamily="34" charset="0"/>
              <a:cs typeface="Arial" panose="020B0604020202020204" pitchFamily="34" charset="0"/>
            </a:endParaRPr>
          </a:p>
          <a:p>
            <a:pPr marL="0" marR="0" indent="0" algn="l" defTabSz="914400" rtl="1" eaLnBrk="0" fontAlgn="base" latinLnBrk="0" hangingPunct="0">
              <a:lnSpc>
                <a:spcPct val="100000"/>
              </a:lnSpc>
              <a:spcBef>
                <a:spcPct val="30000"/>
              </a:spcBef>
              <a:spcAft>
                <a:spcPct val="0"/>
              </a:spcAft>
              <a:buClrTx/>
              <a:buSzTx/>
              <a:buFontTx/>
              <a:buNone/>
              <a:tabLst/>
              <a:defRPr/>
            </a:pPr>
            <a:endParaRPr lang="en-US" b="0" dirty="0">
              <a:latin typeface="Arial" panose="020B0604020202020204" pitchFamily="34" charset="0"/>
              <a:cs typeface="Arial" panose="020B0604020202020204" pitchFamily="34" charset="0"/>
            </a:endParaRPr>
          </a:p>
          <a:p>
            <a:pPr marL="0" marR="0" lvl="0" indent="0" algn="l" defTabSz="914400" rtl="1"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We stay on track spiritually and benefit greatly by obeying God and loving each other (commands restated).</a:t>
            </a:r>
          </a:p>
          <a:p>
            <a:pPr marL="0" marR="0" indent="0" algn="l" defTabSz="914400" rtl="1" eaLnBrk="0" fontAlgn="base" latinLnBrk="0" hangingPunct="0">
              <a:lnSpc>
                <a:spcPct val="100000"/>
              </a:lnSpc>
              <a:spcBef>
                <a:spcPct val="30000"/>
              </a:spcBef>
              <a:spcAft>
                <a:spcPct val="0"/>
              </a:spcAft>
              <a:buClrTx/>
              <a:buSzTx/>
              <a:buFontTx/>
              <a:buNone/>
              <a:tabLst/>
              <a:defRPr/>
            </a:pP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224343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91756519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https://</a:t>
            </a:r>
            <a:r>
              <a:rPr lang="en-US" dirty="0" err="1"/>
              <a:t>visual.ly</a:t>
            </a:r>
            <a:r>
              <a:rPr lang="en-US" dirty="0"/>
              <a:t>/community/infographic/lifestyle/idols</a:t>
            </a:r>
          </a:p>
          <a:p>
            <a:r>
              <a:rPr lang="en-US" dirty="0"/>
              <a:t>Accessed 10 Jan 2020</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Source: https://</a:t>
            </a:r>
            <a:r>
              <a:rPr lang="en-US" dirty="0" err="1"/>
              <a:t>blacksunsetart.wixsite.com</a:t>
            </a:r>
            <a:r>
              <a:rPr lang="en-US" dirty="0"/>
              <a:t>/</a:t>
            </a:r>
            <a:r>
              <a:rPr lang="en-US" dirty="0" err="1"/>
              <a:t>blacksunset</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262709543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تخبرنا الرسالة الأولى من الرسول يوحنا • ثلاث طرق رئيسية يمكننا من خلالها التوقف عن ضياع طريقنا - التجوّل ، والانجراف - مثل الخراف.</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454435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What should you do to keep consistent amidst so many lies about God?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Don’t hold back in any area from doing what God wants you to do.</a:t>
            </a:r>
          </a:p>
        </p:txBody>
      </p:sp>
    </p:spTree>
    <p:extLst>
      <p:ext uri="{BB962C8B-B14F-4D97-AF65-F5344CB8AC3E}">
        <p14:creationId xmlns:p14="http://schemas.microsoft.com/office/powerpoint/2010/main" val="1160842193"/>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Times New Roman" charset="0"/>
                <a:ea typeface="ＭＳ Ｐゴシック" charset="0"/>
                <a:cs typeface="Geneva" charset="0"/>
              </a:rPr>
              <a:t>اتبع ما يقوله الرب حتى لا تضل</a:t>
            </a:r>
            <a:r>
              <a:rPr lang="ar-SA" sz="1200" kern="1200" baseline="0" dirty="0">
                <a:solidFill>
                  <a:schemeClr val="tx1"/>
                </a:solidFill>
                <a:effectLst/>
                <a:latin typeface="Times New Roman" charset="0"/>
                <a:ea typeface="ＭＳ Ｐゴシック" charset="0"/>
                <a:cs typeface="Geneva" charset="0"/>
              </a:rPr>
              <a:t> </a:t>
            </a:r>
            <a:r>
              <a:rPr lang="ar-SA" sz="1200" kern="1200" dirty="0">
                <a:solidFill>
                  <a:schemeClr val="tx1"/>
                </a:solidFill>
                <a:effectLst/>
                <a:latin typeface="Times New Roman" charset="0"/>
                <a:ea typeface="ＭＳ Ｐゴシック" charset="0"/>
                <a:cs typeface="Geneva" charset="0"/>
              </a:rPr>
              <a:t>(١ يوحنا ١–٢)</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0931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895623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5327295"/>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نحن نسير على المسار الصحيح روحياً ونستفيد بشكل كبير من خلال طاعة الله ومحبة بعضنا البعض (إعادة صياغة الأوامر).</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2243430"/>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D3A5EF-978C-3641-8739-A6FDF2FF889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615638461"/>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215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NP NT Preaching (np)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D3A5EF-978C-3641-8739-A6FDF2FF889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 Who has God put in your path today that you can love practically so he or she will be protected from false teaching?</a:t>
            </a:r>
          </a:p>
          <a:p>
            <a:pPr eaLnBrk="1" hangingPunct="1"/>
            <a:r>
              <a:rPr lang="en-US"/>
              <a:t>• What specifically should you do today to help that person?</a:t>
            </a:r>
          </a:p>
          <a:p>
            <a:pPr eaLnBrk="1" hangingPunct="1"/>
            <a:endParaRPr lang="en-US" dirty="0"/>
          </a:p>
        </p:txBody>
      </p:sp>
    </p:spTree>
    <p:extLst>
      <p:ext uri="{BB962C8B-B14F-4D97-AF65-F5344CB8AC3E}">
        <p14:creationId xmlns:p14="http://schemas.microsoft.com/office/powerpoint/2010/main" val="2615638461"/>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2A628B-77BE-2547-AE56-69246F2D0ECA}" type="slidenum">
              <a:rPr kumimoji="0" lang="en-US" sz="1200" b="0" i="0" u="none" strike="noStrike" kern="1200" cap="none" spc="0" normalizeH="0" baseline="0" noProof="0">
                <a:ln>
                  <a:noFill/>
                </a:ln>
                <a:solidFill>
                  <a:prstClr val="black"/>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216</a:t>
            </a:fld>
            <a:endParaRPr kumimoji="0" lang="en-US" sz="1200" b="0" i="0" u="none" strike="noStrike" kern="1200" cap="none" spc="0" normalizeH="0" baseline="0" noProof="0">
              <a:ln>
                <a:noFill/>
              </a:ln>
              <a:solidFill>
                <a:prstClr val="black"/>
              </a:solidFill>
              <a:effectLst/>
              <a:uLnTx/>
              <a:uFillTx/>
              <a:latin typeface="26" charset="0"/>
              <a:ea typeface="ＭＳ Ｐゴシック" charset="0"/>
            </a:endParaRPr>
          </a:p>
        </p:txBody>
      </p:sp>
      <p:sp>
        <p:nvSpPr>
          <p:cNvPr id="416770" name="Rectangle 2"/>
          <p:cNvSpPr>
            <a:spLocks noGrp="1" noRot="1" noChangeAspect="1" noChangeArrowheads="1"/>
          </p:cNvSpPr>
          <p:nvPr>
            <p:ph type="sldImg"/>
          </p:nvPr>
        </p:nvSpPr>
        <p:spPr>
          <a:solidFill>
            <a:srgbClr val="FFFFFF"/>
          </a:solidFill>
          <a:ln/>
        </p:spPr>
      </p:sp>
      <p:sp>
        <p:nvSpPr>
          <p:cNvPr id="4167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Our four gospels were consistently cited, whereas "Brown's Gnostic gospels" were likely not even written until the second century. Even if The Gospel of Thomas appeared as early as AD 40,</a:t>
            </a:r>
            <a:r>
              <a:rPr lang="en-US" altLang="ja-JP">
                <a:ea typeface="ＭＳ Ｐゴシック" charset="0"/>
                <a:cs typeface="ＭＳ Ｐゴシック" charset="0"/>
              </a:rPr>
              <a:t> it was still deemed heretical. </a:t>
            </a:r>
          </a:p>
          <a:p>
            <a:pPr eaLnBrk="1" hangingPunct="1"/>
            <a:endParaRPr lang="en-US" altLang="ja-JP">
              <a:ea typeface="ＭＳ Ｐゴシック" charset="0"/>
              <a:cs typeface="ＭＳ Ｐゴシック" charset="0"/>
            </a:endParaRPr>
          </a:p>
          <a:p>
            <a:pPr eaLnBrk="1" hangingPunct="1"/>
            <a:r>
              <a:rPr lang="en-US">
                <a:ea typeface="ＭＳ Ｐゴシック" charset="0"/>
                <a:cs typeface="ＭＳ Ｐゴシック" charset="0"/>
              </a:rPr>
              <a:t>From H. Wayne House, </a:t>
            </a:r>
            <a:r>
              <a:rPr lang="en-US" i="1">
                <a:ea typeface="ＭＳ Ｐゴシック" charset="0"/>
                <a:cs typeface="ＭＳ Ｐゴシック" charset="0"/>
              </a:rPr>
              <a:t>Chronological &amp; Background Charts to the New Testament. </a:t>
            </a:r>
            <a:r>
              <a:rPr lang="en-US" altLang="ja-JP" i="1">
                <a:ea typeface="ＭＳ Ｐゴシック" charset="0"/>
                <a:cs typeface="ＭＳ Ｐゴシック" charset="0"/>
              </a:rPr>
              <a:t> </a:t>
            </a:r>
          </a:p>
          <a:p>
            <a:pPr eaLnBrk="1" hangingPunct="1"/>
            <a:endParaRPr lang="en-US" altLang="ja-JP" i="1">
              <a:ea typeface="ＭＳ Ｐゴシック" charset="0"/>
              <a:cs typeface="ＭＳ Ｐゴシック" charset="0"/>
            </a:endParaRPr>
          </a:p>
          <a:p>
            <a:pPr eaLnBrk="1" hangingPunct="1"/>
            <a:r>
              <a:rPr lang="en-US" altLang="ja-JP">
                <a:ea typeface="ＭＳ Ｐゴシック" charset="0"/>
                <a:cs typeface="ＭＳ Ｐゴシック" charset="0"/>
              </a:rPr>
              <a:t>(This is printed on the final page of the Answering the Atheist seminar notes.)</a:t>
            </a:r>
            <a:endParaRPr lang="en-US" altLang="ja-JP" i="1">
              <a:ea typeface="ＭＳ Ｐゴシック" charset="0"/>
              <a:cs typeface="ＭＳ Ｐゴシック" charset="0"/>
            </a:endParaRPr>
          </a:p>
          <a:p>
            <a:pPr eaLnBrk="1" hangingPunct="1"/>
            <a:r>
              <a:rPr lang="en-US" i="1">
                <a:solidFill>
                  <a:srgbClr val="000000"/>
                </a:solidFill>
                <a:latin typeface="Times" charset="0"/>
                <a:ea typeface="ＭＳ Ｐゴシック" charset="0"/>
                <a:cs typeface="ＭＳ Ｐゴシック" charset="0"/>
              </a:rPr>
              <a:t>______________</a:t>
            </a:r>
          </a:p>
          <a:p>
            <a:pPr eaLnBrk="1" hangingPunct="1"/>
            <a:r>
              <a:rPr lang="en-US" i="0">
                <a:solidFill>
                  <a:srgbClr val="000000"/>
                </a:solidFill>
                <a:latin typeface="Times" charset="0"/>
                <a:ea typeface="ＭＳ Ｐゴシック" charset="0"/>
                <a:cs typeface="ＭＳ Ｐゴシック" charset="0"/>
              </a:rPr>
              <a:t>AP-04-Da Vinci Code-63</a:t>
            </a:r>
          </a:p>
          <a:p>
            <a:pPr eaLnBrk="1" hangingPunct="1"/>
            <a:r>
              <a:rPr lang="en-US" i="0">
                <a:solidFill>
                  <a:srgbClr val="000000"/>
                </a:solidFill>
                <a:latin typeface="Times" charset="0"/>
                <a:ea typeface="ＭＳ Ｐゴシック" charset="0"/>
                <a:cs typeface="ＭＳ Ｐゴシック" charset="0"/>
              </a:rPr>
              <a:t>NB-18-Literary-9</a:t>
            </a:r>
          </a:p>
          <a:p>
            <a:pPr eaLnBrk="1" hangingPunct="1"/>
            <a:r>
              <a:rPr lang="en-US" i="0">
                <a:solidFill>
                  <a:srgbClr val="000000"/>
                </a:solidFill>
                <a:latin typeface="Times" charset="0"/>
                <a:ea typeface="ＭＳ Ｐゴシック" charset="0"/>
                <a:cs typeface="ＭＳ Ｐゴシック" charset="0"/>
              </a:rPr>
              <a:t>NS-23-1 John-214</a:t>
            </a:r>
          </a:p>
          <a:p>
            <a:pPr eaLnBrk="1" hangingPunct="1"/>
            <a:r>
              <a:rPr lang="en-US" i="0">
                <a:solidFill>
                  <a:srgbClr val="000000"/>
                </a:solidFill>
                <a:latin typeface="Times" charset="0"/>
                <a:ea typeface="ＭＳ Ｐゴシック" charset="0"/>
                <a:cs typeface="ＭＳ Ｐゴシック" charset="0"/>
              </a:rPr>
              <a:t>TH-06-Da Vinci Code-63</a:t>
            </a: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27507632-4836-CD4E-8459-6EA6564558A4}" type="slidenum">
              <a:rPr lang="en-US" sz="1200">
                <a:solidFill>
                  <a:srgbClr val="000000"/>
                </a:solidFill>
              </a:rPr>
              <a:pPr algn="r"/>
              <a:t>217</a:t>
            </a:fld>
            <a:endParaRPr lang="en-US" sz="1200">
              <a:solidFill>
                <a:srgbClr val="000000"/>
              </a:solidFill>
            </a:endParaRPr>
          </a:p>
        </p:txBody>
      </p:sp>
      <p:sp>
        <p:nvSpPr>
          <p:cNvPr id="474114" name="Rectangle 2"/>
          <p:cNvSpPr>
            <a:spLocks noGrp="1" noRot="1" noChangeAspect="1" noChangeArrowheads="1"/>
          </p:cNvSpPr>
          <p:nvPr>
            <p:ph type="sldImg"/>
          </p:nvPr>
        </p:nvSpPr>
        <p:spPr>
          <a:solidFill>
            <a:srgbClr val="FFFFFF"/>
          </a:solidFill>
          <a:ln/>
        </p:spPr>
      </p:sp>
      <p:sp>
        <p:nvSpPr>
          <p:cNvPr id="47411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endParaRPr lang="en-US">
              <a:cs typeface="ＭＳ Ｐゴシック"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218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1 John has numerous themes. Among them are love, obedience, false teaching, and fellowship.</a:t>
            </a:r>
          </a:p>
          <a:p>
            <a:endParaRPr lang="en-US"/>
          </a:p>
          <a:p>
            <a:r>
              <a:rPr lang="en-US"/>
              <a:t>• Paul said that love is the greatest trait (1 Cor 13:13), and, likewise, it seems that love is the overall theme in 1 John.</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8A9877E-EE4F-174F-9C9B-6732761B0296}" type="slidenum">
              <a:rPr lang="en-US" sz="1200"/>
              <a:pPr eaLnBrk="1" hangingPunct="1"/>
              <a:t>21</a:t>
            </a:fld>
            <a:endParaRPr lang="en-US" sz="1200"/>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8B2C67-E4D7-EE41-AE82-9F2CEFBA4CF9}" type="slidenum">
              <a:rPr lang="en-US" sz="1200">
                <a:solidFill>
                  <a:srgbClr val="000000"/>
                </a:solidFill>
              </a:rPr>
              <a:pPr eaLnBrk="1" hangingPunct="1"/>
              <a:t>22</a:t>
            </a:fld>
            <a:endParaRPr lang="en-US" sz="1200">
              <a:solidFill>
                <a:srgbClr val="000000"/>
              </a:solidFill>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921A1F-F0FB-AD47-B0CA-A1699821A01E}" type="slidenum">
              <a:rPr lang="en-US" sz="1200"/>
              <a:pPr eaLnBrk="1" hangingPunct="1"/>
              <a:t>23</a:t>
            </a:fld>
            <a:endParaRPr lang="en-US" sz="1200"/>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F7156A-DE12-AD43-B9A9-17880583285D}" type="slidenum">
              <a:rPr lang="en-US" sz="1200"/>
              <a:pPr eaLnBrk="1" hangingPunct="1"/>
              <a:t>24</a:t>
            </a:fld>
            <a:endParaRPr lang="en-US" sz="1200"/>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A73DA9-C040-6D4B-A1B1-E43A02AC7F3C}" type="slidenum">
              <a:rPr lang="en-US" sz="1200"/>
              <a:pPr eaLnBrk="1" hangingPunct="1"/>
              <a:t>25</a:t>
            </a:fld>
            <a:endParaRPr lang="en-US" sz="1200"/>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FA6E2D-AB49-C449-8CFE-7F95D0107ADE}" type="slidenum">
              <a:rPr lang="en-US" sz="1200"/>
              <a:pPr eaLnBrk="1" hangingPunct="1"/>
              <a:t>26</a:t>
            </a:fld>
            <a:endParaRPr lang="en-US" sz="1200"/>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dirty="0">
                <a:latin typeface="Arial" panose="020B0604020202020204" pitchFamily="34" charset="0"/>
                <a:cs typeface="Arial" panose="020B0604020202020204" pitchFamily="34" charset="0"/>
              </a:rPr>
              <a:t>John lived his final decades at the end of the first century as the last surviving disciple—and the only one not martyred, though he was boiled in oil.</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8AF1D2E-9FD2-E148-95B7-30FA1483D2A1}" type="slidenum">
              <a:rPr lang="en-US" sz="1200">
                <a:solidFill>
                  <a:srgbClr val="000000"/>
                </a:solidFill>
              </a:rPr>
              <a:pPr eaLnBrk="1" hangingPunct="1"/>
              <a:t>27</a:t>
            </a:fld>
            <a:endParaRPr lang="en-US" sz="1200">
              <a:solidFill>
                <a:srgbClr val="000000"/>
              </a:solidFill>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b="1" dirty="0">
                <a:latin typeface="Arial" panose="020B0604020202020204" pitchFamily="34" charset="0"/>
                <a:cs typeface="Arial" panose="020B0604020202020204" pitchFamily="34" charset="0"/>
              </a:rPr>
              <a:t>Church tradition says he obeyed Jesus’ command to care for his mother, so he brought her to Ephesus and cared for her until her death. Ephesus then became the staging ground of his ministry throughout Asia Minor.</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61AB32-1BBD-904D-94A3-5FBCE43F3EED}" type="slidenum">
              <a:rPr lang="en-US" sz="1200"/>
              <a:pPr eaLnBrk="1" hangingPunct="1"/>
              <a:t>28</a:t>
            </a:fld>
            <a:endParaRPr lang="en-US" sz="1200"/>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0" dirty="0">
                <a:latin typeface="Arial" panose="020B0604020202020204" pitchFamily="34" charset="0"/>
                <a:cs typeface="Arial" panose="020B0604020202020204" pitchFamily="34" charset="0"/>
              </a:rPr>
              <a:t>Ephesus was also an early center for the false teaching called Gnosticism, so-called from the Greek word for knowledge, gnosis.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76EEC6-50D1-4942-895C-1CE65702ACBC}" type="slidenum">
              <a:rPr lang="en-US" sz="1200"/>
              <a:pPr eaLnBrk="1" hangingPunct="1"/>
              <a:t>29</a:t>
            </a:fld>
            <a:endParaRPr lang="en-US" sz="1200"/>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36FAE9-4370-0E48-9BCC-C77E155FC225}" type="slidenum">
              <a:rPr lang="en-US" sz="1200"/>
              <a:pPr eaLnBrk="1" hangingPunct="1"/>
              <a:t>30</a:t>
            </a:fld>
            <a:endParaRPr lang="en-US" sz="1200"/>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By AD 85-95, when John penned this epistle, the seeds of what would become full-blown Gnosticism were planted. This heresy exalted a so-called secret knowledge as the means of salvation. The Greek word for "knowledge" was </a:t>
            </a:r>
            <a:r>
              <a:rPr lang="en-US" i="1"/>
              <a:t>gnosis</a:t>
            </a:r>
            <a:r>
              <a:rPr lang="en-US" i="0"/>
              <a:t>, so this teaching became known as Gnosticism.</a:t>
            </a:r>
          </a:p>
          <a:p>
            <a:endParaRPr lang="en-US" i="0"/>
          </a:p>
          <a:p>
            <a:r>
              <a:rPr lang="en-US" i="0"/>
              <a:t>• John speaks both of love and this gnostic heresy. Linking the two, he tells us that we fight Gnosticism by loving one another. </a:t>
            </a:r>
            <a:endParaRPr lang="en-US"/>
          </a:p>
          <a:p>
            <a:endParaRPr lang="en-US"/>
          </a:p>
        </p:txBody>
      </p:sp>
      <p:sp>
        <p:nvSpPr>
          <p:cNvPr id="4" name="Slide Number Placeholder 3"/>
          <p:cNvSpPr>
            <a:spLocks noGrp="1"/>
          </p:cNvSpPr>
          <p:nvPr>
            <p:ph type="sldNum" sz="quarter" idx="5"/>
          </p:nvPr>
        </p:nvSpPr>
        <p:spPr/>
        <p:txBody>
          <a:bodyPr/>
          <a:lstStyle/>
          <a:p>
            <a:pPr>
              <a:defRPr/>
            </a:pPr>
            <a:fld id="{DAFB03D5-9E81-6047-9A68-B1224ACD15F7}" type="slidenum">
              <a:rPr lang="en-US"/>
              <a:pPr>
                <a:defRPr/>
              </a:pPr>
              <a:t>3</a:t>
            </a:fld>
            <a:endParaRPr lang="en-US"/>
          </a:p>
        </p:txBody>
      </p:sp>
    </p:spTree>
    <p:extLst>
      <p:ext uri="{BB962C8B-B14F-4D97-AF65-F5344CB8AC3E}">
        <p14:creationId xmlns:p14="http://schemas.microsoft.com/office/powerpoint/2010/main" val="14512673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A6FAA9-74E1-3140-8CE5-7D12601D13A2}" type="slidenum">
              <a:rPr lang="en-US" sz="1200"/>
              <a:pPr eaLnBrk="1" hangingPunct="1"/>
              <a:t>31</a:t>
            </a:fld>
            <a:endParaRPr lang="en-US" sz="1200"/>
          </a:p>
        </p:txBody>
      </p:sp>
      <p:sp>
        <p:nvSpPr>
          <p:cNvPr id="380930" name="Rectangle 2"/>
          <p:cNvSpPr>
            <a:spLocks noGrp="1" noRot="1" noChangeAspect="1" noChangeArrowheads="1" noTextEdit="1"/>
          </p:cNvSpPr>
          <p:nvPr>
            <p:ph type="sldImg"/>
          </p:nvPr>
        </p:nvSpPr>
        <p:spPr>
          <a:ln/>
        </p:spPr>
      </p:sp>
      <p:sp>
        <p:nvSpPr>
          <p:cNvPr id="38093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6133FB-A708-C54C-B0EC-92ABA3D37C4A}" type="slidenum">
              <a:rPr lang="en-US" sz="1200"/>
              <a:pPr eaLnBrk="1" hangingPunct="1"/>
              <a:t>32</a:t>
            </a:fld>
            <a:endParaRPr lang="en-US" sz="1200"/>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33</a:t>
            </a:fld>
            <a:endParaRPr lang="en-US"/>
          </a:p>
        </p:txBody>
      </p:sp>
    </p:spTree>
    <p:extLst>
      <p:ext uri="{BB962C8B-B14F-4D97-AF65-F5344CB8AC3E}">
        <p14:creationId xmlns:p14="http://schemas.microsoft.com/office/powerpoint/2010/main" val="28391478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A89A41-FF56-7241-8487-7AAC8BF62E64}" type="slidenum">
              <a:rPr lang="en-US" sz="1200"/>
              <a:pPr eaLnBrk="1" hangingPunct="1"/>
              <a:t>34</a:t>
            </a:fld>
            <a:endParaRPr lang="en-US" sz="1200"/>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4D76BC-28AA-4847-A878-98CF28E8F0AD}" type="slidenum">
              <a:rPr lang="en-US" sz="1200"/>
              <a:pPr eaLnBrk="1" hangingPunct="1"/>
              <a:t>35</a:t>
            </a:fld>
            <a:endParaRPr lang="en-US" sz="1200"/>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1486257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919106-C671-DF42-8C30-9E7CF0D6C4B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939FE3-FD27-8F47-AD4B-C23632B6054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9DD4E61-09D3-B542-9CD7-E79EA9ECCAAA}"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dirty="0">
                <a:latin typeface="Arial" panose="020B0604020202020204" pitchFamily="34" charset="0"/>
                <a:ea typeface="ＭＳ Ｐゴシック" charset="0"/>
                <a:cs typeface="ＭＳ Ｐゴシック" charset="0"/>
              </a:rPr>
              <a:t>http://</a:t>
            </a:r>
            <a:r>
              <a:rPr lang="en-US" b="1" dirty="0" err="1">
                <a:latin typeface="Arial" panose="020B0604020202020204" pitchFamily="34" charset="0"/>
                <a:ea typeface="ＭＳ Ｐゴシック" charset="0"/>
                <a:cs typeface="ＭＳ Ｐゴシック" charset="0"/>
              </a:rPr>
              <a:t>www.ccel.org</a:t>
            </a:r>
            <a:r>
              <a:rPr lang="en-US" b="1" dirty="0">
                <a:latin typeface="Arial" panose="020B0604020202020204" pitchFamily="34" charset="0"/>
                <a:ea typeface="ＭＳ Ｐゴシック" charset="0"/>
                <a:cs typeface="ＭＳ Ｐゴシック" charset="0"/>
              </a:rPr>
              <a:t>/fathers2/ANF-01/anf01-60.htm#P7477_2003920</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415027-5C8F-D048-A8CD-A180B07F632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4D76BC-28AA-4847-A878-98CF28E8F0A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202259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John warns about the </a:t>
            </a:r>
            <a:r>
              <a:rPr lang="en-US" i="0"/>
              <a:t>false teaching of Gnosticism in 1 John 2:26. He then quickly follows with his exhortation to perseverance—presumably continuing in love and obedience.</a:t>
            </a:r>
            <a:endParaRPr lang="en-US"/>
          </a:p>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EEAA8A-4892-364B-BA3C-F471724161C8}"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b="0" dirty="0"/>
              <a:t>Assurance of salvation means that one is confident of his or her eternal security. This is subjective and can be lost through doubting whether God will keep his word. But it cannot change the objective reality that we are still saved by being in the Father's hands—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solidFill>
                  <a:srgbClr val="006699"/>
                </a:solidFill>
                <a:effectLst/>
                <a:latin typeface="Helvetica Neue" panose="02000503000000020004" pitchFamily="2" charset="0"/>
              </a:rPr>
              <a:t>John 10:25 NLT</a:t>
            </a:r>
            <a:r>
              <a:rPr lang="en-US" b="0" dirty="0">
                <a:solidFill>
                  <a:srgbClr val="000000"/>
                </a:solidFill>
                <a:effectLst/>
                <a:latin typeface="Lucida Grande" panose="020B0600040502020204" pitchFamily="34" charset="0"/>
              </a:rPr>
              <a:t>    Jesus </a:t>
            </a:r>
            <a:r>
              <a:rPr lang="en-US" b="0" dirty="0" err="1">
                <a:solidFill>
                  <a:srgbClr val="000000"/>
                </a:solidFill>
                <a:effectLst/>
                <a:latin typeface="Lucida Grande" panose="020B0600040502020204" pitchFamily="34" charset="0"/>
              </a:rPr>
              <a:t>replied,"</a:t>
            </a:r>
            <a:r>
              <a:rPr lang="en-US" b="0" dirty="0" err="1">
                <a:solidFill>
                  <a:srgbClr val="FF2500"/>
                </a:solidFill>
                <a:effectLst/>
                <a:latin typeface="Lucida Grande" panose="020B0600040502020204" pitchFamily="34" charset="0"/>
              </a:rPr>
              <a:t>I</a:t>
            </a:r>
            <a:r>
              <a:rPr lang="en-US" b="0" dirty="0">
                <a:solidFill>
                  <a:srgbClr val="FF2500"/>
                </a:solidFill>
                <a:effectLst/>
                <a:latin typeface="Lucida Grande" panose="020B0600040502020204" pitchFamily="34" charset="0"/>
              </a:rPr>
              <a:t> have already told you, and you don’t believe me. The proof is the work I do in my Father’s name.</a:t>
            </a:r>
            <a:r>
              <a:rPr lang="en-US" b="0" dirty="0">
                <a:solidFill>
                  <a:srgbClr val="000000"/>
                </a:solidFill>
                <a:effectLst/>
                <a:latin typeface="Lucida Grande" panose="020B0600040502020204" pitchFamily="34" charset="0"/>
              </a:rPr>
              <a:t> </a:t>
            </a:r>
            <a:r>
              <a:rPr lang="en-US" b="0" baseline="30000" dirty="0">
                <a:solidFill>
                  <a:srgbClr val="006699"/>
                </a:solidFill>
                <a:effectLst/>
                <a:latin typeface="Helvetica Neue" panose="02000503000000020004" pitchFamily="2" charset="0"/>
              </a:rPr>
              <a:t>26</a:t>
            </a:r>
            <a:r>
              <a:rPr lang="en-US" b="0" dirty="0">
                <a:solidFill>
                  <a:srgbClr val="FF2500"/>
                </a:solidFill>
                <a:effectLst/>
                <a:latin typeface="Lucida Grande" panose="020B0600040502020204" pitchFamily="34" charset="0"/>
              </a:rPr>
              <a:t> But you don’t believe me because you are not my sheep.</a:t>
            </a:r>
            <a:r>
              <a:rPr lang="en-US" b="0" dirty="0">
                <a:solidFill>
                  <a:srgbClr val="000000"/>
                </a:solidFill>
                <a:effectLst/>
                <a:latin typeface="Lucida Grande" panose="020B0600040502020204" pitchFamily="34" charset="0"/>
              </a:rPr>
              <a:t> </a:t>
            </a:r>
            <a:r>
              <a:rPr lang="en-US" b="0" baseline="30000" dirty="0">
                <a:solidFill>
                  <a:srgbClr val="006699"/>
                </a:solidFill>
                <a:effectLst/>
                <a:latin typeface="Helvetica Neue" panose="02000503000000020004" pitchFamily="2" charset="0"/>
              </a:rPr>
              <a:t>27</a:t>
            </a:r>
            <a:r>
              <a:rPr lang="en-US" b="0" dirty="0">
                <a:solidFill>
                  <a:srgbClr val="FF2500"/>
                </a:solidFill>
                <a:effectLst/>
                <a:latin typeface="Lucida Grande" panose="020B0600040502020204" pitchFamily="34" charset="0"/>
              </a:rPr>
              <a:t> My sheep listen to my voice; I know them, and they follow me.</a:t>
            </a:r>
            <a:r>
              <a:rPr lang="en-US" b="0" dirty="0">
                <a:solidFill>
                  <a:srgbClr val="000000"/>
                </a:solidFill>
                <a:effectLst/>
                <a:latin typeface="Lucida Grande" panose="020B0600040502020204" pitchFamily="34" charset="0"/>
              </a:rPr>
              <a:t> </a:t>
            </a:r>
            <a:r>
              <a:rPr lang="en-US" b="0" baseline="30000" dirty="0">
                <a:solidFill>
                  <a:srgbClr val="006699"/>
                </a:solidFill>
                <a:effectLst/>
                <a:latin typeface="Helvetica Neue" panose="02000503000000020004" pitchFamily="2" charset="0"/>
              </a:rPr>
              <a:t>28</a:t>
            </a:r>
            <a:r>
              <a:rPr lang="en-US" b="0" dirty="0">
                <a:solidFill>
                  <a:srgbClr val="FF2500"/>
                </a:solidFill>
                <a:effectLst/>
                <a:latin typeface="Lucida Grande" panose="020B0600040502020204" pitchFamily="34" charset="0"/>
              </a:rPr>
              <a:t> I give them eternal life, and they will never perish. No one can snatch them away from me,</a:t>
            </a:r>
            <a:r>
              <a:rPr lang="en-US" b="0" dirty="0">
                <a:solidFill>
                  <a:srgbClr val="000000"/>
                </a:solidFill>
                <a:effectLst/>
                <a:latin typeface="Lucida Grande" panose="020B0600040502020204" pitchFamily="34" charset="0"/>
              </a:rPr>
              <a:t> </a:t>
            </a:r>
            <a:r>
              <a:rPr lang="en-US" b="0" baseline="30000" dirty="0">
                <a:solidFill>
                  <a:srgbClr val="006699"/>
                </a:solidFill>
                <a:effectLst/>
                <a:latin typeface="Helvetica Neue" panose="02000503000000020004" pitchFamily="2" charset="0"/>
              </a:rPr>
              <a:t>29</a:t>
            </a:r>
            <a:r>
              <a:rPr lang="en-US" b="0" dirty="0">
                <a:solidFill>
                  <a:srgbClr val="FF2500"/>
                </a:solidFill>
                <a:effectLst/>
                <a:latin typeface="Lucida Grande" panose="020B0600040502020204" pitchFamily="34" charset="0"/>
              </a:rPr>
              <a:t> for my Father has given them to me, and he is more powerful than anyone else. No one can snatch them from the Father’s hand.</a:t>
            </a:r>
            <a:r>
              <a:rPr lang="en-US" b="0" dirty="0">
                <a:solidFill>
                  <a:srgbClr val="000000"/>
                </a:solidFill>
                <a:effectLst/>
                <a:latin typeface="Lucida Grande" panose="020B0600040502020204" pitchFamily="34" charset="0"/>
              </a:rPr>
              <a:t> </a:t>
            </a:r>
            <a:r>
              <a:rPr lang="en-US" b="0" baseline="30000" dirty="0">
                <a:solidFill>
                  <a:srgbClr val="006699"/>
                </a:solidFill>
                <a:effectLst/>
                <a:latin typeface="Helvetica Neue" panose="02000503000000020004" pitchFamily="2" charset="0"/>
              </a:rPr>
              <a:t>30</a:t>
            </a:r>
            <a:r>
              <a:rPr lang="en-US" b="0" dirty="0">
                <a:solidFill>
                  <a:srgbClr val="FF2500"/>
                </a:solidFill>
                <a:effectLst/>
                <a:latin typeface="Lucida Grande" panose="020B0600040502020204" pitchFamily="34" charset="0"/>
              </a:rPr>
              <a:t> The Father and I are one.”</a:t>
            </a:r>
            <a:endParaRPr lang="en-US" b="0" dirty="0"/>
          </a:p>
          <a:p>
            <a:r>
              <a:rPr lang="en-US" b="0" dirty="0"/>
              <a:t>_______________</a:t>
            </a:r>
          </a:p>
          <a:p>
            <a:r>
              <a:rPr lang="en-US" b="0" dirty="0"/>
              <a:t>Common-470</a:t>
            </a:r>
          </a:p>
          <a:p>
            <a:r>
              <a:rPr lang="en-US" b="0" dirty="0"/>
              <a:t>OS-14-2Chron-318</a:t>
            </a:r>
          </a:p>
          <a:p>
            <a:r>
              <a:rPr lang="en-US" b="0" dirty="0"/>
              <a:t>NS-23-1John-41, 173</a:t>
            </a:r>
          </a:p>
          <a:p>
            <a:pPr eaLnBrk="1" hangingPunct="1"/>
            <a:endParaRPr lang="en-US" b="0"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31111D-37B1-0542-847D-2A21A07C43A8}" type="slidenum">
              <a:rPr lang="en-US" sz="1200"/>
              <a:pPr eaLnBrk="1" hangingPunct="1"/>
              <a:t>42</a:t>
            </a:fld>
            <a:endParaRPr lang="en-US" sz="1200"/>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618D98-A0E4-FB4C-9BEA-74D1ED5E400A}" type="slidenum">
              <a:rPr lang="en-US" sz="1200"/>
              <a:pPr eaLnBrk="1" hangingPunct="1"/>
              <a:t>43</a:t>
            </a:fld>
            <a:endParaRPr lang="en-US" sz="1200"/>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911803-A21E-9846-8ABB-01B419E191CE}" type="slidenum">
              <a:rPr lang="en-US" sz="1200"/>
              <a:pPr eaLnBrk="1" hangingPunct="1"/>
              <a:t>44</a:t>
            </a:fld>
            <a:endParaRPr lang="en-US" sz="1200"/>
          </a:p>
        </p:txBody>
      </p:sp>
      <p:sp>
        <p:nvSpPr>
          <p:cNvPr id="29901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8E7D5E44-42A2-6340-AF56-6104823EAA44}" type="slidenum">
              <a:rPr lang="en-US" sz="1200"/>
              <a:pPr algn="r" eaLnBrk="1" hangingPunct="1"/>
              <a:t>44</a:t>
            </a:fld>
            <a:endParaRPr lang="en-US" sz="1200"/>
          </a:p>
        </p:txBody>
      </p:sp>
      <p:sp>
        <p:nvSpPr>
          <p:cNvPr id="299011" name="Rectangle 2"/>
          <p:cNvSpPr>
            <a:spLocks noGrp="1" noRot="1" noChangeAspect="1" noChangeArrowheads="1" noTextEdit="1"/>
          </p:cNvSpPr>
          <p:nvPr>
            <p:ph type="sldImg"/>
          </p:nvPr>
        </p:nvSpPr>
        <p:spPr>
          <a:solidFill>
            <a:srgbClr val="FFFFFF"/>
          </a:solidFill>
          <a:ln/>
        </p:spPr>
      </p:sp>
      <p:sp>
        <p:nvSpPr>
          <p:cNvPr id="2990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AEA50-E467-9800-D298-C064FD3DE513}"/>
            </a:ext>
          </a:extLst>
        </p:cNvPr>
        <p:cNvGrpSpPr/>
        <p:nvPr/>
      </p:nvGrpSpPr>
      <p:grpSpPr>
        <a:xfrm>
          <a:off x="0" y="0"/>
          <a:ext cx="0" cy="0"/>
          <a:chOff x="0" y="0"/>
          <a:chExt cx="0" cy="0"/>
        </a:xfrm>
      </p:grpSpPr>
      <p:sp>
        <p:nvSpPr>
          <p:cNvPr id="56321" name="Rectangle 7">
            <a:extLst>
              <a:ext uri="{FF2B5EF4-FFF2-40B4-BE49-F238E27FC236}">
                <a16:creationId xmlns:a16="http://schemas.microsoft.com/office/drawing/2014/main" id="{2EFFF35E-175D-998F-DE8C-56CD2B5AAFF1}"/>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56322" name="Rectangle 1026">
            <a:extLst>
              <a:ext uri="{FF2B5EF4-FFF2-40B4-BE49-F238E27FC236}">
                <a16:creationId xmlns:a16="http://schemas.microsoft.com/office/drawing/2014/main" id="{60D40A52-3985-5B9D-89EE-9C81F542E025}"/>
              </a:ext>
            </a:extLst>
          </p:cNvPr>
          <p:cNvSpPr>
            <a:spLocks noGrp="1" noRot="1" noChangeAspect="1" noChangeArrowheads="1"/>
          </p:cNvSpPr>
          <p:nvPr>
            <p:ph type="sldImg"/>
          </p:nvPr>
        </p:nvSpPr>
        <p:spPr>
          <a:solidFill>
            <a:srgbClr val="FFFFFF"/>
          </a:solidFill>
          <a:ln/>
        </p:spPr>
      </p:sp>
      <p:sp>
        <p:nvSpPr>
          <p:cNvPr id="56323" name="Rectangle 1027">
            <a:extLst>
              <a:ext uri="{FF2B5EF4-FFF2-40B4-BE49-F238E27FC236}">
                <a16:creationId xmlns:a16="http://schemas.microsoft.com/office/drawing/2014/main" id="{D2E70557-C229-A452-39E3-44F23C2AD243}"/>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cs typeface="ＭＳ Ｐゴシック" charset="0"/>
              </a:rPr>
              <a:t>I could name the sermon covering this whole book "Be Loving," but I already used that for Song of Songs, and I am trying to give each message a unique name.</a:t>
            </a:r>
          </a:p>
          <a:p>
            <a:endParaRPr lang="en-US">
              <a:cs typeface="ＭＳ Ｐゴシック" charset="0"/>
            </a:endParaRPr>
          </a:p>
          <a:p>
            <a:r>
              <a:rPr lang="en-US">
                <a:cs typeface="ＭＳ Ｐゴシック" charset="0"/>
              </a:rPr>
              <a:t>But, since love and obedience are so intrinsically linked, one might be substituted for the other.</a:t>
            </a:r>
          </a:p>
          <a:p>
            <a:endParaRPr lang="en-US" dirty="0">
              <a:cs typeface="ＭＳ Ｐゴシック" charset="0"/>
            </a:endParaRPr>
          </a:p>
        </p:txBody>
      </p:sp>
    </p:spTree>
    <p:extLst>
      <p:ext uri="{BB962C8B-B14F-4D97-AF65-F5344CB8AC3E}">
        <p14:creationId xmlns:p14="http://schemas.microsoft.com/office/powerpoint/2010/main" val="38401465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The animal that the Bible compares us to most is the sheep. Why do you think that is so?</a:t>
            </a:r>
            <a:endParaRPr lang="en-US" dirty="0">
              <a:cs typeface="ＭＳ Ｐゴシック" charset="0"/>
            </a:endParaRPr>
          </a:p>
        </p:txBody>
      </p:sp>
    </p:spTree>
    <p:extLst>
      <p:ext uri="{BB962C8B-B14F-4D97-AF65-F5344CB8AC3E}">
        <p14:creationId xmlns:p14="http://schemas.microsoft.com/office/powerpoint/2010/main" val="34501876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149BB-055F-4A02-BBEA-C407832C2E95}"/>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0116DD1D-7871-A639-ED24-A42718A4085C}"/>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a:extLst>
              <a:ext uri="{FF2B5EF4-FFF2-40B4-BE49-F238E27FC236}">
                <a16:creationId xmlns:a16="http://schemas.microsoft.com/office/drawing/2014/main" id="{EFB9D5C8-979A-B784-0166-D8B9AC44365B}"/>
              </a:ext>
            </a:extLst>
          </p:cNvPr>
          <p:cNvSpPr>
            <a:spLocks noGrp="1" noRot="1" noChangeAspect="1" noChangeArrowheads="1"/>
          </p:cNvSpPr>
          <p:nvPr>
            <p:ph type="sldImg"/>
          </p:nvPr>
        </p:nvSpPr>
        <p:spPr>
          <a:solidFill>
            <a:srgbClr val="FFFFFF"/>
          </a:solidFill>
          <a:ln/>
        </p:spPr>
      </p:sp>
      <p:sp>
        <p:nvSpPr>
          <p:cNvPr id="162819" name="Rectangle 1027">
            <a:extLst>
              <a:ext uri="{FF2B5EF4-FFF2-40B4-BE49-F238E27FC236}">
                <a16:creationId xmlns:a16="http://schemas.microsoft.com/office/drawing/2014/main" id="{BCDA5DB2-4188-235E-4E43-0CD8712690B0}"/>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Bible compares us to sheep more than to any other animal. Why is that?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Sheep are helpless. They can't fight, as they don't have strength, claws, or speed.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Sheep are dumb. They may be the stupidest mammal, as they repeat one another's mistakes.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This leads them to stray for greener pastures elsewhere, even when they are well-supplied.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 So, 1 John can help us as sheep.</a:t>
            </a:r>
          </a:p>
        </p:txBody>
      </p:sp>
    </p:spTree>
    <p:extLst>
      <p:ext uri="{BB962C8B-B14F-4D97-AF65-F5344CB8AC3E}">
        <p14:creationId xmlns:p14="http://schemas.microsoft.com/office/powerpoint/2010/main" val="1016844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lang="ar-JO" b="1" dirty="0">
                <a:latin typeface="Arial" panose="020B0604020202020204" pitchFamily="34" charset="0"/>
                <a:cs typeface="Arial" panose="020B0604020202020204" pitchFamily="34" charset="0"/>
              </a:rPr>
              <a:t>الأغنام حيوانات علائقية، لذا فإن الابتعاد عن القطيع يجعلك وحيدًا.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13315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b="1" dirty="0">
                <a:latin typeface="Arial" panose="020B0604020202020204" pitchFamily="34" charset="0"/>
                <a:cs typeface="Arial" panose="020B0604020202020204" pitchFamily="34" charset="0"/>
              </a:rPr>
              <a:t>هذا أحد الخراف وأسمه كريس ضاع في أستراليا. في عام 2015 تم العثور عليه من قبل مشاة الأدغال بعد حوالي 6 سنوات من البحث. كما ترون صوفه الثقيل الذي يبلغ 90 رطلاً. </a:t>
            </a:r>
            <a:endParaRPr lang="en-SG"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97360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إن عوائق الابتعاد تشكل عبئًا كبيرا، على الأغنان كما على الإنسان أيضًا.</a:t>
            </a:r>
          </a:p>
          <a:p>
            <a:pPr algn="r" rtl="1"/>
            <a:r>
              <a:rPr lang="ar-SA" b="1" dirty="0">
                <a:latin typeface="Arial" panose="020B0604020202020204" pitchFamily="34" charset="0"/>
                <a:cs typeface="Arial" panose="020B0604020202020204" pitchFamily="34" charset="0"/>
              </a:rPr>
              <a:t>مات كريس، الخروف المشهور بصوفه</a:t>
            </a:r>
          </a:p>
          <a:p>
            <a:pPr algn="r" rtl="1"/>
            <a:r>
              <a:rPr lang="ar-SA" b="1" dirty="0">
                <a:latin typeface="Arial" panose="020B0604020202020204" pitchFamily="34" charset="0"/>
                <a:cs typeface="Arial" panose="020B0604020202020204" pitchFamily="34" charset="0"/>
              </a:rPr>
              <a:t>بقلم إليزابيث وولف وسعيد أحمد، سي إن إن</a:t>
            </a:r>
          </a:p>
          <a:p>
            <a:pPr algn="r" rtl="1"/>
            <a:r>
              <a:rPr lang="ar-SA" b="1" dirty="0">
                <a:latin typeface="Arial" panose="020B0604020202020204" pitchFamily="34" charset="0"/>
                <a:cs typeface="Arial" panose="020B0604020202020204" pitchFamily="34" charset="0"/>
              </a:rPr>
              <a:t>تم التحديث في الساعة 1623 بتوقيت غربنتش، (0023 بتوقيت هونغ كونغ) 22 تشرين الأول 2019</a:t>
            </a:r>
          </a:p>
          <a:p>
            <a:pPr algn="r" rtl="1"/>
            <a:r>
              <a:rPr lang="ar-SA" b="1" dirty="0">
                <a:latin typeface="Arial" panose="020B0604020202020204" pitchFamily="34" charset="0"/>
                <a:cs typeface="Arial" panose="020B0604020202020204" pitchFamily="34" charset="0"/>
              </a:rPr>
              <a:t>مات الخروف كريس في موطنه  </a:t>
            </a:r>
            <a:r>
              <a:rPr lang="en-SG" b="1" dirty="0">
                <a:latin typeface="Arial" panose="020B0604020202020204" pitchFamily="34" charset="0"/>
                <a:cs typeface="Arial" panose="020B0604020202020204" pitchFamily="34" charset="0"/>
              </a:rPr>
              <a:t>Little Oak Sanctuary.</a:t>
            </a:r>
          </a:p>
          <a:p>
            <a:pPr algn="r" rtl="1"/>
            <a:r>
              <a:rPr lang="en-SG" b="1" dirty="0">
                <a:latin typeface="Arial" panose="020B0604020202020204" pitchFamily="34" charset="0"/>
                <a:cs typeface="Arial" panose="020B0604020202020204" pitchFamily="34" charset="0"/>
              </a:rPr>
              <a:t>(CNN) </a:t>
            </a:r>
            <a:r>
              <a:rPr lang="ar-SA" b="1" dirty="0">
                <a:latin typeface="Arial" panose="020B0604020202020204" pitchFamily="34" charset="0"/>
                <a:cs typeface="Arial" panose="020B0604020202020204" pitchFamily="34" charset="0"/>
              </a:rPr>
              <a:t>عاس الخروف، إذا صح القول، حياة كاملة ورقيقة، محبوبًا من قبل جميع معجبيه في جميع أنحاء العالم بسب صوفه الفريد.</a:t>
            </a:r>
          </a:p>
          <a:p>
            <a:pPr algn="r" rtl="1"/>
            <a:r>
              <a:rPr lang="ar-SA" b="1" dirty="0">
                <a:latin typeface="Arial" panose="020B0604020202020204" pitchFamily="34" charset="0"/>
                <a:cs typeface="Arial" panose="020B0604020202020204" pitchFamily="34" charset="0"/>
              </a:rPr>
              <a:t>مات في موطنه في </a:t>
            </a:r>
            <a:r>
              <a:rPr lang="en-SG" b="1" dirty="0">
                <a:latin typeface="Arial" panose="020B0604020202020204" pitchFamily="34" charset="0"/>
                <a:cs typeface="Arial" panose="020B0604020202020204" pitchFamily="34" charset="0"/>
              </a:rPr>
              <a:t>Little Oak Sanctuary. </a:t>
            </a:r>
            <a:r>
              <a:rPr lang="ar-SA" b="1" dirty="0">
                <a:latin typeface="Arial" panose="020B0604020202020204" pitchFamily="34" charset="0"/>
                <a:cs typeface="Arial" panose="020B0604020202020204" pitchFamily="34" charset="0"/>
              </a:rPr>
              <a:t>حيث كان يعيش منذ اعتلائه الشهرة في عام 2015.</a:t>
            </a:r>
          </a:p>
          <a:p>
            <a:pPr algn="r" rtl="1"/>
            <a:r>
              <a:rPr lang="ar-SA" b="1" dirty="0">
                <a:latin typeface="Arial" panose="020B0604020202020204" pitchFamily="34" charset="0"/>
                <a:cs typeface="Arial" panose="020B0604020202020204" pitchFamily="34" charset="0"/>
              </a:rPr>
              <a:t>في حين ينبغي تقدير كريس لصفاته المحبوبة العديدة – فكروا في عينيه اللطيفتين وأنفه المائل بلطف – فقد أصبح مشهورًا عالميًا بعد أن أصبح صاحب الرقم القياسي العالمي غير الرسمي في امتلاكه أكبر صوفٍ نامٍ.</a:t>
            </a:r>
          </a:p>
          <a:p>
            <a:pPr algn="r" rtl="1"/>
            <a:r>
              <a:rPr lang="ar-SA" b="1" dirty="0">
                <a:latin typeface="Arial" panose="020B0604020202020204" pitchFamily="34" charset="0"/>
                <a:cs typeface="Arial" panose="020B0604020202020204" pitchFamily="34" charset="0"/>
              </a:rPr>
              <a:t>تم العثور عليه خارج العاصمة الاسترالية، كانبيرا، مغطى بكمية من الصوف، ما يقرب من 90 رطلاً، حتى أنه بالكاد كان يستطيع المشي.</a:t>
            </a:r>
          </a:p>
          <a:p>
            <a:pPr algn="r" rtl="1"/>
            <a:r>
              <a:rPr lang="ar-SA" b="1" dirty="0">
                <a:latin typeface="Arial" panose="020B0604020202020204" pitchFamily="34" charset="0"/>
                <a:cs typeface="Arial" panose="020B0604020202020204" pitchFamily="34" charset="0"/>
              </a:rPr>
              <a:t>عندما تم العثور عليه، كان كريس يحمل على جسده ما يعادل سنوات من الصوف، مما جعل من الصعوبة عليه أن يمشي.</a:t>
            </a:r>
          </a:p>
          <a:p>
            <a:pPr algn="r" rtl="1"/>
            <a:r>
              <a:rPr lang="ar-SA" b="1" dirty="0">
                <a:latin typeface="Arial" panose="020B0604020202020204" pitchFamily="34" charset="0"/>
                <a:cs typeface="Arial" panose="020B0604020202020204" pitchFamily="34" charset="0"/>
              </a:rPr>
              <a:t>أعلنت </a:t>
            </a:r>
            <a:r>
              <a:rPr lang="en-SG" b="1" dirty="0">
                <a:latin typeface="Arial" panose="020B0604020202020204" pitchFamily="34" charset="0"/>
                <a:cs typeface="Arial" panose="020B0604020202020204" pitchFamily="34" charset="0"/>
              </a:rPr>
              <a:t>Little Oak Sanctuary </a:t>
            </a:r>
            <a:r>
              <a:rPr lang="ar-SA" b="1" dirty="0">
                <a:latin typeface="Arial" panose="020B0604020202020204" pitchFamily="34" charset="0"/>
                <a:cs typeface="Arial" panose="020B0604020202020204" pitchFamily="34" charset="0"/>
              </a:rPr>
              <a:t>موت الخروف الأسطوري يوم الثلاثاء في في منشور على الفسبوك:</a:t>
            </a:r>
          </a:p>
          <a:p>
            <a:pPr algn="r" rtl="1"/>
            <a:r>
              <a:rPr lang="ar-SA" b="1" dirty="0">
                <a:latin typeface="Arial" panose="020B0604020202020204" pitchFamily="34" charset="0"/>
                <a:cs typeface="Arial" panose="020B0604020202020204" pitchFamily="34" charset="0"/>
              </a:rPr>
              <a:t>"نشعر بالحسرة لفقدان هذه الروح العذبة، والحكيمة، والودية،" كما جاء في المنشور.</a:t>
            </a:r>
          </a:p>
          <a:p>
            <a:pPr algn="r" rtl="1"/>
            <a:r>
              <a:rPr lang="ar-SA" b="1" dirty="0">
                <a:latin typeface="Arial" panose="020B0604020202020204" pitchFamily="34" charset="0"/>
                <a:cs typeface="Arial" panose="020B0604020202020204" pitchFamily="34" charset="0"/>
              </a:rPr>
              <a:t>حرصت </a:t>
            </a:r>
            <a:r>
              <a:rPr lang="en-SG" b="1" dirty="0">
                <a:latin typeface="Arial" panose="020B0604020202020204" pitchFamily="34" charset="0"/>
                <a:cs typeface="Arial" panose="020B0604020202020204" pitchFamily="34" charset="0"/>
              </a:rPr>
              <a:t>Little Oak Sanctuary </a:t>
            </a:r>
            <a:r>
              <a:rPr lang="ar-SA" b="1" dirty="0">
                <a:latin typeface="Arial" panose="020B0604020202020204" pitchFamily="34" charset="0"/>
                <a:cs typeface="Arial" panose="020B0604020202020204" pitchFamily="34" charset="0"/>
              </a:rPr>
              <a:t>على النظر إلى كريس أكثر من مجرد عرض مبهر مع احترامه كرفيق.</a:t>
            </a:r>
          </a:p>
          <a:p>
            <a:pPr algn="r" rtl="1"/>
            <a:r>
              <a:rPr lang="ar-SA" b="1" dirty="0">
                <a:latin typeface="Arial" panose="020B0604020202020204" pitchFamily="34" charset="0"/>
                <a:cs typeface="Arial" panose="020B0604020202020204" pitchFamily="34" charset="0"/>
              </a:rPr>
              <a:t>"لقد كان أكثر من هذا بكثير، بل وأكثر من ذلك بكثير،" كما قال المنشور. "وسوف نتذكره على كل ما كان عليه – شخصًا، وليس شيئًا – هنا معنا، وليس من أجلنا. أرقد بسلام عزيزي كريس." </a:t>
            </a:r>
          </a:p>
          <a:p>
            <a:pPr algn="r" rtl="1"/>
            <a:r>
              <a:rPr lang="ar-SA" b="1" dirty="0">
                <a:latin typeface="Arial" panose="020B0604020202020204" pitchFamily="34" charset="0"/>
                <a:cs typeface="Arial" panose="020B0604020202020204" pitchFamily="34" charset="0"/>
              </a:rPr>
              <a:t>أولئك الذين يريدون إعلان الحداد على وفاة كريس أن يشاهدوا الصوف المعروض في المتحف الوطني الاسترالي.</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0916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Discussion: What do you want to be known for after you are gone? </a:t>
            </a:r>
          </a:p>
          <a:p>
            <a:endParaRPr lang="en-US"/>
          </a:p>
          <a:p>
            <a:r>
              <a:rPr lang="en-US"/>
              <a:t>I want more than anything to be known as a man of love—one who loved God and people. </a:t>
            </a:r>
          </a:p>
          <a:p>
            <a:endParaRPr lang="en-US"/>
          </a:p>
          <a:p>
            <a:r>
              <a:rPr lang="en-US"/>
              <a:t>As an old man, he focused on the basics, which is common for those who have lived long and finally note what is most important. So, this last surviving apostle, John, writes his first general letter, consistent with what Jesus said of him as "the disciple Jesus loved." </a:t>
            </a:r>
          </a:p>
          <a:p>
            <a:endParaRPr lang="en-US"/>
          </a:p>
          <a:p>
            <a:r>
              <a:rPr lang="en-US" sz="1200" b="1" kern="1200">
                <a:solidFill>
                  <a:schemeClr val="tx1"/>
                </a:solidFill>
                <a:effectLst/>
                <a:latin typeface="Times New Roman" charset="0"/>
                <a:ea typeface="ＭＳ Ｐゴシック" charset="0"/>
                <a:cs typeface="Geneva" charset="0"/>
              </a:rPr>
              <a:t>John 13:23</a:t>
            </a:r>
            <a:r>
              <a:rPr lang="en-US" sz="1200" kern="1200">
                <a:solidFill>
                  <a:schemeClr val="tx1"/>
                </a:solidFill>
                <a:effectLst/>
                <a:latin typeface="Times New Roman" charset="0"/>
                <a:ea typeface="ＭＳ Ｐゴシック" charset="0"/>
                <a:cs typeface="Geneva" charset="0"/>
              </a:rPr>
              <a:t> </a:t>
            </a:r>
            <a:r>
              <a:rPr lang="en-US" sz="1200" b="1" kern="1200">
                <a:solidFill>
                  <a:schemeClr val="tx1"/>
                </a:solidFill>
                <a:effectLst/>
                <a:latin typeface="Times New Roman" charset="0"/>
                <a:ea typeface="ＭＳ Ｐゴシック" charset="0"/>
                <a:cs typeface="Geneva" charset="0"/>
              </a:rPr>
              <a:t>The disciple Jesus loved </a:t>
            </a:r>
            <a:r>
              <a:rPr lang="en-US" sz="1200" kern="1200">
                <a:solidFill>
                  <a:schemeClr val="tx1"/>
                </a:solidFill>
                <a:effectLst/>
                <a:latin typeface="Times New Roman" charset="0"/>
                <a:ea typeface="ＭＳ Ｐゴシック" charset="0"/>
                <a:cs typeface="Geneva" charset="0"/>
              </a:rPr>
              <a:t>was sitting next to </a:t>
            </a:r>
            <a:r>
              <a:rPr lang="en-US" sz="1200" b="1" kern="1200">
                <a:solidFill>
                  <a:schemeClr val="tx1"/>
                </a:solidFill>
                <a:effectLst/>
                <a:latin typeface="Times New Roman" charset="0"/>
                <a:ea typeface="ＭＳ Ｐゴシック" charset="0"/>
                <a:cs typeface="Geneva" charset="0"/>
              </a:rPr>
              <a:t>Jesus </a:t>
            </a:r>
            <a:r>
              <a:rPr lang="en-US" sz="1200" kern="1200">
                <a:solidFill>
                  <a:schemeClr val="tx1"/>
                </a:solidFill>
                <a:effectLst/>
                <a:latin typeface="Times New Roman" charset="0"/>
                <a:ea typeface="ＭＳ Ｐゴシック" charset="0"/>
                <a:cs typeface="Geneva" charset="0"/>
              </a:rPr>
              <a:t>at </a:t>
            </a:r>
            <a:r>
              <a:rPr lang="en-US" sz="1200" b="1" kern="1200">
                <a:solidFill>
                  <a:schemeClr val="tx1"/>
                </a:solidFill>
                <a:effectLst/>
                <a:latin typeface="Times New Roman" charset="0"/>
                <a:ea typeface="ＭＳ Ｐゴシック" charset="0"/>
                <a:cs typeface="Geneva" charset="0"/>
              </a:rPr>
              <a:t>the </a:t>
            </a:r>
            <a:r>
              <a:rPr lang="en-US" sz="1200" kern="1200">
                <a:solidFill>
                  <a:schemeClr val="tx1"/>
                </a:solidFill>
                <a:effectLst/>
                <a:latin typeface="Times New Roman" charset="0"/>
                <a:ea typeface="ＭＳ Ｐゴシック" charset="0"/>
                <a:cs typeface="Geneva" charset="0"/>
              </a:rPr>
              <a:t>table.</a:t>
            </a:r>
            <a:r>
              <a:rPr lang="en-US" sz="1200" kern="1200" baseline="30000">
                <a:solidFill>
                  <a:schemeClr val="tx1"/>
                </a:solidFill>
                <a:effectLst/>
                <a:latin typeface="Times New Roman" charset="0"/>
                <a:ea typeface="ＭＳ Ｐゴシック" charset="0"/>
                <a:cs typeface="Geneva" charset="0"/>
              </a:rPr>
              <a:t>a</a:t>
            </a:r>
            <a:br>
              <a:rPr lang="en-US" sz="1200" kern="1200">
                <a:solidFill>
                  <a:schemeClr val="tx1"/>
                </a:solidFill>
                <a:effectLst/>
                <a:latin typeface="Times New Roman" charset="0"/>
                <a:ea typeface="ＭＳ Ｐゴシック" charset="0"/>
                <a:cs typeface="Geneva" charset="0"/>
              </a:rPr>
            </a:br>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John 19:26</a:t>
            </a:r>
            <a:r>
              <a:rPr lang="en-US" sz="1200" kern="1200">
                <a:solidFill>
                  <a:schemeClr val="tx1"/>
                </a:solidFill>
                <a:effectLst/>
                <a:latin typeface="Times New Roman" charset="0"/>
                <a:ea typeface="ＭＳ Ｐゴシック" charset="0"/>
                <a:cs typeface="Geneva" charset="0"/>
              </a:rPr>
              <a:t> When </a:t>
            </a:r>
            <a:r>
              <a:rPr lang="en-US" sz="1200" b="1" kern="1200">
                <a:solidFill>
                  <a:schemeClr val="tx1"/>
                </a:solidFill>
                <a:effectLst/>
                <a:latin typeface="Times New Roman" charset="0"/>
                <a:ea typeface="ＭＳ Ｐゴシック" charset="0"/>
                <a:cs typeface="Geneva" charset="0"/>
              </a:rPr>
              <a:t>Jesus </a:t>
            </a:r>
            <a:r>
              <a:rPr lang="en-US" sz="1200" kern="1200">
                <a:solidFill>
                  <a:schemeClr val="tx1"/>
                </a:solidFill>
                <a:effectLst/>
                <a:latin typeface="Times New Roman" charset="0"/>
                <a:ea typeface="ＭＳ Ｐゴシック" charset="0"/>
                <a:cs typeface="Geneva" charset="0"/>
              </a:rPr>
              <a:t>saw his mother standing there beside </a:t>
            </a:r>
            <a:r>
              <a:rPr lang="en-US" sz="1200" b="1" kern="1200">
                <a:solidFill>
                  <a:schemeClr val="tx1"/>
                </a:solidFill>
                <a:effectLst/>
                <a:latin typeface="Times New Roman" charset="0"/>
                <a:ea typeface="ＭＳ Ｐゴシック" charset="0"/>
                <a:cs typeface="Geneva" charset="0"/>
              </a:rPr>
              <a:t>the disciple </a:t>
            </a:r>
            <a:r>
              <a:rPr lang="en-US" sz="1200" kern="1200">
                <a:solidFill>
                  <a:schemeClr val="tx1"/>
                </a:solidFill>
                <a:effectLst/>
                <a:latin typeface="Times New Roman" charset="0"/>
                <a:ea typeface="ＭＳ Ｐゴシック" charset="0"/>
                <a:cs typeface="Geneva" charset="0"/>
              </a:rPr>
              <a:t>he </a:t>
            </a:r>
            <a:r>
              <a:rPr lang="en-US" sz="1200" b="1" kern="1200">
                <a:solidFill>
                  <a:schemeClr val="tx1"/>
                </a:solidFill>
                <a:effectLst/>
                <a:latin typeface="Times New Roman" charset="0"/>
                <a:ea typeface="ＭＳ Ｐゴシック" charset="0"/>
                <a:cs typeface="Geneva" charset="0"/>
              </a:rPr>
              <a:t>loved</a:t>
            </a:r>
            <a:r>
              <a:rPr lang="en-US" sz="1200" kern="1200">
                <a:solidFill>
                  <a:schemeClr val="tx1"/>
                </a:solidFill>
                <a:effectLst/>
                <a:latin typeface="Times New Roman" charset="0"/>
                <a:ea typeface="ＭＳ Ｐゴシック" charset="0"/>
                <a:cs typeface="Geneva" charset="0"/>
              </a:rPr>
              <a:t>, he said to her, “Dear woman, here is your son.”</a:t>
            </a:r>
            <a:br>
              <a:rPr lang="en-US" sz="1200" kern="1200">
                <a:solidFill>
                  <a:schemeClr val="tx1"/>
                </a:solidFill>
                <a:effectLst/>
                <a:latin typeface="Times New Roman" charset="0"/>
                <a:ea typeface="ＭＳ Ｐゴシック" charset="0"/>
                <a:cs typeface="Geneva" charset="0"/>
              </a:rPr>
            </a:br>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John 20:2</a:t>
            </a:r>
            <a:r>
              <a:rPr lang="en-US" sz="1200" kern="1200">
                <a:solidFill>
                  <a:schemeClr val="tx1"/>
                </a:solidFill>
                <a:effectLst/>
                <a:latin typeface="Times New Roman" charset="0"/>
                <a:ea typeface="ＭＳ Ｐゴシック" charset="0"/>
                <a:cs typeface="Geneva" charset="0"/>
              </a:rPr>
              <a:t> She ran and found Simon Peter and </a:t>
            </a:r>
            <a:r>
              <a:rPr lang="en-US" sz="1200" b="1" kern="1200">
                <a:solidFill>
                  <a:schemeClr val="tx1"/>
                </a:solidFill>
                <a:effectLst/>
                <a:latin typeface="Times New Roman" charset="0"/>
                <a:ea typeface="ＭＳ Ｐゴシック" charset="0"/>
                <a:cs typeface="Geneva" charset="0"/>
              </a:rPr>
              <a:t>the </a:t>
            </a:r>
            <a:r>
              <a:rPr lang="en-US" sz="1200" kern="1200">
                <a:solidFill>
                  <a:schemeClr val="tx1"/>
                </a:solidFill>
                <a:effectLst/>
                <a:latin typeface="Times New Roman" charset="0"/>
                <a:ea typeface="ＭＳ Ｐゴシック" charset="0"/>
                <a:cs typeface="Geneva" charset="0"/>
              </a:rPr>
              <a:t>other </a:t>
            </a:r>
            <a:r>
              <a:rPr lang="en-US" sz="1200" b="1" kern="1200">
                <a:solidFill>
                  <a:schemeClr val="tx1"/>
                </a:solidFill>
                <a:effectLst/>
                <a:latin typeface="Times New Roman" charset="0"/>
                <a:ea typeface="ＭＳ Ｐゴシック" charset="0"/>
                <a:cs typeface="Geneva" charset="0"/>
              </a:rPr>
              <a:t>disciple</a:t>
            </a:r>
            <a:r>
              <a:rPr lang="en-US" sz="1200" kern="1200">
                <a:solidFill>
                  <a:schemeClr val="tx1"/>
                </a:solidFill>
                <a:effectLst/>
                <a:latin typeface="Times New Roman" charset="0"/>
                <a:ea typeface="ＭＳ Ｐゴシック" charset="0"/>
                <a:cs typeface="Geneva" charset="0"/>
              </a:rPr>
              <a:t>, </a:t>
            </a:r>
            <a:r>
              <a:rPr lang="en-US" sz="1200" b="1" kern="1200">
                <a:solidFill>
                  <a:schemeClr val="tx1"/>
                </a:solidFill>
                <a:effectLst/>
                <a:latin typeface="Times New Roman" charset="0"/>
                <a:ea typeface="ＭＳ Ｐゴシック" charset="0"/>
                <a:cs typeface="Geneva" charset="0"/>
              </a:rPr>
              <a:t>the </a:t>
            </a:r>
            <a:r>
              <a:rPr lang="en-US" sz="1200" kern="1200">
                <a:solidFill>
                  <a:schemeClr val="tx1"/>
                </a:solidFill>
                <a:effectLst/>
                <a:latin typeface="Times New Roman" charset="0"/>
                <a:ea typeface="ＭＳ Ｐゴシック" charset="0"/>
                <a:cs typeface="Geneva" charset="0"/>
              </a:rPr>
              <a:t>one whom </a:t>
            </a:r>
            <a:r>
              <a:rPr lang="en-US" sz="1200" b="1" kern="1200">
                <a:solidFill>
                  <a:schemeClr val="tx1"/>
                </a:solidFill>
                <a:effectLst/>
                <a:latin typeface="Times New Roman" charset="0"/>
                <a:ea typeface="ＭＳ Ｐゴシック" charset="0"/>
                <a:cs typeface="Geneva" charset="0"/>
              </a:rPr>
              <a:t>Jesus loved</a:t>
            </a:r>
            <a:r>
              <a:rPr lang="en-US" sz="1200" kern="1200">
                <a:solidFill>
                  <a:schemeClr val="tx1"/>
                </a:solidFill>
                <a:effectLst/>
                <a:latin typeface="Times New Roman" charset="0"/>
                <a:ea typeface="ＭＳ Ｐゴシック" charset="0"/>
                <a:cs typeface="Geneva" charset="0"/>
              </a:rPr>
              <a:t>. She said, “They have taken </a:t>
            </a:r>
            <a:r>
              <a:rPr lang="en-US" sz="1200" b="1" kern="1200">
                <a:solidFill>
                  <a:schemeClr val="tx1"/>
                </a:solidFill>
                <a:effectLst/>
                <a:latin typeface="Times New Roman" charset="0"/>
                <a:ea typeface="ＭＳ Ｐゴシック" charset="0"/>
                <a:cs typeface="Geneva" charset="0"/>
              </a:rPr>
              <a:t>the </a:t>
            </a:r>
            <a:r>
              <a:rPr lang="en-US" sz="1200" kern="1200">
                <a:solidFill>
                  <a:schemeClr val="tx1"/>
                </a:solidFill>
                <a:effectLst/>
                <a:latin typeface="Times New Roman" charset="0"/>
                <a:ea typeface="ＭＳ Ｐゴシック" charset="0"/>
                <a:cs typeface="Geneva" charset="0"/>
              </a:rPr>
              <a:t>Lord’s body out of </a:t>
            </a:r>
            <a:r>
              <a:rPr lang="en-US" sz="1200" b="1" kern="1200">
                <a:solidFill>
                  <a:schemeClr val="tx1"/>
                </a:solidFill>
                <a:effectLst/>
                <a:latin typeface="Times New Roman" charset="0"/>
                <a:ea typeface="ＭＳ Ｐゴシック" charset="0"/>
                <a:cs typeface="Geneva" charset="0"/>
              </a:rPr>
              <a:t>the </a:t>
            </a:r>
            <a:r>
              <a:rPr lang="en-US" sz="1200" kern="1200">
                <a:solidFill>
                  <a:schemeClr val="tx1"/>
                </a:solidFill>
                <a:effectLst/>
                <a:latin typeface="Times New Roman" charset="0"/>
                <a:ea typeface="ＭＳ Ｐゴシック" charset="0"/>
                <a:cs typeface="Geneva" charset="0"/>
              </a:rPr>
              <a:t>tomb, and we don’t know where they have put him!”</a:t>
            </a:r>
          </a:p>
          <a:p>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John 21:7</a:t>
            </a:r>
            <a:r>
              <a:rPr lang="en-US" sz="1200" kern="1200">
                <a:solidFill>
                  <a:schemeClr val="tx1"/>
                </a:solidFill>
                <a:effectLst/>
                <a:latin typeface="Times New Roman" charset="0"/>
                <a:ea typeface="ＭＳ Ｐゴシック" charset="0"/>
                <a:cs typeface="Geneva" charset="0"/>
              </a:rPr>
              <a:t>    Then </a:t>
            </a:r>
            <a:r>
              <a:rPr lang="en-US" sz="1200" b="1" kern="1200">
                <a:solidFill>
                  <a:schemeClr val="tx1"/>
                </a:solidFill>
                <a:effectLst/>
                <a:latin typeface="Times New Roman" charset="0"/>
                <a:ea typeface="ＭＳ Ｐゴシック" charset="0"/>
                <a:cs typeface="Geneva" charset="0"/>
              </a:rPr>
              <a:t>the disciple Jesus loved </a:t>
            </a:r>
            <a:r>
              <a:rPr lang="en-US" sz="1200" kern="1200">
                <a:solidFill>
                  <a:schemeClr val="tx1"/>
                </a:solidFill>
                <a:effectLst/>
                <a:latin typeface="Times New Roman" charset="0"/>
                <a:ea typeface="ＭＳ Ｐゴシック" charset="0"/>
                <a:cs typeface="Geneva" charset="0"/>
              </a:rPr>
              <a:t>said to Peter, “It’s </a:t>
            </a:r>
            <a:r>
              <a:rPr lang="en-US" sz="1200" b="1" kern="1200">
                <a:solidFill>
                  <a:schemeClr val="tx1"/>
                </a:solidFill>
                <a:effectLst/>
                <a:latin typeface="Times New Roman" charset="0"/>
                <a:ea typeface="ＭＳ Ｐゴシック" charset="0"/>
                <a:cs typeface="Geneva" charset="0"/>
              </a:rPr>
              <a:t>the </a:t>
            </a:r>
            <a:r>
              <a:rPr lang="en-US" sz="1200" kern="1200">
                <a:solidFill>
                  <a:schemeClr val="tx1"/>
                </a:solidFill>
                <a:effectLst/>
                <a:latin typeface="Times New Roman" charset="0"/>
                <a:ea typeface="ＭＳ Ｐゴシック" charset="0"/>
                <a:cs typeface="Geneva" charset="0"/>
              </a:rPr>
              <a:t>Lord!” When Simon Peter heard that it was </a:t>
            </a:r>
            <a:r>
              <a:rPr lang="en-US" sz="1200" b="1" kern="1200">
                <a:solidFill>
                  <a:schemeClr val="tx1"/>
                </a:solidFill>
                <a:effectLst/>
                <a:latin typeface="Times New Roman" charset="0"/>
                <a:ea typeface="ＭＳ Ｐゴシック" charset="0"/>
                <a:cs typeface="Geneva" charset="0"/>
              </a:rPr>
              <a:t>the </a:t>
            </a:r>
            <a:r>
              <a:rPr lang="en-US" sz="1200" kern="1200">
                <a:solidFill>
                  <a:schemeClr val="tx1"/>
                </a:solidFill>
                <a:effectLst/>
                <a:latin typeface="Times New Roman" charset="0"/>
                <a:ea typeface="ＭＳ Ｐゴシック" charset="0"/>
                <a:cs typeface="Geneva" charset="0"/>
              </a:rPr>
              <a:t>Lord, he put on his tunic (for he had stripped for work), jumped into </a:t>
            </a:r>
            <a:r>
              <a:rPr lang="en-US" sz="1200" b="1" kern="1200">
                <a:solidFill>
                  <a:schemeClr val="tx1"/>
                </a:solidFill>
                <a:effectLst/>
                <a:latin typeface="Times New Roman" charset="0"/>
                <a:ea typeface="ＭＳ Ｐゴシック" charset="0"/>
                <a:cs typeface="Geneva" charset="0"/>
              </a:rPr>
              <a:t>the </a:t>
            </a:r>
            <a:r>
              <a:rPr lang="en-US" sz="1200" kern="1200">
                <a:solidFill>
                  <a:schemeClr val="tx1"/>
                </a:solidFill>
                <a:effectLst/>
                <a:latin typeface="Times New Roman" charset="0"/>
                <a:ea typeface="ＭＳ Ｐゴシック" charset="0"/>
                <a:cs typeface="Geneva" charset="0"/>
              </a:rPr>
              <a:t>water, and headed to shore.</a:t>
            </a:r>
          </a:p>
          <a:p>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John 21:20</a:t>
            </a:r>
            <a:r>
              <a:rPr lang="en-US" sz="1200" kern="1200">
                <a:solidFill>
                  <a:schemeClr val="tx1"/>
                </a:solidFill>
                <a:effectLst/>
                <a:latin typeface="Times New Roman" charset="0"/>
                <a:ea typeface="ＭＳ Ｐゴシック" charset="0"/>
                <a:cs typeface="Geneva" charset="0"/>
              </a:rPr>
              <a:t>    Peter turned around and saw behind them </a:t>
            </a:r>
            <a:r>
              <a:rPr lang="en-US" sz="1200" b="1" kern="1200">
                <a:solidFill>
                  <a:schemeClr val="tx1"/>
                </a:solidFill>
                <a:effectLst/>
                <a:latin typeface="Times New Roman" charset="0"/>
                <a:ea typeface="ＭＳ Ｐゴシック" charset="0"/>
                <a:cs typeface="Geneva" charset="0"/>
              </a:rPr>
              <a:t>the disciple Jesus loved</a:t>
            </a:r>
            <a:r>
              <a:rPr lang="en-US" sz="1200" kern="1200">
                <a:solidFill>
                  <a:schemeClr val="tx1"/>
                </a:solidFill>
                <a:effectLst/>
                <a:latin typeface="Times New Roman" charset="0"/>
                <a:ea typeface="ＭＳ Ｐゴシック" charset="0"/>
                <a:cs typeface="Geneva" charset="0"/>
              </a:rPr>
              <a:t>—</a:t>
            </a:r>
            <a:r>
              <a:rPr lang="en-US" sz="1200" b="1" kern="1200">
                <a:solidFill>
                  <a:schemeClr val="tx1"/>
                </a:solidFill>
                <a:effectLst/>
                <a:latin typeface="Times New Roman" charset="0"/>
                <a:ea typeface="ＭＳ Ｐゴシック" charset="0"/>
                <a:cs typeface="Geneva" charset="0"/>
              </a:rPr>
              <a:t>the </a:t>
            </a:r>
            <a:r>
              <a:rPr lang="en-US" sz="1200" kern="1200">
                <a:solidFill>
                  <a:schemeClr val="tx1"/>
                </a:solidFill>
                <a:effectLst/>
                <a:latin typeface="Times New Roman" charset="0"/>
                <a:ea typeface="ＭＳ Ｐゴシック" charset="0"/>
                <a:cs typeface="Geneva" charset="0"/>
              </a:rPr>
              <a:t>one who had leaned over to </a:t>
            </a:r>
            <a:r>
              <a:rPr lang="en-US" sz="1200" b="1" kern="1200">
                <a:solidFill>
                  <a:schemeClr val="tx1"/>
                </a:solidFill>
                <a:effectLst/>
                <a:latin typeface="Times New Roman" charset="0"/>
                <a:ea typeface="ＭＳ Ｐゴシック" charset="0"/>
                <a:cs typeface="Geneva" charset="0"/>
              </a:rPr>
              <a:t>Jesus </a:t>
            </a:r>
            <a:r>
              <a:rPr lang="en-US" sz="1200" kern="1200">
                <a:solidFill>
                  <a:schemeClr val="tx1"/>
                </a:solidFill>
                <a:effectLst/>
                <a:latin typeface="Times New Roman" charset="0"/>
                <a:ea typeface="ＭＳ Ｐゴシック" charset="0"/>
                <a:cs typeface="Geneva" charset="0"/>
              </a:rPr>
              <a:t>during supper and asked, “Lord, who will betray you?”</a:t>
            </a:r>
          </a:p>
          <a:p>
            <a:endParaRPr lang="en-US" sz="1200" kern="1200">
              <a:solidFill>
                <a:schemeClr val="tx1"/>
              </a:solidFill>
              <a:effectLst/>
              <a:latin typeface="Times New Roman" charset="0"/>
              <a:ea typeface="ＭＳ Ｐゴシック" charset="0"/>
              <a:cs typeface="Geneva" charset="0"/>
            </a:endParaRPr>
          </a:p>
          <a:p>
            <a:r>
              <a:rPr lang="en-US" sz="1200" kern="1200">
                <a:solidFill>
                  <a:schemeClr val="tx1"/>
                </a:solidFill>
                <a:effectLst/>
                <a:latin typeface="Times New Roman" charset="0"/>
                <a:ea typeface="ＭＳ Ｐゴシック" charset="0"/>
                <a:cs typeface="Geneva" charset="0"/>
              </a:rPr>
              <a:t>John's letter, then, focuses us on love as more important than knowledge. We need both love and knowledge, but love is more important. Love is what we really need, and love is one of the best—if not THE best—armor against false teachings like Gnosticism.</a:t>
            </a:r>
          </a:p>
          <a:p>
            <a:endParaRPr lang="en-US"/>
          </a:p>
        </p:txBody>
      </p:sp>
      <p:sp>
        <p:nvSpPr>
          <p:cNvPr id="4" name="Slide Number Placeholder 3"/>
          <p:cNvSpPr>
            <a:spLocks noGrp="1"/>
          </p:cNvSpPr>
          <p:nvPr>
            <p:ph type="sldNum" sz="quarter" idx="5"/>
          </p:nvPr>
        </p:nvSpPr>
        <p:spPr/>
        <p:txBody>
          <a:bodyPr/>
          <a:lstStyle/>
          <a:p>
            <a:pPr>
              <a:defRPr/>
            </a:pPr>
            <a:fld id="{DAFB03D5-9E81-6047-9A68-B1224ACD15F7}" type="slidenum">
              <a:rPr lang="en-US"/>
              <a:pPr>
                <a:defRPr/>
              </a:pPr>
              <a:t>5</a:t>
            </a:fld>
            <a:endParaRPr lang="en-US"/>
          </a:p>
        </p:txBody>
      </p:sp>
    </p:spTree>
    <p:extLst>
      <p:ext uri="{BB962C8B-B14F-4D97-AF65-F5344CB8AC3E}">
        <p14:creationId xmlns:p14="http://schemas.microsoft.com/office/powerpoint/2010/main" val="27110013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بدلاً من أن نكون مثل الغنم، علينا أن نكون مثل الذئاب! "ماذا؟" قل أنت.</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حسنًا، أثبتت الذئاب مؤخرًا أنها تتقن البقاء معًا. أظهرت دراسة أجريت منذ عام 2015 في مينيسوتا أن قطعان الذئاب تتجنب نطاق بعضها البعض. تم تعقب مجموعة من الذئاب عبر نظان تحديد (</a:t>
            </a:r>
            <a:r>
              <a:rPr lang="en-SG" b="1" dirty="0">
                <a:latin typeface="Arial" panose="020B0604020202020204" pitchFamily="34" charset="0"/>
                <a:cs typeface="Arial" panose="020B0604020202020204" pitchFamily="34" charset="0"/>
              </a:rPr>
              <a:t>GPS) </a:t>
            </a:r>
            <a:r>
              <a:rPr lang="ar-SA" b="1" dirty="0">
                <a:latin typeface="Arial" panose="020B0604020202020204" pitchFamily="34" charset="0"/>
                <a:cs typeface="Arial" panose="020B0604020202020204" pitchFamily="34" charset="0"/>
              </a:rPr>
              <a:t>باستخدام اللون وتُظهر النتائج أنهم يبقون جميعًا ضمن النطاق الخاص بهم، ومن المؤسف أن المسيحيين لا يمكنهم الاستمرار مع التعاليم الجديدة التي تلقيناها. بدلاً من ذلك، فنحن نميل لأن نكون مثل الأغنام التي تنحرف بعيدًا.</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وهذا يقودنا إلى سؤالنا لهذا اليوم:</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يُظهر نظام تتبع المواقع العالمي (</a:t>
            </a:r>
            <a:r>
              <a:rPr lang="en-SG" b="1" dirty="0">
                <a:latin typeface="Arial" panose="020B0604020202020204" pitchFamily="34" charset="0"/>
                <a:cs typeface="Arial" panose="020B0604020202020204" pitchFamily="34" charset="0"/>
              </a:rPr>
              <a:t>GPS) </a:t>
            </a:r>
            <a:r>
              <a:rPr lang="ar-SA" b="1" dirty="0">
                <a:latin typeface="Arial" panose="020B0604020202020204" pitchFamily="34" charset="0"/>
                <a:cs typeface="Arial" panose="020B0604020202020204" pitchFamily="34" charset="0"/>
              </a:rPr>
              <a:t>كم من قطعان الذئاب التي تتجنب نطاق بعضها البعض وتم بناء هذه الصورة لتتبع نظام تحديد المواقع العالمي (</a:t>
            </a:r>
            <a:r>
              <a:rPr lang="en-SG" b="1" dirty="0">
                <a:latin typeface="Arial" panose="020B0604020202020204" pitchFamily="34" charset="0"/>
                <a:cs typeface="Arial" panose="020B0604020202020204" pitchFamily="34" charset="0"/>
              </a:rPr>
              <a:t>GPS) </a:t>
            </a:r>
            <a:r>
              <a:rPr lang="ar-SA" b="1" dirty="0">
                <a:latin typeface="Arial" panose="020B0604020202020204" pitchFamily="34" charset="0"/>
                <a:cs typeface="Arial" panose="020B0604020202020204" pitchFamily="34" charset="0"/>
              </a:rPr>
              <a:t>لعدة ذئاب في ست مجموعات مختلفة حول متنزه فوياجير الوطني ضمن مشروع ذئاب فوياجير. هي صورة رائعة عن مدى تجنب قطعان الذئاب نطاق بعضها البعض بشكل عام.</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في متنزه فوياجير الوطني، تبلغ مساحة المنطقة النموذجية للذئاب حوالي 50-70 ميلاً مربعًا وهذا يتغيّر من سنة إلى أخرى. هذا يتعلق بحجم المناطق المميزة بألوان مختلفة. ويمثل الخط الأبيض حدود المتنزه الوطني.</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كما موضح بشكل جميل لهذه الرسوم المتحركة، عمومًا تتجنب قطعان الذئاب التواجد حول بعضها البعض إلا إذا كانت تتقاتل من أجل الطعام الذي قد يكون غير متوفر. وعند حدوث ذلك، قد يشاركون في معارك مع مجموعت أخرى من أجل الاستمرار في الحصول على موقع معين بالإضافة إلى الطعام الموجود فيه.</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تحتاج الذئاب أيضًا لتغيير مناطقها بسبب الآنشطة البشرية. فعندما يقوم الناس بإزالة جزء من بيئتهم الطبيعية، يتوجب عليهم إيجاد طريق جديدة للوصول إلى مصادر طعامهم. قد يخلق هذا صراعات بين قطعان الذئاب المختلفة بسبب تجاوز حدودها.</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a:t>
            </a:r>
          </a:p>
          <a:p>
            <a:pPr marL="0" marR="0" lvl="0" indent="0" algn="r" defTabSz="914400" rtl="1"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https://earthlymission.com/gps-tracking-shows-how-much-wolf-packs-avoid-each-others-range/</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تم الوصول إليه في 8 كانون الثاني 2020</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يدرس مشروع ذئاب فوياجير الذئاب وفرائسها (حيوان الموظ والغزلان والقنادس) خلال فصل الصيف في هذا المتنزه الوطني وما حوله في مينيسوتا. </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7167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	ماذا عنك؟ هل سبق لك أن خُدعت لاتباع تعاليم ضد الكتاب المقدس؟</a:t>
            </a:r>
          </a:p>
          <a:p>
            <a:pPr algn="r" rtl="1"/>
            <a:r>
              <a:rPr lang="ar-SA" b="1" dirty="0">
                <a:latin typeface="Arial" panose="020B0604020202020204" pitchFamily="34" charset="0"/>
                <a:cs typeface="Arial" panose="020B0604020202020204" pitchFamily="34" charset="0"/>
              </a:rPr>
              <a:t>-	هل اقترفت كذبة من أجل شراء شيء يجعلك سعيدًا؟ هل فعلتها؟ هذا تعليم كاذب عن الأشياء المادية؟</a:t>
            </a:r>
          </a:p>
          <a:p>
            <a:pPr algn="r" rtl="1"/>
            <a:r>
              <a:rPr lang="ar-SA" b="1" dirty="0">
                <a:latin typeface="Arial" panose="020B0604020202020204" pitchFamily="34" charset="0"/>
                <a:cs typeface="Arial" panose="020B0604020202020204" pitchFamily="34" charset="0"/>
              </a:rPr>
              <a:t>-	هل سبق لك رؤية مناظر إباحية؟ هذا يقدم تعليمًا كاذبًا عن الجنس؟</a:t>
            </a:r>
          </a:p>
          <a:p>
            <a:pPr algn="r" rtl="1"/>
            <a:r>
              <a:rPr lang="ar-SA" b="1" dirty="0">
                <a:latin typeface="Arial" panose="020B0604020202020204" pitchFamily="34" charset="0"/>
                <a:cs typeface="Arial" panose="020B0604020202020204" pitchFamily="34" charset="0"/>
              </a:rPr>
              <a:t>-	هل ابتعدت كثيرًا عن التوازن تجاه النعمة والناموس؟</a:t>
            </a:r>
          </a:p>
          <a:p>
            <a:pPr algn="r" rtl="1"/>
            <a:r>
              <a:rPr lang="ar-SA" b="1" dirty="0">
                <a:latin typeface="Arial" panose="020B0604020202020204" pitchFamily="34" charset="0"/>
                <a:cs typeface="Arial" panose="020B0604020202020204" pitchFamily="34" charset="0"/>
              </a:rPr>
              <a:t>-	ماذا عن الآن؟ هل أنت غير متوازن في فهمك لله على الإطلاق الآن أم أنكَ تفهم الله تمامًا وتطيعه تمامًا بكل الوسائل؟</a:t>
            </a:r>
          </a:p>
          <a:p>
            <a:pPr algn="r" rtl="1"/>
            <a:r>
              <a:rPr lang="ar-SA" b="1" dirty="0">
                <a:latin typeface="Arial" panose="020B0604020202020204" pitchFamily="34" charset="0"/>
                <a:cs typeface="Arial" panose="020B0604020202020204" pitchFamily="34" charset="0"/>
              </a:rPr>
              <a:t>إذن أنت عرضة للتعليم الكاذب، أليس كذلك؟</a:t>
            </a:r>
          </a:p>
        </p:txBody>
      </p:sp>
    </p:spTree>
    <p:extLst>
      <p:ext uri="{BB962C8B-B14F-4D97-AF65-F5344CB8AC3E}">
        <p14:creationId xmlns:p14="http://schemas.microsoft.com/office/powerpoint/2010/main" val="35730813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تخبرنا الرسالة الأولى من الرسول يوحنا • ثلاث طرق رئيسية يمكننا من خلالها التوقف عن ضياع طريقنا - التجوّل ، والانجراف - مثل الخراف.</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45443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B648D-EA5B-31FC-C71E-EFC2FC184F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DC7512-6930-2A51-7143-01CD4F2333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B3D3FF-DCAD-361D-EC34-CE71DCBF9DAD}"/>
              </a:ext>
            </a:extLst>
          </p:cNvPr>
          <p:cNvSpPr>
            <a:spLocks noGrp="1"/>
          </p:cNvSpPr>
          <p:nvPr>
            <p:ph type="body" idx="1"/>
          </p:nvPr>
        </p:nvSpPr>
        <p:spPr/>
        <p:txBody>
          <a:bodyPr/>
          <a:lstStyle/>
          <a:p>
            <a:r>
              <a:rPr lang="en-US"/>
              <a:t>By AD 85-95, when John penned this epistle, the seeds of what would become full-blown Gnosticism were planted. This heresy exalted a so-called secret knowledge as the means of salvation. The Greek word for "knowledge" was </a:t>
            </a:r>
            <a:r>
              <a:rPr lang="en-US" i="1"/>
              <a:t>gnosis</a:t>
            </a:r>
            <a:r>
              <a:rPr lang="en-US" i="0"/>
              <a:t>, so this teaching became known as Gnosticism.</a:t>
            </a:r>
          </a:p>
          <a:p>
            <a:endParaRPr lang="en-US" i="0"/>
          </a:p>
          <a:p>
            <a:r>
              <a:rPr lang="en-US" i="0"/>
              <a:t>• John speaks both of love and this gnostic heresy. Linking the two, he tells us that we fight Gnosticism by loving one another. </a:t>
            </a:r>
            <a:endParaRPr lang="en-US"/>
          </a:p>
          <a:p>
            <a:endParaRPr lang="en-US"/>
          </a:p>
        </p:txBody>
      </p:sp>
      <p:sp>
        <p:nvSpPr>
          <p:cNvPr id="4" name="Slide Number Placeholder 3">
            <a:extLst>
              <a:ext uri="{FF2B5EF4-FFF2-40B4-BE49-F238E27FC236}">
                <a16:creationId xmlns:a16="http://schemas.microsoft.com/office/drawing/2014/main" id="{C667D154-F34C-7130-4542-BC6DE1BCB84A}"/>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FB03D5-9E81-6047-9A68-B1224ACD15F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984545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a:ln/>
        </p:spPr>
      </p:sp>
      <p:sp>
        <p:nvSpPr>
          <p:cNvPr id="1351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SA" sz="1200" b="0" dirty="0">
                <a:latin typeface="Arial" panose="020B0604020202020204" pitchFamily="34" charset="0"/>
                <a:ea typeface="ＭＳ Ｐゴシック" charset="0"/>
                <a:cs typeface="ＭＳ Ｐゴシック" charset="0"/>
              </a:rPr>
              <a:t>يلخص الدكتور جون هانا من مدرسة دالاس للاهوت الأمر جيدًا: "لقد عارض الإيمان المسيحي العديد من الخصوم – تهديدات من الدولة، أديان كاذبة منحوسة، وهراطقة داخل حدودها. جاء أكثر التهديد الديني من الغنوصية، التي كانت خطيرة بشكل خاص بسبب تماسكها الفكري. وإذ بدا أن الغنوصية تقدم أجوبة لأسئلة محيرة، فقد نجحت فقط في خلط جزء من الحق الكتابي مع الأخطاء."</a:t>
            </a:r>
          </a:p>
          <a:p>
            <a:pPr marL="0" marR="0" indent="0" algn="r" defTabSz="914400" rtl="1" eaLnBrk="0" fontAlgn="base" latinLnBrk="0" hangingPunct="0">
              <a:lnSpc>
                <a:spcPct val="100000"/>
              </a:lnSpc>
              <a:spcBef>
                <a:spcPct val="30000"/>
              </a:spcBef>
              <a:spcAft>
                <a:spcPct val="0"/>
              </a:spcAft>
              <a:buClrTx/>
              <a:buSzTx/>
              <a:buFontTx/>
              <a:buNone/>
              <a:tabLst/>
              <a:defRPr/>
            </a:pPr>
            <a:r>
              <a:rPr lang="ar-SA" sz="1200" b="0" dirty="0">
                <a:latin typeface="Arial" panose="020B0604020202020204" pitchFamily="34" charset="0"/>
                <a:ea typeface="ＭＳ Ｐゴシック" charset="0"/>
                <a:cs typeface="ＭＳ Ｐゴシック" charset="0"/>
              </a:rPr>
              <a:t>-	النص لهانا في هذا المخطط</a:t>
            </a:r>
          </a:p>
        </p:txBody>
      </p:sp>
      <p:sp>
        <p:nvSpPr>
          <p:cNvPr id="1351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0A60FB-066F-3545-82CD-419462C557E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2951640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algn="r" rtl="1"/>
            <a:r>
              <a:rPr lang="ar-SA" b="0" dirty="0">
                <a:latin typeface="Arial" panose="020B0604020202020204" pitchFamily="34" charset="0"/>
                <a:ea typeface="ＭＳ Ｐゴシック" charset="0"/>
                <a:cs typeface="ＭＳ Ｐゴシック" charset="0"/>
              </a:rPr>
              <a:t>علمت الغنوصية: (1) أن هناك ثنائية جوهرية للروحانية في معارضتها للمادة (الله، الذي هو روح، هو الخير الأسمى، في حين أن المادة هي الشر)؛ (2) إن الله لا يخلق المادة كونها تتعارض مع طبيعته؛ بل بالأحرى، فإن العالم، المادي والشرير قد خلق بواسطة القوة الخلاقة (انبثاق من الله)، والإنسان كائن مادي بروح مقيدة؛ و (3) ذلك أنه من خلال "المعرفة السرية،"  يصبح الخلاص حياة للهروب من القيود المادية للجسد. </a:t>
            </a:r>
          </a:p>
          <a:p>
            <a:pPr algn="r" rtl="1"/>
            <a:r>
              <a:rPr lang="ar-SA" b="0" dirty="0">
                <a:latin typeface="Arial" panose="020B0604020202020204" pitchFamily="34" charset="0"/>
                <a:ea typeface="ＭＳ Ｐゴシック" charset="0"/>
                <a:cs typeface="ＭＳ Ｐゴシック" charset="0"/>
              </a:rPr>
              <a:t>        النص لهانا في هذا المخطط</a:t>
            </a:r>
          </a:p>
          <a:p>
            <a:endParaRPr lang="en-US" b="0" dirty="0">
              <a:latin typeface="Arial" panose="020B0604020202020204" pitchFamily="34" charset="0"/>
              <a:ea typeface="ＭＳ Ｐゴシック" charset="0"/>
              <a:cs typeface="ＭＳ Ｐゴシック" charset="0"/>
            </a:endParaRPr>
          </a:p>
        </p:txBody>
      </p:sp>
      <p:sp>
        <p:nvSpPr>
          <p:cNvPr id="1372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1C0B12-B5F3-774E-B784-F2110582FAA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369468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algn="r" rtl="1"/>
            <a:r>
              <a:rPr lang="ar-SA" b="0" dirty="0">
                <a:latin typeface="Arial" panose="020B0604020202020204" pitchFamily="34" charset="0"/>
                <a:ea typeface="ＭＳ Ｐゴシック" charset="0"/>
                <a:cs typeface="ＭＳ Ｐゴシック" charset="0"/>
              </a:rPr>
              <a:t>"إن مفهوم الخلاص في الغنوصية هو كما يلي: الله بم يخلق العالم </a:t>
            </a:r>
            <a:r>
              <a:rPr lang="en-US" b="0" dirty="0">
                <a:latin typeface="Arial" panose="020B0604020202020204" pitchFamily="34" charset="0"/>
                <a:ea typeface="ＭＳ Ｐゴシック" charset="0"/>
                <a:cs typeface="ＭＳ Ｐゴシック" charset="0"/>
              </a:rPr>
              <a:t>]</a:t>
            </a:r>
            <a:r>
              <a:rPr lang="ar-SA" b="0" dirty="0">
                <a:latin typeface="Arial" panose="020B0604020202020204" pitchFamily="34" charset="0"/>
                <a:ea typeface="ＭＳ Ｐゴシック" charset="0"/>
                <a:cs typeface="ＭＳ Ｐゴシック" charset="0"/>
              </a:rPr>
              <a:t>1[ لكن كائنًا أقل قوة (القوة الخلاقة) هي التي خلقت هذا العالم الشرير و </a:t>
            </a:r>
            <a:r>
              <a:rPr lang="en-US" b="0" dirty="0">
                <a:latin typeface="Arial" panose="020B0604020202020204" pitchFamily="34" charset="0"/>
                <a:ea typeface="ＭＳ Ｐゴシック" charset="0"/>
                <a:cs typeface="ＭＳ Ｐゴシック" charset="0"/>
              </a:rPr>
              <a:t>]</a:t>
            </a:r>
            <a:r>
              <a:rPr lang="ar-SA" b="0" dirty="0">
                <a:latin typeface="Arial" panose="020B0604020202020204" pitchFamily="34" charset="0"/>
                <a:ea typeface="ＭＳ Ｐゴシック" charset="0"/>
                <a:cs typeface="ＭＳ Ｐゴシック" charset="0"/>
              </a:rPr>
              <a:t>2</a:t>
            </a:r>
            <a:r>
              <a:rPr lang="en-US" b="0" dirty="0">
                <a:latin typeface="Arial" panose="020B0604020202020204" pitchFamily="34" charset="0"/>
                <a:ea typeface="ＭＳ Ｐゴシック" charset="0"/>
                <a:cs typeface="ＭＳ Ｐゴシック" charset="0"/>
              </a:rPr>
              <a:t>[</a:t>
            </a:r>
            <a:r>
              <a:rPr lang="ar-SA" b="0" dirty="0">
                <a:latin typeface="Arial" panose="020B0604020202020204" pitchFamily="34" charset="0"/>
                <a:ea typeface="ＭＳ Ｐゴシック" charset="0"/>
                <a:cs typeface="ＭＳ Ｐゴシック" charset="0"/>
              </a:rPr>
              <a:t> الإنسان – حتى وإن كان في داخله شرارة خير. </a:t>
            </a:r>
            <a:r>
              <a:rPr lang="en-US" b="0" dirty="0">
                <a:latin typeface="Arial" panose="020B0604020202020204" pitchFamily="34" charset="0"/>
                <a:ea typeface="ＭＳ Ｐゴシック" charset="0"/>
                <a:cs typeface="ＭＳ Ｐゴシック" charset="0"/>
              </a:rPr>
              <a:t>]</a:t>
            </a:r>
            <a:r>
              <a:rPr lang="ar-SA" b="0" dirty="0">
                <a:latin typeface="Arial" panose="020B0604020202020204" pitchFamily="34" charset="0"/>
                <a:ea typeface="ＭＳ Ｐゴシック" charset="0"/>
                <a:cs typeface="ＭＳ Ｐゴシック" charset="0"/>
              </a:rPr>
              <a:t>3</a:t>
            </a:r>
            <a:r>
              <a:rPr lang="en-US" b="0" dirty="0">
                <a:latin typeface="Arial" panose="020B0604020202020204" pitchFamily="34" charset="0"/>
                <a:ea typeface="ＭＳ Ｐゴシック" charset="0"/>
                <a:cs typeface="ＭＳ Ｐゴシック" charset="0"/>
              </a:rPr>
              <a:t>[</a:t>
            </a:r>
            <a:r>
              <a:rPr lang="ar-SA" b="0" dirty="0">
                <a:latin typeface="Arial" panose="020B0604020202020204" pitchFamily="34" charset="0"/>
                <a:ea typeface="ＭＳ Ｐゴシック" charset="0"/>
                <a:cs typeface="ＭＳ Ｐゴシック" charset="0"/>
              </a:rPr>
              <a:t> ينتج الخلاص من توسيع قدرة تلك الطبيعة مع تقليل سيطرة المادية، </a:t>
            </a:r>
            <a:r>
              <a:rPr lang="en-US" b="0" dirty="0">
                <a:latin typeface="Arial" panose="020B0604020202020204" pitchFamily="34" charset="0"/>
                <a:ea typeface="ＭＳ Ｐゴシック" charset="0"/>
                <a:cs typeface="ＭＳ Ｐゴシック" charset="0"/>
              </a:rPr>
              <a:t>]</a:t>
            </a:r>
            <a:r>
              <a:rPr lang="ar-SA" b="0" dirty="0">
                <a:latin typeface="Arial" panose="020B0604020202020204" pitchFamily="34" charset="0"/>
                <a:ea typeface="ＭＳ Ｐゴシック" charset="0"/>
                <a:cs typeface="ＭＳ Ｐゴシック" charset="0"/>
              </a:rPr>
              <a:t>4</a:t>
            </a:r>
            <a:r>
              <a:rPr lang="en-US" b="0" dirty="0">
                <a:latin typeface="Arial" panose="020B0604020202020204" pitchFamily="34" charset="0"/>
                <a:ea typeface="ＭＳ Ｐゴシック" charset="0"/>
                <a:cs typeface="ＭＳ Ｐゴシック" charset="0"/>
              </a:rPr>
              <a:t>[</a:t>
            </a:r>
            <a:r>
              <a:rPr lang="ar-SA" b="0" dirty="0">
                <a:latin typeface="Arial" panose="020B0604020202020204" pitchFamily="34" charset="0"/>
                <a:ea typeface="ＭＳ Ｐゴシック" charset="0"/>
                <a:cs typeface="ＭＳ Ｐゴシック" charset="0"/>
              </a:rPr>
              <a:t> ويتم ذلك عن طريق التعاليم السرية للمعلمين الغنوصيين. وفي مقاومة هذا التعليم، تبنى كتاب مسيحيين وجهة نظر عالمية تتبنى إله الكتاب المقدس كونه الخالق الإلهي، مؤكدًا أن الخليقة صالحة رغم ما شابها من دمار لاحق، وأعتقت خلاص الروح والجسد أيضًا."</a:t>
            </a:r>
          </a:p>
          <a:p>
            <a:pPr algn="r" rtl="1"/>
            <a:r>
              <a:rPr lang="ar-SA" b="0" dirty="0">
                <a:latin typeface="Arial" panose="020B0604020202020204" pitchFamily="34" charset="0"/>
                <a:ea typeface="ＭＳ Ｐゴシック" charset="0"/>
                <a:cs typeface="ＭＳ Ｐゴシック" charset="0"/>
              </a:rPr>
              <a:t>النص لهانا في هذا المخطط </a:t>
            </a:r>
            <a:r>
              <a:rPr lang="en-US" b="0" dirty="0">
                <a:latin typeface="Arial" panose="020B0604020202020204" pitchFamily="34" charset="0"/>
                <a:ea typeface="ＭＳ Ｐゴシック" charset="0"/>
                <a:cs typeface="ＭＳ Ｐゴシック" charset="0"/>
              </a:rPr>
              <a:t>]</a:t>
            </a:r>
            <a:r>
              <a:rPr lang="ar-SA" b="0" dirty="0">
                <a:latin typeface="Arial" panose="020B0604020202020204" pitchFamily="34" charset="0"/>
                <a:ea typeface="ＭＳ Ｐゴシック" charset="0"/>
                <a:cs typeface="ＭＳ Ｐゴシック" charset="0"/>
              </a:rPr>
              <a:t>والرسوم بين القوسين هي لي</a:t>
            </a:r>
            <a:r>
              <a:rPr lang="en-US" b="0" dirty="0">
                <a:latin typeface="Arial" panose="020B0604020202020204" pitchFamily="34" charset="0"/>
                <a:ea typeface="ＭＳ Ｐゴシック" charset="0"/>
                <a:cs typeface="ＭＳ Ｐゴシック" charset="0"/>
              </a:rPr>
              <a:t>[</a:t>
            </a:r>
            <a:endParaRPr lang="ar-SA" b="0" dirty="0">
              <a:latin typeface="Arial" panose="020B0604020202020204" pitchFamily="34" charset="0"/>
              <a:ea typeface="ＭＳ Ｐゴシック" charset="0"/>
              <a:cs typeface="ＭＳ Ｐゴシック" charset="0"/>
            </a:endParaRPr>
          </a:p>
        </p:txBody>
      </p:sp>
      <p:sp>
        <p:nvSpPr>
          <p:cNvPr id="13926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4C5201-26A7-FA4F-86D4-8F1F101B6C9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5676805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A90F7A-1359-BB44-8F0D-BCE48F33F78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lgn="r" rtl="1" eaLnBrk="1" hangingPunct="1"/>
            <a:r>
              <a:rPr lang="ar-SA" b="0" dirty="0">
                <a:latin typeface="Arial" panose="020B0604020202020204" pitchFamily="34" charset="0"/>
                <a:cs typeface="Arial" panose="020B0604020202020204" pitchFamily="34" charset="0"/>
              </a:rPr>
              <a:t>عاش يوحنا العقود الأخيرة من حياته في مدينة أفسس في آسيا الصغرى (في غرب تركيا حاليًا)، التي كانت مدينة رئيسية سادت فيها الغنوصية. ومن هنا أرسل ثلاثة من رسائله التي نجدها في العهد الجديد. </a:t>
            </a:r>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003CFE-7B50-DC49-AD33-33057FFF8DF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1" eaLnBrk="1" fontAlgn="base" latinLnBrk="0" hangingPunct="1">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من الصعب أن نحدد أهمية هذه الرسالة والتركيز على تأكيداتها الرئيسية لأن يوحنا كان يكرر عدة مواضيع.</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5D78B-CBE5-494C-6592-19A833BED055}"/>
            </a:ext>
          </a:extLst>
        </p:cNvPr>
        <p:cNvGrpSpPr/>
        <p:nvPr/>
      </p:nvGrpSpPr>
      <p:grpSpPr>
        <a:xfrm>
          <a:off x="0" y="0"/>
          <a:ext cx="0" cy="0"/>
          <a:chOff x="0" y="0"/>
          <a:chExt cx="0" cy="0"/>
        </a:xfrm>
      </p:grpSpPr>
      <p:sp>
        <p:nvSpPr>
          <p:cNvPr id="312321" name="Rectangle 7">
            <a:extLst>
              <a:ext uri="{FF2B5EF4-FFF2-40B4-BE49-F238E27FC236}">
                <a16:creationId xmlns:a16="http://schemas.microsoft.com/office/drawing/2014/main" id="{71133935-A5D6-265D-66AA-9294BDBD3348}"/>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627DB7-ADB1-E840-9004-7E6FC1C7CD1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
        <p:nvSpPr>
          <p:cNvPr id="312322" name="Rectangle 2">
            <a:extLst>
              <a:ext uri="{FF2B5EF4-FFF2-40B4-BE49-F238E27FC236}">
                <a16:creationId xmlns:a16="http://schemas.microsoft.com/office/drawing/2014/main" id="{89D59733-6AFD-E206-93DB-C6C4EA9C94B1}"/>
              </a:ext>
            </a:extLst>
          </p:cNvPr>
          <p:cNvSpPr>
            <a:spLocks noGrp="1" noRot="1" noChangeAspect="1" noChangeArrowheads="1" noTextEdit="1"/>
          </p:cNvSpPr>
          <p:nvPr>
            <p:ph type="sldImg"/>
          </p:nvPr>
        </p:nvSpPr>
        <p:spPr>
          <a:ln/>
        </p:spPr>
      </p:sp>
      <p:sp>
        <p:nvSpPr>
          <p:cNvPr id="312323" name="Rectangle 3">
            <a:extLst>
              <a:ext uri="{FF2B5EF4-FFF2-40B4-BE49-F238E27FC236}">
                <a16:creationId xmlns:a16="http://schemas.microsoft.com/office/drawing/2014/main" id="{A6EB6213-B15F-A71B-D6FF-D445164E3F4A}"/>
              </a:ext>
            </a:extLst>
          </p:cNvPr>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Scholars propose many different outlines for this epistle, mainly because John repeatedly emphasizes love, obedience, and fidelity against heresy. So, how do we put them together?</a:t>
            </a:r>
          </a:p>
          <a:p>
            <a:pPr eaLnBrk="1" hangingPunct="1"/>
            <a:endParaRPr lang="en-US"/>
          </a:p>
          <a:p>
            <a:pPr eaLnBrk="1" hangingPunct="1"/>
            <a:r>
              <a:rPr lang="en-US"/>
              <a:t>My best attempt sees obedience as the "bookends" of the short epistle, with "love" as its heart:</a:t>
            </a:r>
          </a:p>
          <a:p>
            <a:pPr eaLnBrk="1" hangingPunct="1"/>
            <a:r>
              <a:rPr lang="en-US"/>
              <a:t>Movement 1: Obedience is needed (1–2)</a:t>
            </a:r>
          </a:p>
          <a:p>
            <a:pPr eaLnBrk="1" hangingPunct="1"/>
            <a:r>
              <a:rPr lang="en-US"/>
              <a:t>Movement 2: Love is practical (3:1–5:3)</a:t>
            </a:r>
          </a:p>
          <a:p>
            <a:pPr eaLnBrk="1" hangingPunct="1"/>
            <a:r>
              <a:rPr lang="en-US"/>
              <a:t>Movement 3: Obedience is advantageous (5:4-21)</a:t>
            </a:r>
          </a:p>
          <a:p>
            <a:pPr eaLnBrk="1" hangingPunct="1"/>
            <a:endParaRPr lang="en-US" dirty="0"/>
          </a:p>
        </p:txBody>
      </p:sp>
    </p:spTree>
    <p:extLst>
      <p:ext uri="{BB962C8B-B14F-4D97-AF65-F5344CB8AC3E}">
        <p14:creationId xmlns:p14="http://schemas.microsoft.com/office/powerpoint/2010/main" val="2321191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we embrace Christ's kingdom, what does our life look like?</a:t>
            </a:r>
          </a:p>
          <a:p>
            <a:r>
              <a:rPr lang="en-US"/>
              <a:t>Jesus told us to pray, "Your kingdom come, your will be done, on earth as it is in heaven" (Matt 6:10).</a:t>
            </a:r>
          </a:p>
          <a:p>
            <a:r>
              <a:rPr lang="en-US"/>
              <a:t>Note that the kingdom coming is linked with God's will being done. So, 1 John is consistent with these ideas of doing God's will in obedience and love.</a:t>
            </a:r>
          </a:p>
          <a:p>
            <a:endParaRPr lang="en-US"/>
          </a:p>
        </p:txBody>
      </p:sp>
      <p:sp>
        <p:nvSpPr>
          <p:cNvPr id="4" name="Slide Number Placeholder 3"/>
          <p:cNvSpPr>
            <a:spLocks noGrp="1"/>
          </p:cNvSpPr>
          <p:nvPr>
            <p:ph type="sldNum" sz="quarter" idx="5"/>
          </p:nvPr>
        </p:nvSpPr>
        <p:spPr/>
        <p:txBody>
          <a:bodyPr/>
          <a:lstStyle/>
          <a:p>
            <a:pPr>
              <a:defRPr/>
            </a:pPr>
            <a:fld id="{DAFB03D5-9E81-6047-9A68-B1224ACD15F7}" type="slidenum">
              <a:rPr lang="en-US"/>
              <a:pPr>
                <a:defRPr/>
              </a:pPr>
              <a:t>6</a:t>
            </a:fld>
            <a:endParaRPr lang="en-US"/>
          </a:p>
        </p:txBody>
      </p:sp>
    </p:spTree>
    <p:extLst>
      <p:ext uri="{BB962C8B-B14F-4D97-AF65-F5344CB8AC3E}">
        <p14:creationId xmlns:p14="http://schemas.microsoft.com/office/powerpoint/2010/main" val="25828827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82EAE-6363-325C-5908-5E63CD16F8BE}"/>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35F02504-C195-39BE-7B38-D2D842BE2C4B}"/>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a:extLst>
              <a:ext uri="{FF2B5EF4-FFF2-40B4-BE49-F238E27FC236}">
                <a16:creationId xmlns:a16="http://schemas.microsoft.com/office/drawing/2014/main" id="{28167679-9CF3-9BF0-2D17-141175A949ED}"/>
              </a:ext>
            </a:extLst>
          </p:cNvPr>
          <p:cNvSpPr>
            <a:spLocks noGrp="1" noRot="1" noChangeAspect="1" noChangeArrowheads="1"/>
          </p:cNvSpPr>
          <p:nvPr>
            <p:ph type="sldImg"/>
          </p:nvPr>
        </p:nvSpPr>
        <p:spPr>
          <a:solidFill>
            <a:srgbClr val="FFFFFF"/>
          </a:solidFill>
          <a:ln/>
        </p:spPr>
      </p:sp>
      <p:sp>
        <p:nvSpPr>
          <p:cNvPr id="162819" name="Rectangle 1027">
            <a:extLst>
              <a:ext uri="{FF2B5EF4-FFF2-40B4-BE49-F238E27FC236}">
                <a16:creationId xmlns:a16="http://schemas.microsoft.com/office/drawing/2014/main" id="{F1D06CB2-7BDD-AB93-E557-69ADCE8646A8}"/>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تخبرنا الرسالة الأولى من الرسول يوحنا • ثلاث طرق رئيسية يمكننا من خلالها التوقف عن ضياع طريقنا - التجوّل ، والانجراف - مثل الخراف.</a:t>
            </a:r>
            <a:endParaRPr lang="en-US" b="1" dirty="0">
              <a:latin typeface="Arial" panose="020B0604020202020204" pitchFamily="34" charset="0"/>
              <a:cs typeface="Arial" panose="020B0604020202020204" pitchFamily="34" charset="0"/>
            </a:endParaRPr>
          </a:p>
          <a:p>
            <a:pPr algn="r" rtl="1"/>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What are some ways to prevent us from losing our way?</a:t>
            </a:r>
          </a:p>
          <a:p>
            <a:r>
              <a:rPr lang="en-US" dirty="0">
                <a:latin typeface="Arial" panose="020B0604020202020204" pitchFamily="34" charset="0"/>
                <a:cs typeface="Arial" panose="020B0604020202020204" pitchFamily="34" charset="0"/>
              </a:rPr>
              <a:t>• The first letter from the Apostle John tells us • three key ways that we can stop losing our way—wandering off, drifting—like sheep.</a:t>
            </a:r>
          </a:p>
          <a:p>
            <a:pPr algn="r" rtl="1"/>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48518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What should you do to keep consistent amidst so many lies about God?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Don’t hold back in any area from doing what God wants you to do.</a:t>
            </a:r>
          </a:p>
        </p:txBody>
      </p:sp>
    </p:spTree>
    <p:extLst>
      <p:ext uri="{BB962C8B-B14F-4D97-AF65-F5344CB8AC3E}">
        <p14:creationId xmlns:p14="http://schemas.microsoft.com/office/powerpoint/2010/main" val="34926412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Times New Roman" charset="0"/>
                <a:ea typeface="ＭＳ Ｐゴシック" charset="0"/>
                <a:cs typeface="Geneva" charset="0"/>
              </a:rPr>
              <a:t>اتبع ما يقوله الرب حتى لا تضل</a:t>
            </a:r>
            <a:r>
              <a:rPr lang="ar-SA" sz="1200" kern="1200" baseline="0" dirty="0">
                <a:solidFill>
                  <a:schemeClr val="tx1"/>
                </a:solidFill>
                <a:effectLst/>
                <a:latin typeface="Times New Roman" charset="0"/>
                <a:ea typeface="ＭＳ Ｐゴシック" charset="0"/>
                <a:cs typeface="Geneva" charset="0"/>
              </a:rPr>
              <a:t> </a:t>
            </a:r>
            <a:r>
              <a:rPr lang="ar-SA" sz="1200" kern="1200" dirty="0">
                <a:solidFill>
                  <a:schemeClr val="tx1"/>
                </a:solidFill>
                <a:effectLst/>
                <a:latin typeface="Times New Roman" charset="0"/>
                <a:ea typeface="ＭＳ Ｐゴシック" charset="0"/>
                <a:cs typeface="Geneva" charset="0"/>
              </a:rPr>
              <a:t>(١ يوحنا ١–٢)</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093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397120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671A22-BD65-6049-90E1-563ACA3A956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SA" b="1" dirty="0">
                <a:latin typeface="Arial" panose="020B0604020202020204" pitchFamily="34" charset="0"/>
                <a:cs typeface="ＭＳ Ｐゴシック" charset="0"/>
              </a:rPr>
              <a:t>أنكرالعديد من الغنوصيين أن يسوع كان إنسانًا حقيقيًا. وقام آخرون بتعظيم الروح حتى أن أنكروا ألوهيته.</a:t>
            </a:r>
            <a:endParaRPr lang="en-US" b="1" dirty="0">
              <a:latin typeface="Arial" panose="020B0604020202020204" pitchFamily="34"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36766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8736794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DA68F3-E5CC-424F-9477-A37D0B083E9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0514" name="Rectangle 2"/>
          <p:cNvSpPr>
            <a:spLocks noGrp="1" noRot="1" noChangeAspect="1" noChangeArrowheads="1"/>
          </p:cNvSpPr>
          <p:nvPr>
            <p:ph type="sldImg"/>
          </p:nvPr>
        </p:nvSpPr>
        <p:spPr>
          <a:solidFill>
            <a:srgbClr val="FFFFFF"/>
          </a:solidFill>
          <a:ln/>
        </p:spPr>
      </p:sp>
      <p:sp>
        <p:nvSpPr>
          <p:cNvPr id="320515" name="Rectangle 3"/>
          <p:cNvSpPr>
            <a:spLocks noGrp="1" noChangeArrowheads="1"/>
          </p:cNvSpPr>
          <p:nvPr>
            <p:ph type="body" idx="1"/>
          </p:nvPr>
        </p:nvSpPr>
        <p:spPr>
          <a:solidFill>
            <a:srgbClr val="FFFFFF"/>
          </a:solidFill>
          <a:ln>
            <a:solidFill>
              <a:srgbClr val="000000"/>
            </a:solidFill>
          </a:ln>
        </p:spPr>
        <p:txBody>
          <a:bodyPr/>
          <a:lstStyle/>
          <a:p>
            <a:pPr algn="r" rtl="1"/>
            <a:r>
              <a:rPr lang="ar-SA" b="1" dirty="0">
                <a:latin typeface="Arial" panose="020B0604020202020204" pitchFamily="34" charset="0"/>
                <a:cs typeface="Arial" panose="020B0604020202020204" pitchFamily="34" charset="0"/>
              </a:rPr>
              <a:t>إن حياة جيه. سي. هال، مؤسس شركة هالمارك للكروت، هي قصة حقيقية من الفقر إلى الثراء. ولد جيه. سي لوالدين فقيرين، وسرعان ما عيّن للعمل، معظمه في المبيعات، للمساعدة في الحفاظ على نفسه وعائلته. بدأ مع أخوته ببيع البطاقات البريدية في نورفولك، بولاية نبراسكا. لكن أعمال البطاقات البريدية لم تكن مزدهرة هناك. لذلك، مع استخدامه صندوقين من صناديق الأحذية، التي تحتوي على بطاقات بريدية، انتقل إلى ميسوري ليبدأ عملاً جديدًا. وكان مليئًا بالأفكار المبتكرة، فانتقل عمله من البطاقات البريدية إلى بطاقات التهنئة. وعندما احترق المتجر الذي كان يعمل فيه عام 1915، قام هو وأخوته باستثمار في أعمال النقش وابتدأوا في طباعة بطاقاتهم الخاصة.</a:t>
            </a:r>
          </a:p>
          <a:p>
            <a:pPr algn="r" rtl="1"/>
            <a:r>
              <a:rPr lang="ar-SA" b="1" dirty="0">
                <a:latin typeface="Arial" panose="020B0604020202020204" pitchFamily="34" charset="0"/>
                <a:cs typeface="Arial" panose="020B0604020202020204" pitchFamily="34" charset="0"/>
              </a:rPr>
              <a:t>لكنها لم تكن جودة البطاقات فقط هي التي نمت في هذا العمل. لقد كانت فكرة هال المبتكرة هي نقل البطاقات من خلف الكاونترات حيث يقوم الموظفون باختيار بطاقة "مناسبة" للعميل، إلى خزائن العرض في الخارج حيث يمكن للعملاء رؤيتها، والتعامل معها، والاعجاب بها. </a:t>
            </a:r>
          </a:p>
          <a:p>
            <a:pPr algn="r" rtl="1"/>
            <a:r>
              <a:rPr lang="ar-SA" b="1" dirty="0">
                <a:latin typeface="Arial" panose="020B0604020202020204" pitchFamily="34" charset="0"/>
                <a:cs typeface="Arial" panose="020B0604020202020204" pitchFamily="34" charset="0"/>
              </a:rPr>
              <a:t>وفي الوقت الذي توفي فيه عام 1982، كان هال قد حوّل صندوقي أحذية يحتويات بطاقات بريدية إلى شركة قيمتها مليارات الدولارات.</a:t>
            </a:r>
          </a:p>
          <a:p>
            <a:pPr algn="r" rtl="1"/>
            <a:r>
              <a:rPr lang="ar-SA" b="1" dirty="0">
                <a:latin typeface="Arial" panose="020B0604020202020204" pitchFamily="34" charset="0"/>
                <a:cs typeface="Arial" panose="020B0604020202020204" pitchFamily="34" charset="0"/>
              </a:rPr>
              <a:t>يقول موقع هالمارك على الويب، "لقد أخرجت شركة جيه. سي. هال بطاقات التهنئة من أدراج متاجر البيع بالتجزئة، ووضعتها في أماكن عرض تتيح للمتسوقين رؤية جميع خياراتهم، مما أدى إلى طريقة تسويق البطاقات بشكل مثير.</a:t>
            </a:r>
            <a:endParaRPr lang="ar-JO" b="1" dirty="0">
              <a:latin typeface="Arial" panose="020B0604020202020204" pitchFamily="34" charset="0"/>
              <a:cs typeface="Arial" panose="020B0604020202020204" pitchFamily="34" charset="0"/>
            </a:endParaRPr>
          </a:p>
          <a:p>
            <a:pPr algn="r" rtl="1"/>
            <a:endParaRPr lang="ar-SA" b="1" dirty="0">
              <a:latin typeface="Arial" panose="020B0604020202020204" pitchFamily="34" charset="0"/>
              <a:cs typeface="Arial" panose="020B0604020202020204" pitchFamily="34" charset="0"/>
            </a:endParaRPr>
          </a:p>
          <a:p>
            <a:pPr algn="r" rtl="1"/>
            <a:r>
              <a:rPr lang="ar-SA" b="1" dirty="0">
                <a:latin typeface="Arial" panose="020B0604020202020204" pitchFamily="34" charset="0"/>
                <a:cs typeface="Arial" panose="020B0604020202020204" pitchFamily="34" charset="0"/>
              </a:rPr>
              <a:t>تطبيق:</a:t>
            </a:r>
          </a:p>
          <a:p>
            <a:pPr algn="r" rtl="1"/>
            <a:r>
              <a:rPr lang="ar-SA" b="1" dirty="0">
                <a:latin typeface="Arial" panose="020B0604020202020204" pitchFamily="34" charset="0"/>
                <a:cs typeface="Arial" panose="020B0604020202020204" pitchFamily="34" charset="0"/>
              </a:rPr>
              <a:t>لقد فعل الله نفس الشئ عندما أرسل يسوع المسيح إلى العالم. كان ذلك عندما تم نقل كلمة الحياة من خلف الكاونترات، وخارج الأدراج، ووضعها في خزانة العرض ليتمكن كل العالم من مشاهدتها، والتعامل معها، والاعجاب بها.</a:t>
            </a:r>
            <a:endParaRPr lang="ar-JO" b="1" dirty="0">
              <a:latin typeface="Arial" panose="020B0604020202020204" pitchFamily="34" charset="0"/>
              <a:cs typeface="Arial" panose="020B0604020202020204" pitchFamily="34" charset="0"/>
            </a:endParaRPr>
          </a:p>
          <a:p>
            <a:pPr algn="r" rtl="1"/>
            <a:endParaRPr lang="ar-SA" b="1" dirty="0">
              <a:latin typeface="Arial" panose="020B0604020202020204" pitchFamily="34" charset="0"/>
              <a:cs typeface="Arial" panose="020B0604020202020204" pitchFamily="34" charset="0"/>
            </a:endParaRPr>
          </a:p>
          <a:p>
            <a:pPr algn="r" rtl="1"/>
            <a:r>
              <a:rPr lang="ar-SA" b="1" dirty="0">
                <a:latin typeface="Arial" panose="020B0604020202020204" pitchFamily="34" charset="0"/>
                <a:cs typeface="Arial" panose="020B0604020202020204" pitchFamily="34" charset="0"/>
              </a:rPr>
              <a:t>"اَلَّذِي كَانَ مِنَ ٱلْبَدْءِ، ٱلَّذِي سَمِعْنَاهُ، ٱلَّذِي رَأَيْنَاهُ بِعُيُونِنَا، ٱلَّذِي شَاهَدْنَاهُ، وَلَمَسَتْهُ أَيْدِينَا، مِنْ جِهَةِ كَلِمَةِ ٱلْحَيَاةِ. ٢ فَإِنَّ ٱلْحَيَاةَ أُظْهِرَتْ، وَقَدْ رَأَيْنَا وَنَشْهَدُ وَنُخْبِرُكُمْ بِٱلْحَيَاةِ ٱلْأَبَدِيَّةِ ٱلَّتِي كَانَتْ عِنْدَ ٱلْآبِ وَأُظْهِرَتْ لَنَا." (1 يوحنا 1: 1- 2).</a:t>
            </a:r>
          </a:p>
          <a:p>
            <a:pPr algn="r" rtl="1"/>
            <a:r>
              <a:rPr lang="ar-SA" b="1" dirty="0">
                <a:latin typeface="Arial" panose="020B0604020202020204" pitchFamily="34" charset="0"/>
                <a:cs typeface="Arial" panose="020B0604020202020204" pitchFamily="34" charset="0"/>
              </a:rPr>
              <a:t>-	موقع التبادل التوضيحي.</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FB03D5-9E81-6047-9A68-B1224ACD15F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459444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Image Placeholder 1"/>
          <p:cNvSpPr>
            <a:spLocks noGrp="1" noRot="1" noChangeAspect="1"/>
          </p:cNvSpPr>
          <p:nvPr>
            <p:ph type="sldImg"/>
          </p:nvPr>
        </p:nvSpPr>
        <p:spPr>
          <a:ln/>
        </p:spPr>
      </p:sp>
      <p:sp>
        <p:nvSpPr>
          <p:cNvPr id="3235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Arial" panose="020B0604020202020204" pitchFamily="34" charset="0"/>
                <a:cs typeface="Arial" panose="020B0604020202020204" pitchFamily="34" charset="0"/>
              </a:rPr>
              <a:t>OPTIONAL (SKIP):</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In 1994, two Americans answered an invitation from the Russian Department of Education to teach morals and ethics (based on biblical principles) in the public schools.  They were invited to teach at prisons, businesses, the fire and police departments and a large orphanage.  About 100 boys and girls who had been abandoned, abused, and left in the care of a government-run program were in the orphanage.  They relate the following story in their own words: </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"It was nearing the holiday season, 1994, time for our orphans to hear—for the first time—the traditional story of Christmas.  We told them about Mary and Joseph arriving in Bethlehem. Finding no room in the inn, the couple went to a stable, where the baby Jesus was born and placed in a manger. Throughout the story, the children and orphanage staff sat in amazement as they listened.  Some sat on the edges of their stools, trying to grasp every word. </a:t>
            </a:r>
          </a:p>
          <a:p>
            <a:r>
              <a:rPr lang="en-US" b="1"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Completing the story, we gave the children three small pieces of cardboard [for each] to make a crude manger.  Each child was given a small paper square, cut from yellow napkins I had brought with me.  No colored paper was available in the city.  Following instructions, the children tore the paper and carefully laid strips in the manger for straw.  Small squares of flannel, cut from a worn-out nightgown an American lady was throwing away as she left Russia, were used for the baby's blanket.  A doll-like baby was cut from tan felt we had brought from the United States. </a:t>
            </a:r>
          </a:p>
          <a:p>
            <a:r>
              <a:rPr lang="en-US" b="1"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The orphans were busy assembling their manger as I walked among them to see if they needed any help.  All went well until I got to one table where little Misha sat—he looked to be about 6 years old and had finished his project.  As I looked at the little boy's manger, I was startled to see not one, but two babies in the manger. Quickly, I called for the translator to ask the lad why there were two babies in the manger.  Crossing his arms in front of him and looking at his completed manger scene, the child began to repeat the story very seriously. For such a young boy, who had only heard the Christmas story once, he related the happenings accurately—until he came to the part where Mary put the baby Jesus in the manger. </a:t>
            </a:r>
          </a:p>
          <a:p>
            <a:r>
              <a:rPr lang="en-US" b="1"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Then Misha started to ad lib.  He made up his own ending to the story as he said, "And when Maria laid the baby in the manger, Jesus looked at me and asked me if I had a place to stay.  I told him I have no mamma and I have no papa, so I don't have any place to stay.  Then Jesus told me I could stay with him.  But I told him I couldn't, because I didn't have a gift to give him like everybody else did.  But I wanted to stay with Jesus so much, so I thought about what I had that maybe I could use for a gift. I thought maybe if I kept him warm, that would be a good gift. So I asked Jesus, ‘If I keep you warm, will that be a good enough gift?'  And Jesus told me, ‘If you keep me warm, that will be the best gift anybody ever gave me.’  So I got into the manger, and then Jesus looked at me and he told me I could stay with him—for always."  </a:t>
            </a:r>
          </a:p>
          <a:p>
            <a:r>
              <a:rPr lang="en-US" b="1"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As little Misha finished his story, his eyes brimmed full of tears that splashed down his little cheeks.  Putting his hand over his face, his head dropped to the table and his shoulders shook as he sobbed and sobbed.  The little orphan had found someone who would never abandon nor abuse him, someone who would stay with him — FOR ALWAYS.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Few of us would fault little Misha for doing all he could to help save little Jesus.  Yet the reality is that Jesus is the one who did all he could to save little you and me.  </a:t>
            </a:r>
          </a:p>
          <a:p>
            <a:r>
              <a:rPr lang="en-US" b="1"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The makeshift crib of Christmas is incomplete without the cross of Calvary. </a:t>
            </a:r>
          </a:p>
        </p:txBody>
      </p:sp>
      <p:sp>
        <p:nvSpPr>
          <p:cNvPr id="3235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8AA531F-36B3-5740-8F06-48AA1433D6FC}" type="slidenum">
              <a:rPr lang="en-US" sz="1200">
                <a:solidFill>
                  <a:srgbClr val="000000"/>
                </a:solidFill>
                <a:latin typeface="Calibri" charset="0"/>
              </a:rPr>
              <a:pPr eaLnBrk="1" hangingPunct="1"/>
              <a:t>72</a:t>
            </a:fld>
            <a:endParaRPr lang="en-US" sz="1200">
              <a:solidFill>
                <a:srgbClr val="000000"/>
              </a:solidFill>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Times New Roman" charset="0"/>
                <a:ea typeface="ＭＳ Ｐゴシック" charset="0"/>
                <a:cs typeface="Geneva" charset="0"/>
              </a:rPr>
              <a:t>Loving One Another (NLT)</a:t>
            </a:r>
          </a:p>
          <a:p>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1John 4:7</a:t>
            </a:r>
            <a:r>
              <a:rPr lang="en-US" sz="1200" kern="1200">
                <a:solidFill>
                  <a:schemeClr val="tx1"/>
                </a:solidFill>
                <a:effectLst/>
                <a:latin typeface="Times New Roman" charset="0"/>
                <a:ea typeface="ＭＳ Ｐゴシック" charset="0"/>
                <a:cs typeface="Geneva" charset="0"/>
              </a:rPr>
              <a:t>    Dear friends, let us continue to love one another, for love comes from God. Anyone who loves is a child of God and knows God. </a:t>
            </a:r>
            <a:r>
              <a:rPr lang="en-US" sz="1200" b="1" kern="1200" baseline="30000">
                <a:solidFill>
                  <a:schemeClr val="tx1"/>
                </a:solidFill>
                <a:effectLst/>
                <a:latin typeface="Times New Roman" charset="0"/>
                <a:ea typeface="ＭＳ Ｐゴシック" charset="0"/>
                <a:cs typeface="Geneva" charset="0"/>
              </a:rPr>
              <a:t>8</a:t>
            </a:r>
            <a:r>
              <a:rPr lang="en-US" sz="1200" kern="1200">
                <a:solidFill>
                  <a:schemeClr val="tx1"/>
                </a:solidFill>
                <a:effectLst/>
                <a:latin typeface="Times New Roman" charset="0"/>
                <a:ea typeface="ＭＳ Ｐゴシック" charset="0"/>
                <a:cs typeface="Geneva" charset="0"/>
              </a:rPr>
              <a:t> But anyone who does not love does not know God, for God is love.</a:t>
            </a:r>
          </a:p>
          <a:p>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1John 4:9</a:t>
            </a:r>
            <a:r>
              <a:rPr lang="en-US" sz="1200" kern="1200">
                <a:solidFill>
                  <a:schemeClr val="tx1"/>
                </a:solidFill>
                <a:effectLst/>
                <a:latin typeface="Times New Roman" charset="0"/>
                <a:ea typeface="ＭＳ Ｐゴシック" charset="0"/>
                <a:cs typeface="Geneva" charset="0"/>
              </a:rPr>
              <a:t>    God showed how much he loved us by sending his one and only Son into the world so that we might have eternal life through him. </a:t>
            </a:r>
            <a:r>
              <a:rPr lang="en-US" sz="1200" b="1" kern="1200" baseline="30000">
                <a:solidFill>
                  <a:schemeClr val="tx1"/>
                </a:solidFill>
                <a:effectLst/>
                <a:latin typeface="Times New Roman" charset="0"/>
                <a:ea typeface="ＭＳ Ｐゴシック" charset="0"/>
                <a:cs typeface="Geneva" charset="0"/>
              </a:rPr>
              <a:t>10</a:t>
            </a:r>
            <a:r>
              <a:rPr lang="en-US" sz="1200" kern="1200">
                <a:solidFill>
                  <a:schemeClr val="tx1"/>
                </a:solidFill>
                <a:effectLst/>
                <a:latin typeface="Times New Roman" charset="0"/>
                <a:ea typeface="ＭＳ Ｐゴシック" charset="0"/>
                <a:cs typeface="Geneva" charset="0"/>
              </a:rPr>
              <a:t> This is real love—not that we loved God, but that he loved us and sent his Son as a sacrifice to take away our sins.</a:t>
            </a:r>
          </a:p>
          <a:p>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1John 4:11</a:t>
            </a:r>
            <a:r>
              <a:rPr lang="en-US" sz="1200" kern="1200">
                <a:solidFill>
                  <a:schemeClr val="tx1"/>
                </a:solidFill>
                <a:effectLst/>
                <a:latin typeface="Times New Roman" charset="0"/>
                <a:ea typeface="ＭＳ Ｐゴシック" charset="0"/>
                <a:cs typeface="Geneva" charset="0"/>
              </a:rPr>
              <a:t>    Dear friends, since God loved us that much, we surely ought to love each other. </a:t>
            </a:r>
            <a:r>
              <a:rPr lang="en-US" sz="1200" b="1" kern="1200" baseline="30000">
                <a:solidFill>
                  <a:schemeClr val="tx1"/>
                </a:solidFill>
                <a:effectLst/>
                <a:latin typeface="Times New Roman" charset="0"/>
                <a:ea typeface="ＭＳ Ｐゴシック" charset="0"/>
                <a:cs typeface="Geneva" charset="0"/>
              </a:rPr>
              <a:t>12</a:t>
            </a:r>
            <a:r>
              <a:rPr lang="en-US" sz="1200" kern="1200">
                <a:solidFill>
                  <a:schemeClr val="tx1"/>
                </a:solidFill>
                <a:effectLst/>
                <a:latin typeface="Times New Roman" charset="0"/>
                <a:ea typeface="ＭＳ Ｐゴシック" charset="0"/>
                <a:cs typeface="Geneva" charset="0"/>
              </a:rPr>
              <a:t> No one has ever seen God. But if we love each other, God lives in us, and his love is brought to full expression in us.</a:t>
            </a:r>
            <a:br>
              <a:rPr lang="en-US" sz="1200" kern="1200">
                <a:solidFill>
                  <a:schemeClr val="tx1"/>
                </a:solidFill>
                <a:effectLst/>
                <a:latin typeface="Times New Roman" charset="0"/>
                <a:ea typeface="ＭＳ Ｐゴシック" charset="0"/>
                <a:cs typeface="Geneva" charset="0"/>
              </a:rPr>
            </a:br>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1John 4:13</a:t>
            </a:r>
            <a:r>
              <a:rPr lang="en-US" sz="1200" kern="1200">
                <a:solidFill>
                  <a:schemeClr val="tx1"/>
                </a:solidFill>
                <a:effectLst/>
                <a:latin typeface="Times New Roman" charset="0"/>
                <a:ea typeface="ＭＳ Ｐゴシック" charset="0"/>
                <a:cs typeface="Geneva" charset="0"/>
              </a:rPr>
              <a:t>    And God has given us his Spirit as proof that we live in him and he in us. </a:t>
            </a:r>
            <a:r>
              <a:rPr lang="en-US" sz="1200" b="1" kern="1200" baseline="30000">
                <a:solidFill>
                  <a:schemeClr val="tx1"/>
                </a:solidFill>
                <a:effectLst/>
                <a:latin typeface="Times New Roman" charset="0"/>
                <a:ea typeface="ＭＳ Ｐゴシック" charset="0"/>
                <a:cs typeface="Geneva" charset="0"/>
              </a:rPr>
              <a:t>14</a:t>
            </a:r>
            <a:r>
              <a:rPr lang="en-US" sz="1200" kern="1200">
                <a:solidFill>
                  <a:schemeClr val="tx1"/>
                </a:solidFill>
                <a:effectLst/>
                <a:latin typeface="Times New Roman" charset="0"/>
                <a:ea typeface="ＭＳ Ｐゴシック" charset="0"/>
                <a:cs typeface="Geneva" charset="0"/>
              </a:rPr>
              <a:t> Furthermore, we have seen with our own eyes and now testify that the Father sent his Son to be the Savior of the world. </a:t>
            </a:r>
            <a:r>
              <a:rPr lang="en-US" sz="1200" b="1" kern="1200" baseline="30000">
                <a:solidFill>
                  <a:schemeClr val="tx1"/>
                </a:solidFill>
                <a:effectLst/>
                <a:latin typeface="Times New Roman" charset="0"/>
                <a:ea typeface="ＭＳ Ｐゴシック" charset="0"/>
                <a:cs typeface="Geneva" charset="0"/>
              </a:rPr>
              <a:t>15</a:t>
            </a:r>
            <a:r>
              <a:rPr lang="en-US" sz="1200" kern="1200">
                <a:solidFill>
                  <a:schemeClr val="tx1"/>
                </a:solidFill>
                <a:effectLst/>
                <a:latin typeface="Times New Roman" charset="0"/>
                <a:ea typeface="ＭＳ Ｐゴシック" charset="0"/>
                <a:cs typeface="Geneva" charset="0"/>
              </a:rPr>
              <a:t> All who declare that Jesus is the Son of God have God living in them, and they live in God. </a:t>
            </a:r>
            <a:r>
              <a:rPr lang="en-US" sz="1200" b="1" kern="1200" baseline="30000">
                <a:solidFill>
                  <a:schemeClr val="tx1"/>
                </a:solidFill>
                <a:effectLst/>
                <a:latin typeface="Times New Roman" charset="0"/>
                <a:ea typeface="ＭＳ Ｐゴシック" charset="0"/>
                <a:cs typeface="Geneva" charset="0"/>
              </a:rPr>
              <a:t>16</a:t>
            </a:r>
            <a:r>
              <a:rPr lang="en-US" sz="1200" kern="1200">
                <a:solidFill>
                  <a:schemeClr val="tx1"/>
                </a:solidFill>
                <a:effectLst/>
                <a:latin typeface="Times New Roman" charset="0"/>
                <a:ea typeface="ＭＳ Ｐゴシック" charset="0"/>
                <a:cs typeface="Geneva" charset="0"/>
              </a:rPr>
              <a:t> We know how much God loves us, and we have put our trust in his love. God is love, and all who live in love live in God, and God lives in them. </a:t>
            </a:r>
            <a:r>
              <a:rPr lang="en-US" sz="1200" b="1" kern="1200" baseline="30000">
                <a:solidFill>
                  <a:schemeClr val="tx1"/>
                </a:solidFill>
                <a:effectLst/>
                <a:latin typeface="Times New Roman" charset="0"/>
                <a:ea typeface="ＭＳ Ｐゴシック" charset="0"/>
                <a:cs typeface="Geneva" charset="0"/>
              </a:rPr>
              <a:t>17</a:t>
            </a:r>
            <a:r>
              <a:rPr lang="en-US" sz="1200" kern="1200">
                <a:solidFill>
                  <a:schemeClr val="tx1"/>
                </a:solidFill>
                <a:effectLst/>
                <a:latin typeface="Times New Roman" charset="0"/>
                <a:ea typeface="ＭＳ Ｐゴシック" charset="0"/>
                <a:cs typeface="Geneva" charset="0"/>
              </a:rPr>
              <a:t> And as we live in God, our love grows more perfect. So we will not be afraid on the day of judgment, but we can face him with confidence because we live like Jesus here in this world.</a:t>
            </a:r>
          </a:p>
          <a:p>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1John 4:18</a:t>
            </a:r>
            <a:r>
              <a:rPr lang="en-US" sz="1200" kern="1200">
                <a:solidFill>
                  <a:schemeClr val="tx1"/>
                </a:solidFill>
                <a:effectLst/>
                <a:latin typeface="Times New Roman" charset="0"/>
                <a:ea typeface="ＭＳ Ｐゴシック" charset="0"/>
                <a:cs typeface="Geneva" charset="0"/>
              </a:rPr>
              <a:t>    Such love has no fear, because perfect love expels all fear. If we are afraid, it is for fear of punishment, and this shows that we have not fully experienced his perfect love. </a:t>
            </a:r>
            <a:r>
              <a:rPr lang="en-US" sz="1200" b="1" kern="1200" baseline="30000">
                <a:solidFill>
                  <a:schemeClr val="tx1"/>
                </a:solidFill>
                <a:effectLst/>
                <a:latin typeface="Times New Roman" charset="0"/>
                <a:ea typeface="ＭＳ Ｐゴシック" charset="0"/>
                <a:cs typeface="Geneva" charset="0"/>
              </a:rPr>
              <a:t>19</a:t>
            </a:r>
            <a:r>
              <a:rPr lang="en-US" sz="1200" kern="1200">
                <a:solidFill>
                  <a:schemeClr val="tx1"/>
                </a:solidFill>
                <a:effectLst/>
                <a:latin typeface="Times New Roman" charset="0"/>
                <a:ea typeface="ＭＳ Ｐゴシック" charset="0"/>
                <a:cs typeface="Geneva" charset="0"/>
              </a:rPr>
              <a:t> We love each other because he loved us first.</a:t>
            </a:r>
          </a:p>
          <a:p>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1John 4:20</a:t>
            </a:r>
            <a:r>
              <a:rPr lang="en-US" sz="1200" kern="1200">
                <a:solidFill>
                  <a:schemeClr val="tx1"/>
                </a:solidFill>
                <a:effectLst/>
                <a:latin typeface="Times New Roman" charset="0"/>
                <a:ea typeface="ＭＳ Ｐゴシック" charset="0"/>
                <a:cs typeface="Geneva" charset="0"/>
              </a:rPr>
              <a:t>    If someone says, “I love God,” but hates a fellow believer, that person is a liar; for if we don’t love people we can see, how can we love God, whom we cannot see? </a:t>
            </a:r>
            <a:r>
              <a:rPr lang="en-US" sz="1200" b="1" kern="1200" baseline="30000">
                <a:solidFill>
                  <a:schemeClr val="tx1"/>
                </a:solidFill>
                <a:effectLst/>
                <a:latin typeface="Times New Roman" charset="0"/>
                <a:ea typeface="ＭＳ Ｐゴシック" charset="0"/>
                <a:cs typeface="Geneva" charset="0"/>
              </a:rPr>
              <a:t>21</a:t>
            </a:r>
            <a:r>
              <a:rPr lang="en-US" sz="1200" kern="1200">
                <a:solidFill>
                  <a:schemeClr val="tx1"/>
                </a:solidFill>
                <a:effectLst/>
                <a:latin typeface="Times New Roman" charset="0"/>
                <a:ea typeface="ＭＳ Ｐゴシック" charset="0"/>
                <a:cs typeface="Geneva" charset="0"/>
              </a:rPr>
              <a:t> And he has given us this command: Those who love God must also love their fellow believers. </a:t>
            </a:r>
          </a:p>
          <a:p>
            <a:endParaRPr lang="en-US"/>
          </a:p>
          <a:p>
            <a:r>
              <a:rPr lang="en-US"/>
              <a:t>John's emphasis on the new covenant is not for us know more about it, but to practice it.</a:t>
            </a:r>
          </a:p>
          <a:p>
            <a:endParaRPr lang="en-US"/>
          </a:p>
        </p:txBody>
      </p:sp>
      <p:sp>
        <p:nvSpPr>
          <p:cNvPr id="4" name="Slide Number Placeholder 3"/>
          <p:cNvSpPr>
            <a:spLocks noGrp="1"/>
          </p:cNvSpPr>
          <p:nvPr>
            <p:ph type="sldNum" sz="quarter" idx="5"/>
          </p:nvPr>
        </p:nvSpPr>
        <p:spPr/>
        <p:txBody>
          <a:bodyPr/>
          <a:lstStyle/>
          <a:p>
            <a:pPr>
              <a:defRPr/>
            </a:pPr>
            <a:fld id="{DAFB03D5-9E81-6047-9A68-B1224ACD15F7}" type="slidenum">
              <a:rPr lang="en-US"/>
              <a:pPr>
                <a:defRPr/>
              </a:pPr>
              <a:t>7</a:t>
            </a:fld>
            <a:endParaRPr lang="en-US"/>
          </a:p>
        </p:txBody>
      </p:sp>
    </p:spTree>
    <p:extLst>
      <p:ext uri="{BB962C8B-B14F-4D97-AF65-F5344CB8AC3E}">
        <p14:creationId xmlns:p14="http://schemas.microsoft.com/office/powerpoint/2010/main" val="6273326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ar-JO" b="1" dirty="0">
                <a:latin typeface="Arial" panose="020B0604020202020204" pitchFamily="34" charset="0"/>
                <a:cs typeface="Arial" panose="020B0604020202020204" pitchFamily="34" charset="0"/>
              </a:rPr>
              <a:t>سعى الحكماء إلى يسوع عند مجيئه الأول. لا يزال الحكماء يبحثون عنه اليوم.
</a:t>
            </a:r>
            <a:endParaRPr lang="en-US" b="1" dirty="0">
              <a:latin typeface="Arial" panose="020B0604020202020204" pitchFamily="34" charset="0"/>
              <a:cs typeface="Arial" panose="020B0604020202020204" pitchFamily="34" charset="0"/>
            </a:endParaRPr>
          </a:p>
        </p:txBody>
      </p:sp>
      <p:sp>
        <p:nvSpPr>
          <p:cNvPr id="3379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E99DB1-7295-7140-BC4A-73085B32B7A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Image Placeholder 1"/>
          <p:cNvSpPr>
            <a:spLocks noGrp="1" noRot="1" noChangeAspect="1"/>
          </p:cNvSpPr>
          <p:nvPr>
            <p:ph type="sldImg"/>
          </p:nvPr>
        </p:nvSpPr>
        <p:spPr>
          <a:ln/>
        </p:spPr>
      </p:sp>
      <p:sp>
        <p:nvSpPr>
          <p:cNvPr id="32563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p>
            <a:pPr eaLnBrk="1" hangingPunct="1">
              <a:spcBef>
                <a:spcPct val="0"/>
              </a:spcBef>
            </a:pPr>
            <a:r>
              <a:rPr lang="en-US" b="1" dirty="0">
                <a:latin typeface="Arial" panose="020B0604020202020204" pitchFamily="34" charset="0"/>
                <a:cs typeface="Arial" panose="020B0604020202020204" pitchFamily="34" charset="0"/>
              </a:rPr>
              <a:t>Do you know why Jesus became a man?  Why did God have to take on human flesh?  Hebrews 2:14 tells us clearly…</a:t>
            </a:r>
          </a:p>
          <a:p>
            <a:pPr eaLnBrk="1" hangingPunct="1">
              <a:spcBef>
                <a:spcPct val="0"/>
              </a:spcBef>
            </a:pPr>
            <a:endParaRPr lang="en-US" b="1" dirty="0">
              <a:latin typeface="Arial" panose="020B0604020202020204" pitchFamily="34" charset="0"/>
              <a:cs typeface="Arial" panose="020B0604020202020204" pitchFamily="34" charset="0"/>
            </a:endParaRPr>
          </a:p>
          <a:p>
            <a:pPr eaLnBrk="1" hangingPunct="1">
              <a:spcBef>
                <a:spcPct val="0"/>
              </a:spcBef>
            </a:pPr>
            <a:r>
              <a:rPr lang="en-US" b="1" dirty="0">
                <a:latin typeface="Arial" panose="020B0604020202020204" pitchFamily="34" charset="0"/>
                <a:cs typeface="Arial" panose="020B0604020202020204" pitchFamily="34" charset="0"/>
              </a:rPr>
              <a:t>We rightfully think of God becoming man at Christmas—a concept the theologians call the “incarnation.”  This comes from the Latin in carne that literally means in flesh.</a:t>
            </a:r>
          </a:p>
          <a:p>
            <a:pPr eaLnBrk="1" hangingPunct="1">
              <a:spcBef>
                <a:spcPct val="0"/>
              </a:spcBef>
            </a:pPr>
            <a:r>
              <a:rPr lang="en-US" b="1" dirty="0">
                <a:latin typeface="Arial" panose="020B0604020202020204" pitchFamily="34" charset="0"/>
                <a:cs typeface="Arial" panose="020B0604020202020204" pitchFamily="34" charset="0"/>
              </a:rPr>
              <a:t> </a:t>
            </a:r>
          </a:p>
          <a:p>
            <a:pPr eaLnBrk="1" hangingPunct="1">
              <a:spcBef>
                <a:spcPct val="0"/>
              </a:spcBef>
            </a:pPr>
            <a:r>
              <a:rPr lang="en-US" b="1" dirty="0">
                <a:latin typeface="Arial" panose="020B0604020202020204" pitchFamily="34" charset="0"/>
                <a:cs typeface="Arial" panose="020B0604020202020204" pitchFamily="34" charset="0"/>
              </a:rPr>
              <a:t>But how long will Jesus be a man “in flesh”?  I’ll tell you—FOR ALWAYS!</a:t>
            </a:r>
          </a:p>
        </p:txBody>
      </p:sp>
      <p:sp>
        <p:nvSpPr>
          <p:cNvPr id="3256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ED53041-C6F0-2349-A963-1848E35AD6EF}" type="slidenum">
              <a:rPr lang="en-US" sz="1200" b="1">
                <a:solidFill>
                  <a:srgbClr val="000000"/>
                </a:solidFill>
                <a:latin typeface="Arial" panose="020B0604020202020204" pitchFamily="34" charset="0"/>
              </a:rPr>
              <a:pPr eaLnBrk="1" hangingPunct="1"/>
              <a:t>74</a:t>
            </a:fld>
            <a:endParaRPr lang="en-US" sz="1200" b="1" dirty="0">
              <a:solidFill>
                <a:srgbClr val="000000"/>
              </a:solidFill>
              <a:latin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Times New Roman" charset="0"/>
                <a:ea typeface="ＭＳ Ｐゴシック" charset="0"/>
                <a:cs typeface="Geneva" charset="0"/>
              </a:rPr>
              <a:t>اتبع ما يقوله الرب حتى لا تضل</a:t>
            </a:r>
            <a:r>
              <a:rPr lang="ar-SA" sz="1200" kern="1200" baseline="0" dirty="0">
                <a:solidFill>
                  <a:schemeClr val="tx1"/>
                </a:solidFill>
                <a:effectLst/>
                <a:latin typeface="Times New Roman" charset="0"/>
                <a:ea typeface="ＭＳ Ｐゴシック" charset="0"/>
                <a:cs typeface="Geneva" charset="0"/>
              </a:rPr>
              <a:t> </a:t>
            </a:r>
            <a:r>
              <a:rPr lang="ar-SA" sz="1200" kern="1200" dirty="0">
                <a:solidFill>
                  <a:schemeClr val="tx1"/>
                </a:solidFill>
                <a:effectLst/>
                <a:latin typeface="Times New Roman" charset="0"/>
                <a:ea typeface="ＭＳ Ｐゴシック" charset="0"/>
                <a:cs typeface="Geneva" charset="0"/>
              </a:rPr>
              <a:t>(١ يوحنا ١–٢)</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093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0115032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879648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578708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eaLnBrk="1" hangingPunct="1"/>
            <a:r>
              <a:rPr lang="ar-JO" dirty="0">
                <a:latin typeface="Times New Roman" charset="0"/>
                <a:ea typeface="ＭＳ Ｐゴシック" charset="0"/>
                <a:cs typeface="ＭＳ Ｐゴシック" charset="0"/>
              </a:rPr>
              <a:t>إنَّ علاقة شعب إسرائيل بالله يمكن مقارنتها بالقناة (الماسورة).</a:t>
            </a:r>
          </a:p>
          <a:p>
            <a:pPr algn="r" rtl="1" eaLnBrk="1" hangingPunct="1"/>
            <a:r>
              <a:rPr lang="ar-JO" dirty="0">
                <a:latin typeface="Times New Roman" charset="0"/>
                <a:ea typeface="ＭＳ Ｐゴシック" charset="0"/>
                <a:cs typeface="ＭＳ Ｐゴシック" charset="0"/>
              </a:rPr>
              <a:t>كان يحدث انسدادٌ أحيانًا في الماسورة- مِثْل الخطيَّة- وهذا أعاق شركتهم مع الله.</a:t>
            </a:r>
          </a:p>
          <a:p>
            <a:pPr algn="r" rtl="1" eaLnBrk="1" hangingPunct="1"/>
            <a:r>
              <a:rPr lang="ar-JO" dirty="0">
                <a:latin typeface="Times New Roman" charset="0"/>
                <a:ea typeface="ＭＳ Ｐゴシック" charset="0"/>
                <a:cs typeface="ＭＳ Ｐゴシック" charset="0"/>
              </a:rPr>
              <a:t>هل استمرَّتْ علاقة شعب إسرائيل بالله عندما أخطأوا؟ نعم! </a:t>
            </a:r>
          </a:p>
          <a:p>
            <a:pPr algn="r" rtl="1" eaLnBrk="1" hangingPunct="1"/>
            <a:r>
              <a:rPr lang="ar-JO" dirty="0">
                <a:latin typeface="Times New Roman" charset="0"/>
                <a:ea typeface="ＭＳ Ｐゴシック" charset="0"/>
                <a:cs typeface="ＭＳ Ｐゴシック" charset="0"/>
              </a:rPr>
              <a:t>الخطيَّة لم تعوق علاقة شعب إسرائيل بالله، بل شركتهم معه.</a:t>
            </a:r>
          </a:p>
          <a:p>
            <a:pPr algn="r" rtl="1" eaLnBrk="1" hangingPunct="1"/>
            <a:r>
              <a:rPr lang="ar-JO" dirty="0">
                <a:latin typeface="Times New Roman" charset="0"/>
                <a:ea typeface="ＭＳ Ｐゴシック" charset="0"/>
                <a:cs typeface="ＭＳ Ｐゴシック" charset="0"/>
              </a:rPr>
              <a:t>لم تؤسِّسْ ذبائح العهد القديم علاقة الشعب بالله، لكنَّها كانت تقود إلى استعادة شركتهم مع الله.</a:t>
            </a:r>
            <a:endParaRPr lang="en-US" dirty="0">
              <a:latin typeface="Times New Roman" charset="0"/>
              <a:ea typeface="ＭＳ Ｐゴシック" charset="0"/>
              <a:cs typeface="ＭＳ Ｐゴシック" charset="0"/>
            </a:endParaRPr>
          </a:p>
          <a:p>
            <a:pPr algn="r" eaLnBrk="1" hangingPunct="1"/>
            <a:endParaRPr lang="en-US" dirty="0">
              <a:latin typeface="Times New Roman" charset="0"/>
              <a:ea typeface="ＭＳ Ｐゴシック" charset="0"/>
              <a:cs typeface="ＭＳ Ｐゴシック" charset="0"/>
            </a:endParaRPr>
          </a:p>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OT sacrifices did not establish a relationship with God but rather they restored their fellowship with God</a:t>
            </a:r>
          </a:p>
          <a:p>
            <a:pPr eaLnBrk="1" hangingPunct="1"/>
            <a:r>
              <a:rPr lang="en-US" baseline="0" dirty="0">
                <a:latin typeface="Arial" panose="020B0604020202020204" pitchFamily="34" charset="0"/>
                <a:ea typeface="ＭＳ Ｐゴシック" charset="0"/>
                <a:cs typeface="Arial" panose="020B0604020202020204" pitchFamily="34" charset="0"/>
              </a:rPr>
              <a:t>________</a:t>
            </a:r>
          </a:p>
          <a:p>
            <a:pPr eaLnBrk="1" hangingPunct="1"/>
            <a:r>
              <a:rPr lang="en-US" dirty="0">
                <a:latin typeface="Arial" panose="020B0604020202020204" pitchFamily="34" charset="0"/>
                <a:ea typeface="ＭＳ Ｐゴシック" charset="0"/>
                <a:cs typeface="Arial" panose="020B0604020202020204" pitchFamily="34" charset="0"/>
              </a:rPr>
              <a:t>Common-207</a:t>
            </a:r>
          </a:p>
          <a:p>
            <a:pPr eaLnBrk="1" hangingPunct="1"/>
            <a:r>
              <a:rPr lang="en-US" dirty="0">
                <a:latin typeface="Arial" panose="020B0604020202020204" pitchFamily="34" charset="0"/>
                <a:ea typeface="ＭＳ Ｐゴシック" charset="0"/>
                <a:cs typeface="Arial" panose="020B0604020202020204" pitchFamily="34" charset="0"/>
              </a:rPr>
              <a:t>OS-03-Leviticus-14</a:t>
            </a:r>
          </a:p>
          <a:p>
            <a:pPr eaLnBrk="1" hangingPunct="1"/>
            <a:r>
              <a:rPr lang="en-US" dirty="0">
                <a:latin typeface="Arial" panose="020B0604020202020204" pitchFamily="34" charset="0"/>
                <a:ea typeface="ＭＳ Ｐゴシック" charset="0"/>
                <a:cs typeface="Arial" panose="020B0604020202020204" pitchFamily="34" charset="0"/>
              </a:rPr>
              <a:t>OS-04-Num-29</a:t>
            </a:r>
          </a:p>
          <a:p>
            <a:pPr eaLnBrk="1" hangingPunct="1"/>
            <a:r>
              <a:rPr lang="en-US" dirty="0">
                <a:latin typeface="Arial" panose="020B0604020202020204" pitchFamily="34" charset="0"/>
                <a:ea typeface="ＭＳ Ｐゴシック" charset="0"/>
                <a:cs typeface="Arial" panose="020B0604020202020204" pitchFamily="34" charset="0"/>
              </a:rPr>
              <a:t>OP-02-Lev-28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NS-23-1Jn-79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SA-03-Biblical Terms-9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SA-15-Inheritance-27</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a:p>
            <a:pPr algn="r" eaLnBrk="1" hangingPunct="1"/>
            <a:endParaRPr lang="ar-JO" dirty="0">
              <a:latin typeface="Times New Roman" charset="0"/>
              <a:ea typeface="ＭＳ Ｐゴシック" charset="0"/>
              <a:cs typeface="ＭＳ Ｐゴシック" charset="0"/>
            </a:endParaRPr>
          </a:p>
          <a:p>
            <a:pPr algn="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eaLnBrk="1" hangingPunct="1"/>
            <a:r>
              <a:rPr lang="ar-JO" dirty="0">
                <a:latin typeface="Times New Roman" charset="0"/>
                <a:ea typeface="ＭＳ Ｐゴシック" charset="0"/>
                <a:cs typeface="ＭＳ Ｐゴシック" charset="0"/>
              </a:rPr>
              <a:t>إنَّ علاقتنا بالله يمكن مقارنتها بالقناة (الماسورة).</a:t>
            </a:r>
          </a:p>
          <a:p>
            <a:pPr algn="r" rtl="1" eaLnBrk="1" hangingPunct="1"/>
            <a:r>
              <a:rPr lang="ar-JO" dirty="0">
                <a:latin typeface="Times New Roman" charset="0"/>
                <a:ea typeface="ＭＳ Ｐゴシック" charset="0"/>
                <a:cs typeface="ＭＳ Ｐゴシック" charset="0"/>
              </a:rPr>
              <a:t>يحدث انسدادٌ أحيانًا في الماسورة- مِثْل الخطيَّة- وهذا يعوق شركتنا مع الله.</a:t>
            </a:r>
          </a:p>
          <a:p>
            <a:pPr algn="r" rtl="1" eaLnBrk="1" hangingPunct="1"/>
            <a:r>
              <a:rPr lang="ar-JO" dirty="0">
                <a:latin typeface="Times New Roman" charset="0"/>
                <a:ea typeface="ＭＳ Ｐゴシック" charset="0"/>
                <a:cs typeface="ＭＳ Ｐゴシック" charset="0"/>
              </a:rPr>
              <a:t>هل تستمرُّ علاقتنا بالله عندما نخطئ؟ نعم! </a:t>
            </a:r>
          </a:p>
          <a:p>
            <a:pPr algn="r" rtl="1" eaLnBrk="1" hangingPunct="1"/>
            <a:r>
              <a:rPr lang="ar-JO" dirty="0">
                <a:latin typeface="Times New Roman" charset="0"/>
                <a:ea typeface="ＭＳ Ｐゴシック" charset="0"/>
                <a:cs typeface="ＭＳ Ｐゴシック" charset="0"/>
              </a:rPr>
              <a:t>الخطيَّة لا تعوق علاقتنا بالله، بل شركتنا معه.</a:t>
            </a:r>
          </a:p>
          <a:p>
            <a:pPr marL="0" marR="0" lvl="0" indent="0" algn="r" defTabSz="449263" rtl="1" eaLnBrk="1" fontAlgn="base" latinLnBrk="0" hangingPunct="1">
              <a:lnSpc>
                <a:spcPct val="100000"/>
              </a:lnSpc>
              <a:spcBef>
                <a:spcPct val="30000"/>
              </a:spcBef>
              <a:spcAft>
                <a:spcPct val="0"/>
              </a:spcAft>
              <a:buClr>
                <a:srgbClr val="000000"/>
              </a:buClr>
              <a:buSzPct val="100000"/>
              <a:buFont typeface="Times New Roman" charset="0"/>
              <a:buNone/>
              <a:tabLst/>
              <a:defRPr/>
            </a:pPr>
            <a:r>
              <a:rPr lang="ar-JO" dirty="0">
                <a:latin typeface="Times New Roman" charset="0"/>
                <a:ea typeface="ＭＳ Ｐゴシック" charset="0"/>
                <a:cs typeface="ＭＳ Ｐゴシック" charset="0"/>
              </a:rPr>
              <a:t>لم تؤسِّسْ ذبائح العهد القديم علاقة الشعب بالله، لكنَّها كانت تقود إلى استعادة شركتهم مع الله.</a:t>
            </a:r>
            <a:endParaRPr lang="en-US" dirty="0">
              <a:latin typeface="Times New Roman" charset="0"/>
              <a:ea typeface="ＭＳ Ｐゴシック" charset="0"/>
              <a:cs typeface="ＭＳ Ｐゴシック" charset="0"/>
            </a:endParaRPr>
          </a:p>
          <a:p>
            <a:pPr algn="r" eaLnBrk="1" hangingPunct="1"/>
            <a:endParaRPr lang="ar-JO" dirty="0">
              <a:latin typeface="Times New Roman" charset="0"/>
              <a:ea typeface="ＭＳ Ｐゴシック" charset="0"/>
              <a:cs typeface="ＭＳ Ｐゴシック" charset="0"/>
            </a:endParaRPr>
          </a:p>
          <a:p>
            <a:pPr eaLnBrk="1" hangingPunct="1"/>
            <a:r>
              <a:rPr lang="en-US" dirty="0">
                <a:latin typeface="Arial" panose="020B0604020202020204" pitchFamily="34" charset="0"/>
                <a:ea typeface="ＭＳ Ｐゴシック" charset="0"/>
                <a:cs typeface="Arial" panose="020B0604020202020204" pitchFamily="34" charset="0"/>
              </a:rPr>
              <a:t>Our relationship with God can be compared to a pipe.</a:t>
            </a:r>
          </a:p>
          <a:p>
            <a:pPr eaLnBrk="1" hangingPunct="1"/>
            <a:r>
              <a:rPr lang="en-US" dirty="0">
                <a:latin typeface="Arial" panose="020B0604020202020204" pitchFamily="34" charset="0"/>
                <a:ea typeface="ＭＳ Ｐゴシック" charset="0"/>
                <a:cs typeface="Arial" panose="020B0604020202020204" pitchFamily="34" charset="0"/>
              </a:rPr>
              <a:t>Occasionally the pipe gets a clog—like sin—that hinders our fellowship with God.</a:t>
            </a:r>
          </a:p>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_________</a:t>
            </a:r>
          </a:p>
          <a:p>
            <a:pPr eaLnBrk="1" hangingPunct="1"/>
            <a:r>
              <a:rPr lang="en-US" baseline="0" dirty="0">
                <a:latin typeface="Arial" panose="020B0604020202020204" pitchFamily="34" charset="0"/>
                <a:ea typeface="ＭＳ Ｐゴシック" charset="0"/>
                <a:cs typeface="Arial" panose="020B0604020202020204" pitchFamily="34" charset="0"/>
              </a:rPr>
              <a:t>Common-208</a:t>
            </a:r>
          </a:p>
          <a:p>
            <a:pPr eaLnBrk="1" hangingPunct="1"/>
            <a:r>
              <a:rPr lang="en-US" baseline="0" dirty="0">
                <a:latin typeface="Arial" panose="020B0604020202020204" pitchFamily="34" charset="0"/>
                <a:ea typeface="ＭＳ Ｐゴシック" charset="0"/>
                <a:cs typeface="Arial" panose="020B0604020202020204" pitchFamily="34" charset="0"/>
              </a:rPr>
              <a:t>OB-38-Salvation-11</a:t>
            </a:r>
          </a:p>
          <a:p>
            <a:pPr eaLnBrk="1" hangingPunct="1"/>
            <a:r>
              <a:rPr lang="en-US" baseline="0" dirty="0">
                <a:latin typeface="Arial" panose="020B0604020202020204" pitchFamily="34" charset="0"/>
                <a:ea typeface="ＭＳ Ｐゴシック" charset="0"/>
                <a:cs typeface="Arial" panose="020B0604020202020204" pitchFamily="34" charset="0"/>
              </a:rPr>
              <a:t>OS-03-Leviticus-56, 72, 130</a:t>
            </a:r>
          </a:p>
          <a:p>
            <a:pPr eaLnBrk="1" hangingPunct="1"/>
            <a:r>
              <a:rPr lang="en-US" baseline="0" dirty="0">
                <a:latin typeface="Arial" panose="020B0604020202020204" pitchFamily="34" charset="0"/>
                <a:ea typeface="ＭＳ Ｐゴシック" charset="0"/>
                <a:cs typeface="Arial" panose="020B0604020202020204" pitchFamily="34" charset="0"/>
              </a:rPr>
              <a:t>OS-04-Numbers-30</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NS-23-1Jn-80</a:t>
            </a:r>
          </a:p>
          <a:p>
            <a:pPr eaLnBrk="1" hangingPunct="1"/>
            <a:r>
              <a:rPr lang="en-US" dirty="0">
                <a:latin typeface="Arial" panose="020B0604020202020204" pitchFamily="34" charset="0"/>
                <a:ea typeface="ＭＳ Ｐゴシック" charset="0"/>
                <a:cs typeface="Arial" panose="020B0604020202020204" pitchFamily="34" charset="0"/>
              </a:rPr>
              <a:t>SA-03-Biblical Terms-9</a:t>
            </a:r>
          </a:p>
          <a:p>
            <a:pPr eaLnBrk="1" hangingPunct="1"/>
            <a:r>
              <a:rPr lang="en-US" dirty="0">
                <a:latin typeface="Arial" panose="020B0604020202020204" pitchFamily="34" charset="0"/>
                <a:ea typeface="ＭＳ Ｐゴシック" charset="0"/>
                <a:cs typeface="Arial" panose="020B0604020202020204" pitchFamily="34" charset="0"/>
              </a:rPr>
              <a:t>SA-15-Inheritance-28</a:t>
            </a:r>
          </a:p>
          <a:p>
            <a:pPr algn="r" eaLnBrk="1" hangingPunct="1"/>
            <a:endParaRPr lang="ar-JO" dirty="0">
              <a:latin typeface="Times New Roman" charset="0"/>
              <a:ea typeface="ＭＳ Ｐゴシック" charset="0"/>
              <a:cs typeface="ＭＳ Ｐゴシック" charset="0"/>
            </a:endParaRPr>
          </a:p>
          <a:p>
            <a:pPr algn="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5C894-D998-0514-4337-F0DC042F28E9}"/>
            </a:ext>
          </a:extLst>
        </p:cNvPr>
        <p:cNvGrpSpPr/>
        <p:nvPr/>
      </p:nvGrpSpPr>
      <p:grpSpPr>
        <a:xfrm>
          <a:off x="0" y="0"/>
          <a:ext cx="0" cy="0"/>
          <a:chOff x="0" y="0"/>
          <a:chExt cx="0" cy="0"/>
        </a:xfrm>
      </p:grpSpPr>
      <p:sp>
        <p:nvSpPr>
          <p:cNvPr id="186369" name="Rectangle 7">
            <a:extLst>
              <a:ext uri="{FF2B5EF4-FFF2-40B4-BE49-F238E27FC236}">
                <a16:creationId xmlns:a16="http://schemas.microsoft.com/office/drawing/2014/main" id="{D1C7B251-9593-9006-4275-D3E6FCF0DDBE}"/>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a:extLst>
              <a:ext uri="{FF2B5EF4-FFF2-40B4-BE49-F238E27FC236}">
                <a16:creationId xmlns:a16="http://schemas.microsoft.com/office/drawing/2014/main" id="{3AD8B4F8-A4DB-C25F-E280-58F840E023BF}"/>
              </a:ext>
            </a:extLst>
          </p:cNvPr>
          <p:cNvSpPr>
            <a:spLocks noGrp="1" noRot="1" noChangeAspect="1" noChangeArrowheads="1" noTextEdit="1"/>
          </p:cNvSpPr>
          <p:nvPr>
            <p:ph type="sldImg"/>
          </p:nvPr>
        </p:nvSpPr>
        <p:spPr>
          <a:ln/>
        </p:spPr>
      </p:sp>
      <p:sp>
        <p:nvSpPr>
          <p:cNvPr id="186371" name="Rectangle 3">
            <a:extLst>
              <a:ext uri="{FF2B5EF4-FFF2-40B4-BE49-F238E27FC236}">
                <a16:creationId xmlns:a16="http://schemas.microsoft.com/office/drawing/2014/main" id="{C52A604C-E196-1209-48D0-B54AA4628854}"/>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eaLnBrk="1" hangingPunct="1"/>
            <a:r>
              <a:rPr lang="ar-JO" dirty="0">
                <a:latin typeface="Times New Roman" charset="0"/>
                <a:ea typeface="ＭＳ Ｐゴシック" charset="0"/>
                <a:cs typeface="ＭＳ Ｐゴシック" charset="0"/>
              </a:rPr>
              <a:t>إنَّ علاقتنا بالله يمكن مقارنتها بالقناة (الماسورة).</a:t>
            </a:r>
          </a:p>
          <a:p>
            <a:pPr algn="r" rtl="1" eaLnBrk="1" hangingPunct="1"/>
            <a:r>
              <a:rPr lang="ar-JO" dirty="0">
                <a:latin typeface="Times New Roman" charset="0"/>
                <a:ea typeface="ＭＳ Ｐゴシック" charset="0"/>
                <a:cs typeface="ＭＳ Ｐゴシック" charset="0"/>
              </a:rPr>
              <a:t>يحدث انسدادٌ أحيانًا في الماسورة- مِثْل الخطيَّة- وهذا يعوق شركتنا مع الله.</a:t>
            </a:r>
          </a:p>
          <a:p>
            <a:pPr algn="r" rtl="1" eaLnBrk="1" hangingPunct="1"/>
            <a:r>
              <a:rPr lang="ar-JO" dirty="0">
                <a:latin typeface="Times New Roman" charset="0"/>
                <a:ea typeface="ＭＳ Ｐゴシック" charset="0"/>
                <a:cs typeface="ＭＳ Ｐゴシック" charset="0"/>
              </a:rPr>
              <a:t>هل تستمرُّ علاقتنا بالله عندما نخطئ؟ نعم! </a:t>
            </a:r>
          </a:p>
          <a:p>
            <a:pPr algn="r" rtl="1" eaLnBrk="1" hangingPunct="1"/>
            <a:r>
              <a:rPr lang="ar-JO" dirty="0">
                <a:latin typeface="Times New Roman" charset="0"/>
                <a:ea typeface="ＭＳ Ｐゴシック" charset="0"/>
                <a:cs typeface="ＭＳ Ｐゴシック" charset="0"/>
              </a:rPr>
              <a:t>الخطيَّة لا تعوق علاقتنا بالله، بل شركتنا معه.</a:t>
            </a:r>
          </a:p>
          <a:p>
            <a:pPr marL="0" marR="0" lvl="0" indent="0" algn="r" defTabSz="449263" rtl="1" eaLnBrk="1" fontAlgn="base" latinLnBrk="0" hangingPunct="1">
              <a:lnSpc>
                <a:spcPct val="100000"/>
              </a:lnSpc>
              <a:spcBef>
                <a:spcPct val="30000"/>
              </a:spcBef>
              <a:spcAft>
                <a:spcPct val="0"/>
              </a:spcAft>
              <a:buClr>
                <a:srgbClr val="000000"/>
              </a:buClr>
              <a:buSzPct val="100000"/>
              <a:buFont typeface="Times New Roman" charset="0"/>
              <a:buNone/>
              <a:tabLst/>
              <a:defRPr/>
            </a:pPr>
            <a:r>
              <a:rPr lang="ar-JO" dirty="0">
                <a:latin typeface="Times New Roman" charset="0"/>
                <a:ea typeface="ＭＳ Ｐゴシック" charset="0"/>
                <a:cs typeface="ＭＳ Ｐゴシック" charset="0"/>
              </a:rPr>
              <a:t>لم تؤسِّسْ ذبائح العهد القديم علاقة الشعب بالله، لكنَّها كانت تقود إلى استعادة شركتهم مع الله.</a:t>
            </a:r>
            <a:endParaRPr lang="en-US" dirty="0">
              <a:latin typeface="Times New Roman" charset="0"/>
              <a:ea typeface="ＭＳ Ｐゴシック" charset="0"/>
              <a:cs typeface="ＭＳ Ｐゴシック" charset="0"/>
            </a:endParaRPr>
          </a:p>
          <a:p>
            <a:pPr algn="r" eaLnBrk="1" hangingPunct="1"/>
            <a:endParaRPr lang="ar-JO" dirty="0">
              <a:latin typeface="Times New Roman" charset="0"/>
              <a:ea typeface="ＭＳ Ｐゴシック" charset="0"/>
              <a:cs typeface="ＭＳ Ｐゴシック" charset="0"/>
            </a:endParaRPr>
          </a:p>
          <a:p>
            <a:pPr eaLnBrk="1" hangingPunct="1"/>
            <a:r>
              <a:rPr lang="en-US" dirty="0">
                <a:latin typeface="Arial" panose="020B0604020202020204" pitchFamily="34" charset="0"/>
                <a:ea typeface="ＭＳ Ｐゴシック" charset="0"/>
                <a:cs typeface="Arial" panose="020B0604020202020204" pitchFamily="34" charset="0"/>
              </a:rPr>
              <a:t>Our relationship with God can be compared to a pipe.</a:t>
            </a:r>
          </a:p>
          <a:p>
            <a:pPr eaLnBrk="1" hangingPunct="1"/>
            <a:r>
              <a:rPr lang="en-US" dirty="0">
                <a:latin typeface="Arial" panose="020B0604020202020204" pitchFamily="34" charset="0"/>
                <a:ea typeface="ＭＳ Ｐゴシック" charset="0"/>
                <a:cs typeface="Arial" panose="020B0604020202020204" pitchFamily="34" charset="0"/>
              </a:rPr>
              <a:t>Occasionally the pipe gets a clog—like sin—that hinders our fellowship with God.</a:t>
            </a:r>
          </a:p>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_________</a:t>
            </a:r>
          </a:p>
          <a:p>
            <a:pPr eaLnBrk="1" hangingPunct="1"/>
            <a:r>
              <a:rPr lang="en-US" baseline="0" dirty="0">
                <a:latin typeface="Arial" panose="020B0604020202020204" pitchFamily="34" charset="0"/>
                <a:ea typeface="ＭＳ Ｐゴシック" charset="0"/>
                <a:cs typeface="Arial" panose="020B0604020202020204" pitchFamily="34" charset="0"/>
              </a:rPr>
              <a:t>Common-208</a:t>
            </a:r>
          </a:p>
          <a:p>
            <a:pPr eaLnBrk="1" hangingPunct="1"/>
            <a:r>
              <a:rPr lang="en-US" baseline="0" dirty="0">
                <a:latin typeface="Arial" panose="020B0604020202020204" pitchFamily="34" charset="0"/>
                <a:ea typeface="ＭＳ Ｐゴシック" charset="0"/>
                <a:cs typeface="Arial" panose="020B0604020202020204" pitchFamily="34" charset="0"/>
              </a:rPr>
              <a:t>OB-38-Salvation-11</a:t>
            </a:r>
          </a:p>
          <a:p>
            <a:pPr eaLnBrk="1" hangingPunct="1"/>
            <a:r>
              <a:rPr lang="en-US" baseline="0" dirty="0">
                <a:latin typeface="Arial" panose="020B0604020202020204" pitchFamily="34" charset="0"/>
                <a:ea typeface="ＭＳ Ｐゴシック" charset="0"/>
                <a:cs typeface="Arial" panose="020B0604020202020204" pitchFamily="34" charset="0"/>
              </a:rPr>
              <a:t>OS-03-Leviticus-56, 72, 130</a:t>
            </a:r>
          </a:p>
          <a:p>
            <a:pPr eaLnBrk="1" hangingPunct="1"/>
            <a:r>
              <a:rPr lang="en-US" baseline="0" dirty="0">
                <a:latin typeface="Arial" panose="020B0604020202020204" pitchFamily="34" charset="0"/>
                <a:ea typeface="ＭＳ Ｐゴシック" charset="0"/>
                <a:cs typeface="Arial" panose="020B0604020202020204" pitchFamily="34" charset="0"/>
              </a:rPr>
              <a:t>OS-04-Numbers-30</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NS-23-1Jn-80</a:t>
            </a:r>
          </a:p>
          <a:p>
            <a:pPr eaLnBrk="1" hangingPunct="1"/>
            <a:r>
              <a:rPr lang="en-US" dirty="0">
                <a:latin typeface="Arial" panose="020B0604020202020204" pitchFamily="34" charset="0"/>
                <a:ea typeface="ＭＳ Ｐゴシック" charset="0"/>
                <a:cs typeface="Arial" panose="020B0604020202020204" pitchFamily="34" charset="0"/>
              </a:rPr>
              <a:t>SA-03-Biblical Terms-9</a:t>
            </a:r>
          </a:p>
          <a:p>
            <a:pPr eaLnBrk="1" hangingPunct="1"/>
            <a:r>
              <a:rPr lang="en-US" dirty="0">
                <a:latin typeface="Arial" panose="020B0604020202020204" pitchFamily="34" charset="0"/>
                <a:ea typeface="ＭＳ Ｐゴシック" charset="0"/>
                <a:cs typeface="Arial" panose="020B0604020202020204" pitchFamily="34" charset="0"/>
              </a:rPr>
              <a:t>SA-15-Inheritance-28</a:t>
            </a:r>
          </a:p>
          <a:p>
            <a:pPr algn="r" eaLnBrk="1" hangingPunct="1"/>
            <a:endParaRPr lang="ar-JO" dirty="0">
              <a:latin typeface="Times New Roman" charset="0"/>
              <a:ea typeface="ＭＳ Ｐゴシック" charset="0"/>
              <a:cs typeface="ＭＳ Ｐゴシック" charset="0"/>
            </a:endParaRPr>
          </a:p>
          <a:p>
            <a:pPr algn="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612605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983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redemption is not based on our works, we can be assured of its reality.</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Times New Roman" charset="0"/>
                <a:ea typeface="ＭＳ Ｐゴシック" charset="0"/>
                <a:cs typeface="Geneva" charset="0"/>
              </a:rPr>
              <a:t>1John 5:11</a:t>
            </a:r>
            <a:r>
              <a:rPr lang="en-US" sz="1200" kern="1200">
                <a:solidFill>
                  <a:schemeClr val="tx1"/>
                </a:solidFill>
                <a:effectLst/>
                <a:latin typeface="Times New Roman" charset="0"/>
                <a:ea typeface="ＭＳ Ｐゴシック" charset="0"/>
                <a:cs typeface="Geneva" charset="0"/>
              </a:rPr>
              <a:t>    And this is what God has testified: He has given us eternal life, and this life is in his Son. </a:t>
            </a:r>
            <a:r>
              <a:rPr lang="en-US" sz="1200" b="1" kern="1200" baseline="30000">
                <a:solidFill>
                  <a:schemeClr val="tx1"/>
                </a:solidFill>
                <a:effectLst/>
                <a:latin typeface="Times New Roman" charset="0"/>
                <a:ea typeface="ＭＳ Ｐゴシック" charset="0"/>
                <a:cs typeface="Geneva" charset="0"/>
              </a:rPr>
              <a:t>12</a:t>
            </a:r>
            <a:r>
              <a:rPr lang="en-US" sz="1200" kern="1200">
                <a:solidFill>
                  <a:schemeClr val="tx1"/>
                </a:solidFill>
                <a:effectLst/>
                <a:latin typeface="Times New Roman" charset="0"/>
                <a:ea typeface="ＭＳ Ｐゴシック" charset="0"/>
                <a:cs typeface="Geneva" charset="0"/>
              </a:rPr>
              <a:t> Whoever has the Son has life; whoever does not have God’s Son does not have life.</a:t>
            </a:r>
            <a:endParaRPr lang="en-US"/>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Times New Roman" charset="0"/>
                <a:ea typeface="ＭＳ Ｐゴシック" charset="0"/>
                <a:cs typeface="Geneva" charset="0"/>
              </a:rPr>
              <a:t>1John 5:13</a:t>
            </a:r>
            <a:r>
              <a:rPr lang="en-US" sz="1200" kern="1200">
                <a:solidFill>
                  <a:schemeClr val="tx1"/>
                </a:solidFill>
                <a:effectLst/>
                <a:latin typeface="Times New Roman" charset="0"/>
                <a:ea typeface="ＭＳ Ｐゴシック" charset="0"/>
                <a:cs typeface="Geneva" charset="0"/>
              </a:rPr>
              <a:t>    I have written this to you who believe in the name of the Son of God, so that you may know you have eternal life. </a:t>
            </a:r>
            <a:r>
              <a:rPr lang="en-US" sz="1200" b="1" kern="1200" baseline="30000">
                <a:solidFill>
                  <a:schemeClr val="tx1"/>
                </a:solidFill>
                <a:effectLst/>
                <a:latin typeface="Times New Roman" charset="0"/>
                <a:ea typeface="ＭＳ Ｐゴシック" charset="0"/>
                <a:cs typeface="Geneva" charset="0"/>
              </a:rPr>
              <a:t>14</a:t>
            </a:r>
            <a:r>
              <a:rPr lang="en-US" sz="1200" kern="1200">
                <a:solidFill>
                  <a:schemeClr val="tx1"/>
                </a:solidFill>
                <a:effectLst/>
                <a:latin typeface="Times New Roman" charset="0"/>
                <a:ea typeface="ＭＳ Ｐゴシック" charset="0"/>
                <a:cs typeface="Geneva" charset="0"/>
              </a:rPr>
              <a:t> And we are confident that he hears us whenever we ask for anything that pleases him. </a:t>
            </a:r>
            <a:r>
              <a:rPr lang="en-US" sz="1200" b="1" kern="1200" baseline="30000">
                <a:solidFill>
                  <a:schemeClr val="tx1"/>
                </a:solidFill>
                <a:effectLst/>
                <a:latin typeface="Times New Roman" charset="0"/>
                <a:ea typeface="ＭＳ Ｐゴシック" charset="0"/>
                <a:cs typeface="Geneva" charset="0"/>
              </a:rPr>
              <a:t>15</a:t>
            </a:r>
            <a:r>
              <a:rPr lang="en-US" sz="1200" kern="1200">
                <a:solidFill>
                  <a:schemeClr val="tx1"/>
                </a:solidFill>
                <a:effectLst/>
                <a:latin typeface="Times New Roman" charset="0"/>
                <a:ea typeface="ＭＳ Ｐゴシック" charset="0"/>
                <a:cs typeface="Geneva" charset="0"/>
              </a:rPr>
              <a:t> And since we know he hears us when we make our requests, we also know that he will give us what we ask for.</a:t>
            </a:r>
          </a:p>
        </p:txBody>
      </p:sp>
      <p:sp>
        <p:nvSpPr>
          <p:cNvPr id="4" name="Slide Number Placeholder 3"/>
          <p:cNvSpPr>
            <a:spLocks noGrp="1"/>
          </p:cNvSpPr>
          <p:nvPr>
            <p:ph type="sldNum" sz="quarter" idx="5"/>
          </p:nvPr>
        </p:nvSpPr>
        <p:spPr/>
        <p:txBody>
          <a:bodyPr/>
          <a:lstStyle/>
          <a:p>
            <a:pPr>
              <a:defRPr/>
            </a:pPr>
            <a:fld id="{DAFB03D5-9E81-6047-9A68-B1224ACD15F7}" type="slidenum">
              <a:rPr lang="en-US"/>
              <a:pPr>
                <a:defRPr/>
              </a:pPr>
              <a:t>8</a:t>
            </a:fld>
            <a:endParaRPr lang="en-US"/>
          </a:p>
        </p:txBody>
      </p:sp>
    </p:spTree>
    <p:extLst>
      <p:ext uri="{BB962C8B-B14F-4D97-AF65-F5344CB8AC3E}">
        <p14:creationId xmlns:p14="http://schemas.microsoft.com/office/powerpoint/2010/main" val="31085037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8A34D4-B7F9-0347-9115-B25EA986F92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465922" name="Rectangle 2"/>
          <p:cNvSpPr>
            <a:spLocks noGrp="1" noRot="1" noChangeAspect="1" noChangeArrowheads="1"/>
          </p:cNvSpPr>
          <p:nvPr>
            <p:ph type="sldImg"/>
          </p:nvPr>
        </p:nvSpPr>
        <p:spPr>
          <a:solidFill>
            <a:srgbClr val="FFFFFF"/>
          </a:solidFill>
          <a:ln/>
        </p:spPr>
      </p:sp>
      <p:sp>
        <p:nvSpPr>
          <p:cNvPr id="465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cs typeface="ＭＳ Ｐゴシック" charset="0"/>
            </a:endParaRPr>
          </a:p>
        </p:txBody>
      </p:sp>
    </p:spTree>
    <p:extLst>
      <p:ext uri="{BB962C8B-B14F-4D97-AF65-F5344CB8AC3E}">
        <p14:creationId xmlns:p14="http://schemas.microsoft.com/office/powerpoint/2010/main" val="209293986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4127466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Times New Roman" charset="0"/>
                <a:ea typeface="ＭＳ Ｐゴシック" charset="0"/>
                <a:cs typeface="Geneva" charset="0"/>
              </a:rPr>
              <a:t>اتبع ما يقوله الرب حتى لا تضل</a:t>
            </a:r>
            <a:r>
              <a:rPr lang="ar-SA" sz="1200" kern="1200" baseline="0" dirty="0">
                <a:solidFill>
                  <a:schemeClr val="tx1"/>
                </a:solidFill>
                <a:effectLst/>
                <a:latin typeface="Times New Roman" charset="0"/>
                <a:ea typeface="ＭＳ Ｐゴシック" charset="0"/>
                <a:cs typeface="Geneva" charset="0"/>
              </a:rPr>
              <a:t> </a:t>
            </a:r>
            <a:r>
              <a:rPr lang="ar-SA" sz="1200" kern="1200" dirty="0">
                <a:solidFill>
                  <a:schemeClr val="tx1"/>
                </a:solidFill>
                <a:effectLst/>
                <a:latin typeface="Times New Roman" charset="0"/>
                <a:ea typeface="ＭＳ Ｐゴシック" charset="0"/>
                <a:cs typeface="Geneva" charset="0"/>
              </a:rPr>
              <a:t>(١ يوحنا ١–٢)</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0931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One of those hindrances to obedience is worldliness—wanting to be more pleasing to the world than to God.</a:t>
            </a:r>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87</a:t>
            </a:fld>
            <a:endParaRPr lang="en-US"/>
          </a:p>
        </p:txBody>
      </p:sp>
    </p:spTree>
    <p:extLst>
      <p:ext uri="{BB962C8B-B14F-4D97-AF65-F5344CB8AC3E}">
        <p14:creationId xmlns:p14="http://schemas.microsoft.com/office/powerpoint/2010/main" val="288226616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815310-8F86-6C44-8A12-F73923695900}" type="slidenum">
              <a:rPr lang="en-US" sz="1200">
                <a:solidFill>
                  <a:srgbClr val="000000"/>
                </a:solidFill>
              </a:rPr>
              <a:pPr eaLnBrk="1" hangingPunct="1"/>
              <a:t>88</a:t>
            </a:fld>
            <a:endParaRPr lang="en-US" sz="1200">
              <a:solidFill>
                <a:srgbClr val="000000"/>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dirty="0">
                <a:latin typeface="Arial" panose="020B0604020202020204" pitchFamily="34" charset="0"/>
                <a:cs typeface="Arial" panose="020B0604020202020204" pitchFamily="34" charset="0"/>
              </a:rPr>
              <a:t>John gives several reasons not to love the world.</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F4C58FC-C17A-754E-A425-A6D06192534D}" type="slidenum">
              <a:rPr lang="en-US" sz="1200">
                <a:solidFill>
                  <a:srgbClr val="000000"/>
                </a:solidFill>
              </a:rPr>
              <a:pPr eaLnBrk="1" hangingPunct="1"/>
              <a:t>89</a:t>
            </a:fld>
            <a:endParaRPr lang="en-US" sz="1200">
              <a:solidFill>
                <a:srgbClr val="000000"/>
              </a:solidFill>
            </a:endParaRPr>
          </a:p>
        </p:txBody>
      </p:sp>
      <p:sp>
        <p:nvSpPr>
          <p:cNvPr id="392194" name="Rectangle 2"/>
          <p:cNvSpPr>
            <a:spLocks noGrp="1" noRot="1" noChangeAspect="1" noChangeArrowheads="1" noTextEdit="1"/>
          </p:cNvSpPr>
          <p:nvPr>
            <p:ph type="sldImg"/>
          </p:nvPr>
        </p:nvSpPr>
        <p:spPr>
          <a:ln/>
        </p:spPr>
      </p:sp>
      <p:sp>
        <p:nvSpPr>
          <p:cNvPr id="39219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dirty="0">
                <a:latin typeface="Arial" panose="020B0604020202020204" pitchFamily="34" charset="0"/>
                <a:cs typeface="Arial" panose="020B0604020202020204" pitchFamily="34" charset="0"/>
              </a:rPr>
              <a:t>One key reason not to love the is because the world is just temporary!</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Think of it—every building will be destroyed, every physical thing that we pour so much of our time and effort into will eventually be ruined or thrown away.</a:t>
            </a:r>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90</a:t>
            </a:fld>
            <a:endParaRPr lang="en-US"/>
          </a:p>
        </p:txBody>
      </p:sp>
    </p:spTree>
    <p:extLst>
      <p:ext uri="{BB962C8B-B14F-4D97-AF65-F5344CB8AC3E}">
        <p14:creationId xmlns:p14="http://schemas.microsoft.com/office/powerpoint/2010/main" val="133611379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0417150-13FB-1A46-BD5B-D6E85ACDAE16}"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477186" name="Rectangle 2"/>
          <p:cNvSpPr>
            <a:spLocks noGrp="1" noRot="1" noChangeAspect="1" noChangeArrowheads="1"/>
          </p:cNvSpPr>
          <p:nvPr>
            <p:ph type="sldImg"/>
          </p:nvPr>
        </p:nvSpPr>
        <p:spPr>
          <a:solidFill>
            <a:srgbClr val="FFFFFF"/>
          </a:solidFill>
          <a:ln/>
        </p:spPr>
      </p:sp>
      <p:sp>
        <p:nvSpPr>
          <p:cNvPr id="477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The same three motivations for Eve to sin faced Jesus in the wilderness and are listed by John's epistle as basic sources of temptation.</a:t>
            </a:r>
          </a:p>
          <a:p>
            <a:pPr eaLnBrk="1" hangingPunct="1"/>
            <a:r>
              <a:rPr lang="en-US" altLang="zh-CN" dirty="0">
                <a:latin typeface="Times New Roman" charset="0"/>
                <a:ea typeface="ＭＳ Ｐゴシック" charset="0"/>
                <a:cs typeface="ＭＳ Ｐゴシック" charset="0"/>
              </a:rPr>
              <a:t>__________</a:t>
            </a:r>
          </a:p>
          <a:p>
            <a:pPr eaLnBrk="1" hangingPunct="1"/>
            <a:r>
              <a:rPr lang="en-US" altLang="zh-CN" dirty="0">
                <a:latin typeface="Times New Roman" charset="0"/>
                <a:ea typeface="ＭＳ Ｐゴシック" charset="0"/>
                <a:cs typeface="ＭＳ Ｐゴシック" charset="0"/>
              </a:rPr>
              <a:t>OS-01-Gen1-3-slide206</a:t>
            </a:r>
          </a:p>
          <a:p>
            <a:pPr eaLnBrk="1" hangingPunct="1"/>
            <a:r>
              <a:rPr lang="en-US" altLang="zh-CN">
                <a:latin typeface="Times New Roman" charset="0"/>
                <a:ea typeface="ＭＳ Ｐゴシック" charset="0"/>
                <a:cs typeface="ＭＳ Ｐゴシック" charset="0"/>
              </a:rPr>
              <a:t>NS-01-Matt1-12-slide308</a:t>
            </a:r>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NS-03-Luke1-12-slide241</a:t>
            </a:r>
          </a:p>
          <a:p>
            <a:pPr eaLnBrk="1" hangingPunct="1"/>
            <a:r>
              <a:rPr lang="en-US" altLang="zh-CN" dirty="0">
                <a:latin typeface="Times New Roman" charset="0"/>
                <a:ea typeface="ＭＳ Ｐゴシック" charset="0"/>
                <a:cs typeface="ＭＳ Ｐゴシック" charset="0"/>
              </a:rPr>
              <a:t>NS-23-1John-90</a:t>
            </a: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815310-8F86-6C44-8A12-F7392369590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eaLnBrk="1" hangingPunct="1"/>
            <a:r>
              <a:rPr lang="ar-SA" b="0" dirty="0">
                <a:latin typeface="Arial" panose="020B0604020202020204" pitchFamily="34" charset="0"/>
                <a:cs typeface="Arial" panose="020B0604020202020204" pitchFamily="34" charset="0"/>
              </a:rPr>
              <a:t>كيف يتم خداعنا؟ إن ما هو ضد يسوع يخدعنا ويجعلنا نعتقد أنه حقيقي ومفيد. </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760634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Does this mean that every person who leaves his church is antichrist? No, as some us sheep just go astray. He simply says that people opposing Jesus typically cannot last within the church. They eventually leave, especially if the church teaches the truth.</a:t>
            </a:r>
          </a:p>
        </p:txBody>
      </p:sp>
    </p:spTree>
    <p:extLst>
      <p:ext uri="{BB962C8B-B14F-4D97-AF65-F5344CB8AC3E}">
        <p14:creationId xmlns:p14="http://schemas.microsoft.com/office/powerpoint/2010/main" val="3272916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John gives at least five reasons for writing. One key reason is to protect the readers from heresy:</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Times New Roman" charset="0"/>
                <a:ea typeface="ＭＳ Ｐゴシック" charset="0"/>
                <a:cs typeface="Geneva" charset="0"/>
              </a:rPr>
              <a:t>1John 2:26 NLT</a:t>
            </a:r>
            <a:r>
              <a:rPr lang="en-US" sz="1200" kern="1200">
                <a:solidFill>
                  <a:schemeClr val="tx1"/>
                </a:solidFill>
                <a:effectLst/>
                <a:latin typeface="Times New Roman" charset="0"/>
                <a:ea typeface="ＭＳ Ｐゴシック" charset="0"/>
                <a:cs typeface="Geneva" charset="0"/>
              </a:rPr>
              <a:t>   I am writing these things to warn you about those who want to lead you astray.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a:solidFill>
                <a:schemeClr val="tx1"/>
              </a:solidFill>
              <a:effectLst/>
              <a:latin typeface="Times New Roman" charset="0"/>
              <a:ea typeface="ＭＳ Ｐゴシック" charset="0"/>
              <a:cs typeface="Geneva"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Times New Roman" charset="0"/>
                <a:ea typeface="ＭＳ Ｐゴシック" charset="0"/>
                <a:cs typeface="Geneva" charset="0"/>
              </a:rPr>
              <a:t>We protect that which we love. We protect those whom we love.</a:t>
            </a:r>
          </a:p>
        </p:txBody>
      </p:sp>
      <p:sp>
        <p:nvSpPr>
          <p:cNvPr id="4" name="Slide Number Placeholder 3"/>
          <p:cNvSpPr>
            <a:spLocks noGrp="1"/>
          </p:cNvSpPr>
          <p:nvPr>
            <p:ph type="sldNum" sz="quarter" idx="5"/>
          </p:nvPr>
        </p:nvSpPr>
        <p:spPr/>
        <p:txBody>
          <a:bodyPr/>
          <a:lstStyle/>
          <a:p>
            <a:pPr>
              <a:defRPr/>
            </a:pPr>
            <a:fld id="{DAFB03D5-9E81-6047-9A68-B1224ACD15F7}" type="slidenum">
              <a:rPr lang="en-US"/>
              <a:pPr>
                <a:defRPr/>
              </a:pPr>
              <a:t>9</a:t>
            </a:fld>
            <a:endParaRPr lang="en-US"/>
          </a:p>
        </p:txBody>
      </p:sp>
    </p:spTree>
    <p:extLst>
      <p:ext uri="{BB962C8B-B14F-4D97-AF65-F5344CB8AC3E}">
        <p14:creationId xmlns:p14="http://schemas.microsoft.com/office/powerpoint/2010/main" val="25943001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4AB201E-2D61-D74E-816D-5035E39BA76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t>NS-23-1 John-50</a:t>
            </a:r>
          </a:p>
          <a:p>
            <a:r>
              <a:rPr lang="en-US" dirty="0"/>
              <a:t>HS-04-Sealing, Indwelling-48</a:t>
            </a: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92AA4E-5BD1-4D42-9DFC-03023400593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NS-08-2Cor-76</a:t>
            </a:r>
          </a:p>
          <a:p>
            <a:r>
              <a:rPr lang="en-US" dirty="0">
                <a:latin typeface="Arial" panose="020B0604020202020204" pitchFamily="34" charset="0"/>
                <a:cs typeface="Arial" panose="020B0604020202020204" pitchFamily="34" charset="0"/>
              </a:rPr>
              <a:t>NS-23-1 John-94</a:t>
            </a:r>
          </a:p>
          <a:p>
            <a:r>
              <a:rPr lang="en-US" dirty="0">
                <a:latin typeface="Arial" panose="020B0604020202020204" pitchFamily="34" charset="0"/>
                <a:cs typeface="Arial" panose="020B0604020202020204" pitchFamily="34" charset="0"/>
              </a:rPr>
              <a:t>HS-04-Sealing, Indwelling-49</a:t>
            </a:r>
          </a:p>
        </p:txBody>
      </p:sp>
    </p:spTree>
    <p:extLst>
      <p:ext uri="{BB962C8B-B14F-4D97-AF65-F5344CB8AC3E}">
        <p14:creationId xmlns:p14="http://schemas.microsoft.com/office/powerpoint/2010/main" val="416616002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573E80-903B-854E-A61D-CBCAA428274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NS-23-1 John-95</a:t>
            </a:r>
          </a:p>
          <a:p>
            <a:r>
              <a:rPr lang="en-US" dirty="0">
                <a:latin typeface="Arial" panose="020B0604020202020204" pitchFamily="34" charset="0"/>
                <a:cs typeface="Arial" panose="020B0604020202020204" pitchFamily="34" charset="0"/>
              </a:rPr>
              <a:t>HS-04-Sealing, Indwelling-50</a:t>
            </a:r>
          </a:p>
        </p:txBody>
      </p:sp>
    </p:spTree>
    <p:extLst>
      <p:ext uri="{BB962C8B-B14F-4D97-AF65-F5344CB8AC3E}">
        <p14:creationId xmlns:p14="http://schemas.microsoft.com/office/powerpoint/2010/main" val="211725211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92AA4E-5BD1-4D42-9DFC-03023400593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NS-23-1 John-96</a:t>
            </a:r>
          </a:p>
          <a:p>
            <a:r>
              <a:rPr lang="en-US" dirty="0">
                <a:latin typeface="Arial" panose="020B0604020202020204" pitchFamily="34" charset="0"/>
                <a:cs typeface="Arial" panose="020B0604020202020204" pitchFamily="34" charset="0"/>
              </a:rPr>
              <a:t>HS-04-Sealing, Indwelling-51</a:t>
            </a:r>
          </a:p>
        </p:txBody>
      </p:sp>
    </p:spTree>
    <p:extLst>
      <p:ext uri="{BB962C8B-B14F-4D97-AF65-F5344CB8AC3E}">
        <p14:creationId xmlns:p14="http://schemas.microsoft.com/office/powerpoint/2010/main" val="416616002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BCD03F6-303B-3C48-9AA3-9449F1B9962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NS-23-1 John-97</a:t>
            </a:r>
          </a:p>
          <a:p>
            <a:r>
              <a:rPr lang="en-US" dirty="0">
                <a:latin typeface="Arial" panose="020B0604020202020204" pitchFamily="34" charset="0"/>
                <a:cs typeface="Arial" panose="020B0604020202020204" pitchFamily="34" charset="0"/>
              </a:rPr>
              <a:t>HS-04-Sealing, Indwelling-52</a:t>
            </a:r>
          </a:p>
        </p:txBody>
      </p:sp>
    </p:spTree>
    <p:extLst>
      <p:ext uri="{BB962C8B-B14F-4D97-AF65-F5344CB8AC3E}">
        <p14:creationId xmlns:p14="http://schemas.microsoft.com/office/powerpoint/2010/main" val="122031029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82A306-835A-C646-B684-B3B378D8BCC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19803121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Slide Image Placeholder 1"/>
          <p:cNvSpPr>
            <a:spLocks noGrp="1" noRot="1" noChangeAspect="1"/>
          </p:cNvSpPr>
          <p:nvPr>
            <p:ph type="sldImg"/>
          </p:nvPr>
        </p:nvSpPr>
        <p:spPr>
          <a:ln/>
        </p:spPr>
      </p:sp>
      <p:sp>
        <p:nvSpPr>
          <p:cNvPr id="34201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1" dirty="0">
                <a:latin typeface="Arial" panose="020B0604020202020204" pitchFamily="34" charset="0"/>
                <a:cs typeface="Arial" panose="020B0604020202020204" pitchFamily="34" charset="0"/>
              </a:rPr>
              <a:t>معظم الغنوصيين يشبهون المعلمين الكذبة من بينهم أوبرا وينفري، التي تُصنّف باستمرار كواحدة من أكثر النساء تأثيرًا في العالم.</a:t>
            </a:r>
            <a:endParaRPr lang="en-US" b="1" dirty="0">
              <a:latin typeface="Arial" panose="020B0604020202020204" pitchFamily="34" charset="0"/>
              <a:cs typeface="Arial" panose="020B0604020202020204" pitchFamily="34" charset="0"/>
            </a:endParaRPr>
          </a:p>
        </p:txBody>
      </p:sp>
      <p:sp>
        <p:nvSpPr>
          <p:cNvPr id="3420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487921-66A4-CE43-B5D1-8F30724A99D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5628543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Slide Image Placeholder 1"/>
          <p:cNvSpPr>
            <a:spLocks noGrp="1" noRot="1" noChangeAspect="1"/>
          </p:cNvSpPr>
          <p:nvPr>
            <p:ph type="sldImg"/>
          </p:nvPr>
        </p:nvSpPr>
        <p:spPr>
          <a:ln/>
        </p:spPr>
      </p:sp>
      <p:sp>
        <p:nvSpPr>
          <p:cNvPr id="3440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1" dirty="0">
                <a:latin typeface="Arial" panose="020B0604020202020204" pitchFamily="34" charset="0"/>
                <a:cs typeface="Arial" panose="020B0604020202020204" pitchFamily="34" charset="0"/>
              </a:rPr>
              <a:t>تتحدث أوبرا عن نوع من الأشياء الغامضة فيكون من الصعب دحضها.</a:t>
            </a:r>
          </a:p>
          <a:p>
            <a:pPr algn="r" rtl="1"/>
            <a:r>
              <a:rPr lang="ar-SA" b="1" dirty="0">
                <a:latin typeface="Arial" panose="020B0604020202020204" pitchFamily="34" charset="0"/>
                <a:cs typeface="Arial" panose="020B0604020202020204" pitchFamily="34" charset="0"/>
              </a:rPr>
              <a:t>أنظر:</a:t>
            </a:r>
          </a:p>
          <a:p>
            <a:pPr algn="r" rtl="1"/>
            <a:endParaRPr lang="ar-SA" b="1" dirty="0">
              <a:latin typeface="Arial" panose="020B0604020202020204" pitchFamily="34" charset="0"/>
              <a:cs typeface="Arial" panose="020B0604020202020204" pitchFamily="34" charset="0"/>
            </a:endParaRPr>
          </a:p>
          <a:p>
            <a:pPr algn="r" rtl="1"/>
            <a:r>
              <a:rPr lang="en-US" b="1" dirty="0">
                <a:latin typeface="Arial" panose="020B0604020202020204" pitchFamily="34" charset="0"/>
                <a:cs typeface="Arial" panose="020B0604020202020204" pitchFamily="34" charset="0"/>
              </a:rPr>
              <a:t>https://www.youtube.com/watch?v=oq6ejJqpOTs</a:t>
            </a:r>
          </a:p>
          <a:p>
            <a:pPr algn="r" rtl="1"/>
            <a:r>
              <a:rPr lang="ar-SA" b="1" dirty="0">
                <a:latin typeface="Arial" panose="020B0604020202020204" pitchFamily="34" charset="0"/>
                <a:cs typeface="Arial" panose="020B0604020202020204" pitchFamily="34" charset="0"/>
              </a:rPr>
              <a:t>أنظر أيضًا:</a:t>
            </a:r>
          </a:p>
          <a:p>
            <a:pPr algn="r" rtl="1"/>
            <a:r>
              <a:rPr lang="en-US" b="1" dirty="0">
                <a:latin typeface="Arial" panose="020B0604020202020204" pitchFamily="34" charset="0"/>
                <a:cs typeface="Arial" panose="020B0604020202020204" pitchFamily="34" charset="0"/>
              </a:rPr>
              <a:t>http://www.jesus-is-savior.com/Wolves/oprah-fool.htm</a:t>
            </a:r>
          </a:p>
          <a:p>
            <a:pPr algn="r" rtl="1"/>
            <a:r>
              <a:rPr lang="ar-SA" b="1" dirty="0">
                <a:latin typeface="Arial" panose="020B0604020202020204" pitchFamily="34" charset="0"/>
                <a:cs typeface="Arial" panose="020B0604020202020204" pitchFamily="34" charset="0"/>
              </a:rPr>
              <a:t>حيث تنكر أن المسيح هو الطريق الوحيد إلى ال</a:t>
            </a:r>
            <a:r>
              <a:rPr lang="ar-JO" b="1" dirty="0">
                <a:latin typeface="Arial" panose="020B0604020202020204" pitchFamily="34" charset="0"/>
                <a:cs typeface="Arial" panose="020B0604020202020204" pitchFamily="34" charset="0"/>
              </a:rPr>
              <a:t>له</a:t>
            </a:r>
            <a:r>
              <a:rPr lang="ar-SA" b="1" dirty="0">
                <a:latin typeface="Arial" panose="020B0604020202020204" pitchFamily="34" charset="0"/>
                <a:cs typeface="Arial" panose="020B0604020202020204" pitchFamily="34" charset="0"/>
              </a:rPr>
              <a:t>. </a:t>
            </a:r>
          </a:p>
        </p:txBody>
      </p:sp>
      <p:sp>
        <p:nvSpPr>
          <p:cNvPr id="3440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62E29E-B784-8347-A2BC-22319091CE6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3913872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Slide Image Placeholder 1"/>
          <p:cNvSpPr>
            <a:spLocks noGrp="1" noRot="1" noChangeAspect="1"/>
          </p:cNvSpPr>
          <p:nvPr>
            <p:ph type="sldImg"/>
          </p:nvPr>
        </p:nvSpPr>
        <p:spPr>
          <a:ln/>
        </p:spPr>
      </p:sp>
      <p:sp>
        <p:nvSpPr>
          <p:cNvPr id="3461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1" dirty="0">
                <a:latin typeface="Arial" panose="020B0604020202020204" pitchFamily="34" charset="0"/>
                <a:cs typeface="Arial" panose="020B0604020202020204" pitchFamily="34" charset="0"/>
              </a:rPr>
              <a:t>يدعي العديد من المعلمين الكذبة أنهم مسيحيون ثم يعيدون النظر في ذلك. القضية الرئيسية هي يسوع – "الفيل في الغرفة" الذي نادرًا ما يتناقشون بخصوصه – بالتأكيد ليس موته وقيامته وعودته.</a:t>
            </a:r>
            <a:endParaRPr lang="ar-JO" b="1" dirty="0">
              <a:latin typeface="Arial" panose="020B0604020202020204" pitchFamily="34" charset="0"/>
              <a:cs typeface="Arial" panose="020B0604020202020204" pitchFamily="34" charset="0"/>
            </a:endParaRPr>
          </a:p>
          <a:p>
            <a:pPr algn="r" rtl="1"/>
            <a:endParaRPr lang="ar-SA" b="1" dirty="0">
              <a:latin typeface="Arial" panose="020B0604020202020204" pitchFamily="34" charset="0"/>
              <a:cs typeface="Arial" panose="020B0604020202020204" pitchFamily="34" charset="0"/>
            </a:endParaRPr>
          </a:p>
          <a:p>
            <a:pPr algn="r" rtl="1"/>
            <a:r>
              <a:rPr lang="ar-SA" b="1" dirty="0">
                <a:latin typeface="Arial" panose="020B0604020202020204" pitchFamily="34" charset="0"/>
                <a:cs typeface="Arial" panose="020B0604020202020204" pitchFamily="34" charset="0"/>
              </a:rPr>
              <a:t>أوبرا وينفري: "أنا مسيحية"</a:t>
            </a:r>
          </a:p>
          <a:p>
            <a:pPr algn="r" rtl="1"/>
            <a:r>
              <a:rPr lang="ar-SA" b="1" dirty="0">
                <a:latin typeface="Arial" panose="020B0604020202020204" pitchFamily="34" charset="0"/>
                <a:cs typeface="Arial" panose="020B0604020202020204" pitchFamily="34" charset="0"/>
              </a:rPr>
              <a:t>الساعة 2:20 مساء بتوقيت شرق الولايات المتحدة 26/04/2012 جينيفر ليكلير</a:t>
            </a:r>
          </a:p>
          <a:p>
            <a:pPr algn="r" rtl="1"/>
            <a:endParaRPr lang="ar-SA" b="1" dirty="0">
              <a:latin typeface="Arial" panose="020B0604020202020204" pitchFamily="34" charset="0"/>
              <a:cs typeface="Arial" panose="020B0604020202020204" pitchFamily="34" charset="0"/>
            </a:endParaRPr>
          </a:p>
          <a:p>
            <a:pPr algn="r" rtl="1"/>
            <a:r>
              <a:rPr lang="ar-SA" b="1" dirty="0">
                <a:latin typeface="Arial" panose="020B0604020202020204" pitchFamily="34" charset="0"/>
                <a:cs typeface="Arial" panose="020B0604020202020204" pitchFamily="34" charset="0"/>
              </a:rPr>
              <a:t> </a:t>
            </a:r>
          </a:p>
          <a:p>
            <a:pPr algn="r" rtl="1"/>
            <a:r>
              <a:rPr lang="en-US" b="1" dirty="0">
                <a:latin typeface="Arial" panose="020B0604020202020204" pitchFamily="34" charset="0"/>
                <a:cs typeface="Arial" panose="020B0604020202020204" pitchFamily="34" charset="0"/>
              </a:rPr>
              <a:t>http://www.charismanews.com/us/33290-oprah-winfrey-i-am-a-christian</a:t>
            </a:r>
          </a:p>
        </p:txBody>
      </p:sp>
      <p:sp>
        <p:nvSpPr>
          <p:cNvPr id="3461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E464B1-6155-CD4A-9241-64A8F1B5449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0185353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Slide Image Placeholder 1"/>
          <p:cNvSpPr>
            <a:spLocks noGrp="1" noRot="1" noChangeAspect="1"/>
          </p:cNvSpPr>
          <p:nvPr>
            <p:ph type="sldImg"/>
          </p:nvPr>
        </p:nvSpPr>
        <p:spPr>
          <a:ln/>
        </p:spPr>
      </p:sp>
      <p:sp>
        <p:nvSpPr>
          <p:cNvPr id="3481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Arial" panose="020B0604020202020204" pitchFamily="34" charset="0"/>
                <a:cs typeface="Arial" panose="020B0604020202020204" pitchFamily="34" charset="0"/>
              </a:rPr>
              <a:t>Oprah Winfrey: Jesus Did Not Come To Die On The Cross</a:t>
            </a:r>
          </a:p>
          <a:p>
            <a:r>
              <a:rPr lang="en-US" b="1" dirty="0">
                <a:latin typeface="Arial" panose="020B0604020202020204" pitchFamily="34" charset="0"/>
                <a:cs typeface="Arial" panose="020B0604020202020204" pitchFamily="34" charset="0"/>
              </a:rPr>
              <a:t>http://</a:t>
            </a:r>
            <a:r>
              <a:rPr lang="en-US" b="1" dirty="0" err="1">
                <a:latin typeface="Arial" panose="020B0604020202020204" pitchFamily="34" charset="0"/>
                <a:cs typeface="Arial" panose="020B0604020202020204" pitchFamily="34" charset="0"/>
              </a:rPr>
              <a:t>www.curezone.com</a:t>
            </a:r>
            <a:r>
              <a:rPr lang="en-US" b="1" dirty="0">
                <a:latin typeface="Arial" panose="020B0604020202020204" pitchFamily="34" charset="0"/>
                <a:cs typeface="Arial" panose="020B0604020202020204" pitchFamily="34" charset="0"/>
              </a:rPr>
              <a:t>/forums/</a:t>
            </a:r>
            <a:r>
              <a:rPr lang="en-US" b="1" dirty="0" err="1">
                <a:latin typeface="Arial" panose="020B0604020202020204" pitchFamily="34" charset="0"/>
                <a:cs typeface="Arial" panose="020B0604020202020204" pitchFamily="34" charset="0"/>
              </a:rPr>
              <a:t>am.asp?i</a:t>
            </a:r>
            <a:r>
              <a:rPr lang="en-US" b="1" dirty="0">
                <a:latin typeface="Arial" panose="020B0604020202020204" pitchFamily="34" charset="0"/>
                <a:cs typeface="Arial" panose="020B0604020202020204" pitchFamily="34" charset="0"/>
              </a:rPr>
              <a:t>=1862458</a:t>
            </a:r>
          </a:p>
        </p:txBody>
      </p:sp>
      <p:sp>
        <p:nvSpPr>
          <p:cNvPr id="3481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6FE826-75B3-5049-9ED2-B7950C8AB6A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83526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b="1" i="0">
                <a:solidFill>
                  <a:schemeClr val="tx2"/>
                </a:solidFill>
                <a:latin typeface="Arial" panose="020B0604020202020204" pitchFamily="34" charset="0"/>
              </a:defRPr>
            </a:lvl1pPr>
          </a:lstStyle>
          <a:p>
            <a:r>
              <a:rPr lang="en-US" dirty="0"/>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b="1" i="0">
                <a:solidFill>
                  <a:schemeClr val="tx1"/>
                </a:solidFill>
                <a:latin typeface="Arial" panose="020B0604020202020204" pitchFamily="34" charset="0"/>
              </a:defRPr>
            </a:lvl1pPr>
          </a:lstStyle>
          <a:p>
            <a:r>
              <a:rPr lang="en-US" dirty="0"/>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b="1" i="0">
                <a:solidFill>
                  <a:schemeClr val="bg1"/>
                </a:solidFill>
                <a:latin typeface="Arial" panose="020B0604020202020204" pitchFamily="34" charset="0"/>
              </a:defRPr>
            </a:lvl1pPr>
          </a:lstStyle>
          <a:p>
            <a:pPr>
              <a:defRPr/>
            </a:pPr>
            <a:endParaRPr lang="en-US" dirty="0"/>
          </a:p>
        </p:txBody>
      </p:sp>
      <p:sp>
        <p:nvSpPr>
          <p:cNvPr id="10" name="Rectangle 9"/>
          <p:cNvSpPr>
            <a:spLocks noGrp="1" noChangeArrowheads="1"/>
          </p:cNvSpPr>
          <p:nvPr>
            <p:ph type="ftr" sz="quarter" idx="11"/>
          </p:nvPr>
        </p:nvSpPr>
        <p:spPr>
          <a:xfrm>
            <a:off x="5195888" y="6553200"/>
            <a:ext cx="3279775" cy="304800"/>
          </a:xfrm>
        </p:spPr>
        <p:txBody>
          <a:bodyPr/>
          <a:lstStyle>
            <a:lvl1pPr algn="r">
              <a:defRPr b="1" i="0">
                <a:latin typeface="Arial" panose="020B0604020202020204" pitchFamily="34" charset="0"/>
              </a:defRPr>
            </a:lvl1pPr>
          </a:lstStyle>
          <a:p>
            <a:pPr>
              <a:defRPr/>
            </a:pPr>
            <a:endParaRPr lang="en-US" dirty="0"/>
          </a:p>
        </p:txBody>
      </p:sp>
      <p:sp>
        <p:nvSpPr>
          <p:cNvPr id="11" name="Rectangle 10"/>
          <p:cNvSpPr>
            <a:spLocks noGrp="1" noChangeArrowheads="1"/>
          </p:cNvSpPr>
          <p:nvPr>
            <p:ph type="sldNum" sz="quarter" idx="12"/>
          </p:nvPr>
        </p:nvSpPr>
        <p:spPr>
          <a:xfrm>
            <a:off x="9525" y="6356033"/>
            <a:ext cx="587375" cy="492443"/>
          </a:xfrm>
        </p:spPr>
        <p:txBody>
          <a:bodyPr anchorCtr="0"/>
          <a:lstStyle>
            <a:lvl1pPr>
              <a:defRPr b="1" i="0">
                <a:latin typeface="Arial" panose="020B0604020202020204" pitchFamily="34" charset="0"/>
              </a:defRPr>
            </a:lvl1pPr>
          </a:lstStyle>
          <a:p>
            <a:pPr>
              <a:defRPr/>
            </a:pPr>
            <a:fld id="{108BD5EF-9779-D249-9AE9-9B97DE3D20F7}" type="slidenum">
              <a:rPr lang="en-US" smtClean="0"/>
              <a:pPr>
                <a:defRPr/>
              </a:pPr>
              <a:t>‹#›</a:t>
            </a:fld>
            <a:endParaRPr lang="en-US" dirty="0"/>
          </a:p>
        </p:txBody>
      </p:sp>
    </p:spTree>
    <p:extLst>
      <p:ext uri="{BB962C8B-B14F-4D97-AF65-F5344CB8AC3E}">
        <p14:creationId xmlns:p14="http://schemas.microsoft.com/office/powerpoint/2010/main" val="2988835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443C08-16DD-4747-8241-17F15610F6B9}" type="slidenum">
              <a:rPr lang="en-US" smtClean="0"/>
              <a:pPr>
                <a:defRPr/>
              </a:pPr>
              <a:t>‹#›</a:t>
            </a:fld>
            <a:endParaRPr lang="en-US" dirty="0"/>
          </a:p>
        </p:txBody>
      </p:sp>
    </p:spTree>
    <p:extLst>
      <p:ext uri="{BB962C8B-B14F-4D97-AF65-F5344CB8AC3E}">
        <p14:creationId xmlns:p14="http://schemas.microsoft.com/office/powerpoint/2010/main" val="22017960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eaLnBrk="0" hangingPunct="0">
              <a:defRPr/>
            </a:lvl1pPr>
          </a:lstStyle>
          <a:p>
            <a:pPr>
              <a:defRPr/>
            </a:pPr>
            <a:fld id="{0B813132-D317-494B-8F37-CD8CD2B43E96}" type="datetime1">
              <a:rPr lang="en-US"/>
              <a:pPr>
                <a:defRPr/>
              </a:pPr>
              <a:t>4/9/26</a:t>
            </a:fld>
            <a:endParaRPr lang="en-US"/>
          </a:p>
        </p:txBody>
      </p:sp>
      <p:sp>
        <p:nvSpPr>
          <p:cNvPr id="8"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defTabSz="914400" eaLnBrk="0" hangingPunct="0">
              <a:defRPr/>
            </a:lvl1pPr>
          </a:lstStyle>
          <a:p>
            <a:pPr>
              <a:defRPr/>
            </a:pPr>
            <a:fld id="{9194816A-E70C-0E45-86C8-5506A332DF36}" type="slidenum">
              <a:rPr lang="en-US"/>
              <a:pPr>
                <a:defRPr/>
              </a:pPr>
              <a:t>‹#›</a:t>
            </a:fld>
            <a:endParaRPr lang="en-US"/>
          </a:p>
        </p:txBody>
      </p:sp>
    </p:spTree>
    <p:extLst>
      <p:ext uri="{BB962C8B-B14F-4D97-AF65-F5344CB8AC3E}">
        <p14:creationId xmlns:p14="http://schemas.microsoft.com/office/powerpoint/2010/main" val="36034709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eaLnBrk="0" hangingPunct="0">
              <a:defRPr/>
            </a:lvl1pPr>
          </a:lstStyle>
          <a:p>
            <a:pPr>
              <a:defRPr/>
            </a:pPr>
            <a:fld id="{BF5867AA-F907-E145-9AA3-68DCB4269867}" type="datetime1">
              <a:rPr lang="en-US"/>
              <a:pPr>
                <a:defRPr/>
              </a:pPr>
              <a:t>4/9/26</a:t>
            </a:fld>
            <a:endParaRPr lang="en-US"/>
          </a:p>
        </p:txBody>
      </p:sp>
      <p:sp>
        <p:nvSpPr>
          <p:cNvPr id="4"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defTabSz="914400" eaLnBrk="0" hangingPunct="0">
              <a:defRPr/>
            </a:lvl1pPr>
          </a:lstStyle>
          <a:p>
            <a:pPr>
              <a:defRPr/>
            </a:pPr>
            <a:fld id="{7BE827ED-C69E-C24A-8217-9CEFF78810FB}" type="slidenum">
              <a:rPr lang="en-US"/>
              <a:pPr>
                <a:defRPr/>
              </a:pPr>
              <a:t>‹#›</a:t>
            </a:fld>
            <a:endParaRPr lang="en-US"/>
          </a:p>
        </p:txBody>
      </p:sp>
    </p:spTree>
    <p:extLst>
      <p:ext uri="{BB962C8B-B14F-4D97-AF65-F5344CB8AC3E}">
        <p14:creationId xmlns:p14="http://schemas.microsoft.com/office/powerpoint/2010/main" val="33191153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eaLnBrk="0" hangingPunct="0">
              <a:defRPr/>
            </a:lvl1pPr>
          </a:lstStyle>
          <a:p>
            <a:pPr>
              <a:defRPr/>
            </a:pPr>
            <a:fld id="{0E1E2582-3BDC-214F-B108-DF18D82FBB03}" type="datetime1">
              <a:rPr lang="en-US"/>
              <a:pPr>
                <a:defRPr/>
              </a:pPr>
              <a:t>4/9/26</a:t>
            </a:fld>
            <a:endParaRPr lang="en-US"/>
          </a:p>
        </p:txBody>
      </p:sp>
      <p:sp>
        <p:nvSpPr>
          <p:cNvPr id="3"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eaLnBrk="0" hangingPunct="0">
              <a:defRPr/>
            </a:lvl1pPr>
          </a:lstStyle>
          <a:p>
            <a:pPr>
              <a:defRPr/>
            </a:pPr>
            <a:fld id="{C520792E-8E19-174C-B0F7-91E48DF47588}" type="slidenum">
              <a:rPr lang="en-US"/>
              <a:pPr>
                <a:defRPr/>
              </a:pPr>
              <a:t>‹#›</a:t>
            </a:fld>
            <a:endParaRPr lang="en-US"/>
          </a:p>
        </p:txBody>
      </p:sp>
    </p:spTree>
    <p:extLst>
      <p:ext uri="{BB962C8B-B14F-4D97-AF65-F5344CB8AC3E}">
        <p14:creationId xmlns:p14="http://schemas.microsoft.com/office/powerpoint/2010/main" val="8926447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eaLnBrk="0" hangingPunct="0">
              <a:defRPr/>
            </a:lvl1pPr>
          </a:lstStyle>
          <a:p>
            <a:pPr>
              <a:defRPr/>
            </a:pPr>
            <a:fld id="{65D6C2C2-E28A-CE41-BFA6-E9548564CC73}" type="datetime1">
              <a:rPr lang="en-US"/>
              <a:pPr>
                <a:defRPr/>
              </a:pPr>
              <a:t>4/9/26</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051F08C3-3CF1-7242-9CC5-2AAAAE8C3E4C}" type="slidenum">
              <a:rPr lang="en-US"/>
              <a:pPr>
                <a:defRPr/>
              </a:pPr>
              <a:t>‹#›</a:t>
            </a:fld>
            <a:endParaRPr lang="en-US"/>
          </a:p>
        </p:txBody>
      </p:sp>
    </p:spTree>
    <p:extLst>
      <p:ext uri="{BB962C8B-B14F-4D97-AF65-F5344CB8AC3E}">
        <p14:creationId xmlns:p14="http://schemas.microsoft.com/office/powerpoint/2010/main" val="23796805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eaLnBrk="0" hangingPunct="0">
              <a:defRPr/>
            </a:lvl1pPr>
          </a:lstStyle>
          <a:p>
            <a:pPr>
              <a:defRPr/>
            </a:pPr>
            <a:fld id="{6A1D08A9-AB88-1F4D-96FE-C3A261641752}" type="datetime1">
              <a:rPr lang="en-US"/>
              <a:pPr>
                <a:defRPr/>
              </a:pPr>
              <a:t>4/9/26</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DCE5032D-F616-284F-B238-0A62DE639D72}" type="slidenum">
              <a:rPr lang="en-US"/>
              <a:pPr>
                <a:defRPr/>
              </a:pPr>
              <a:t>‹#›</a:t>
            </a:fld>
            <a:endParaRPr lang="en-US"/>
          </a:p>
        </p:txBody>
      </p:sp>
    </p:spTree>
    <p:extLst>
      <p:ext uri="{BB962C8B-B14F-4D97-AF65-F5344CB8AC3E}">
        <p14:creationId xmlns:p14="http://schemas.microsoft.com/office/powerpoint/2010/main" val="34718695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CA3A0A39-8B17-B64E-B850-DC7FF7FB95C9}" type="datetime1">
              <a:rPr lang="en-US"/>
              <a:pPr>
                <a:defRPr/>
              </a:pPr>
              <a:t>4/9/26</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DE7BAE1C-B2B6-4448-982F-6E859AF1918A}" type="slidenum">
              <a:rPr lang="en-US"/>
              <a:pPr>
                <a:defRPr/>
              </a:pPr>
              <a:t>‹#›</a:t>
            </a:fld>
            <a:endParaRPr lang="en-US"/>
          </a:p>
        </p:txBody>
      </p:sp>
    </p:spTree>
    <p:extLst>
      <p:ext uri="{BB962C8B-B14F-4D97-AF65-F5344CB8AC3E}">
        <p14:creationId xmlns:p14="http://schemas.microsoft.com/office/powerpoint/2010/main" val="19688850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822D5C52-8153-8641-9E9A-8B7F8B06B713}" type="datetime1">
              <a:rPr lang="en-US"/>
              <a:pPr>
                <a:defRPr/>
              </a:pPr>
              <a:t>4/9/26</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4B2F043F-3618-5646-B4A4-5117E510688D}" type="slidenum">
              <a:rPr lang="en-US"/>
              <a:pPr>
                <a:defRPr/>
              </a:pPr>
              <a:t>‹#›</a:t>
            </a:fld>
            <a:endParaRPr lang="en-US"/>
          </a:p>
        </p:txBody>
      </p:sp>
    </p:spTree>
    <p:extLst>
      <p:ext uri="{BB962C8B-B14F-4D97-AF65-F5344CB8AC3E}">
        <p14:creationId xmlns:p14="http://schemas.microsoft.com/office/powerpoint/2010/main" val="5589490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769FD19-F226-EA48-A189-EDC25CD4650C}" type="slidenum">
              <a:rPr lang="en-US"/>
              <a:pPr>
                <a:defRPr/>
              </a:pPr>
              <a:t>‹#›</a:t>
            </a:fld>
            <a:endParaRPr lang="en-US"/>
          </a:p>
        </p:txBody>
      </p:sp>
    </p:spTree>
    <p:extLst>
      <p:ext uri="{BB962C8B-B14F-4D97-AF65-F5344CB8AC3E}">
        <p14:creationId xmlns:p14="http://schemas.microsoft.com/office/powerpoint/2010/main" val="2848909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FCE11A-3604-6547-8850-09B72B5BD61C}" type="slidenum">
              <a:rPr lang="en-US"/>
              <a:pPr>
                <a:defRPr/>
              </a:pPr>
              <a:t>‹#›</a:t>
            </a:fld>
            <a:endParaRPr lang="en-US"/>
          </a:p>
        </p:txBody>
      </p:sp>
    </p:spTree>
    <p:extLst>
      <p:ext uri="{BB962C8B-B14F-4D97-AF65-F5344CB8AC3E}">
        <p14:creationId xmlns:p14="http://schemas.microsoft.com/office/powerpoint/2010/main" val="16658880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FC904A-A32B-4041-9D73-D79CE36C5DE5}" type="slidenum">
              <a:rPr lang="en-US"/>
              <a:pPr>
                <a:defRPr/>
              </a:pPr>
              <a:t>‹#›</a:t>
            </a:fld>
            <a:endParaRPr lang="en-US"/>
          </a:p>
        </p:txBody>
      </p:sp>
    </p:spTree>
    <p:extLst>
      <p:ext uri="{BB962C8B-B14F-4D97-AF65-F5344CB8AC3E}">
        <p14:creationId xmlns:p14="http://schemas.microsoft.com/office/powerpoint/2010/main" val="299943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692CFF-5757-3245-B1D2-DA4439462702}" type="slidenum">
              <a:rPr lang="en-US" smtClean="0"/>
              <a:pPr>
                <a:defRPr/>
              </a:pPr>
              <a:t>‹#›</a:t>
            </a:fld>
            <a:endParaRPr lang="en-US" dirty="0"/>
          </a:p>
        </p:txBody>
      </p:sp>
    </p:spTree>
    <p:extLst>
      <p:ext uri="{BB962C8B-B14F-4D97-AF65-F5344CB8AC3E}">
        <p14:creationId xmlns:p14="http://schemas.microsoft.com/office/powerpoint/2010/main" val="11554293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B1926FB-481C-2744-839A-21CD29D74278}" type="slidenum">
              <a:rPr lang="en-US"/>
              <a:pPr>
                <a:defRPr/>
              </a:pPr>
              <a:t>‹#›</a:t>
            </a:fld>
            <a:endParaRPr lang="en-US"/>
          </a:p>
        </p:txBody>
      </p:sp>
    </p:spTree>
    <p:extLst>
      <p:ext uri="{BB962C8B-B14F-4D97-AF65-F5344CB8AC3E}">
        <p14:creationId xmlns:p14="http://schemas.microsoft.com/office/powerpoint/2010/main" val="12419589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D0BA60A-1646-324C-879B-6753FAECC721}" type="slidenum">
              <a:rPr lang="en-US"/>
              <a:pPr>
                <a:defRPr/>
              </a:pPr>
              <a:t>‹#›</a:t>
            </a:fld>
            <a:endParaRPr lang="en-US"/>
          </a:p>
        </p:txBody>
      </p:sp>
    </p:spTree>
    <p:extLst>
      <p:ext uri="{BB962C8B-B14F-4D97-AF65-F5344CB8AC3E}">
        <p14:creationId xmlns:p14="http://schemas.microsoft.com/office/powerpoint/2010/main" val="3651669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9B3ADB1-647B-0045-8BE1-B264B1B25C86}" type="slidenum">
              <a:rPr lang="en-US"/>
              <a:pPr>
                <a:defRPr/>
              </a:pPr>
              <a:t>‹#›</a:t>
            </a:fld>
            <a:endParaRPr lang="en-US"/>
          </a:p>
        </p:txBody>
      </p:sp>
    </p:spTree>
    <p:extLst>
      <p:ext uri="{BB962C8B-B14F-4D97-AF65-F5344CB8AC3E}">
        <p14:creationId xmlns:p14="http://schemas.microsoft.com/office/powerpoint/2010/main" val="39580350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88F4F07-00B8-5A49-A120-0DCE12CA23C0}" type="slidenum">
              <a:rPr lang="en-US"/>
              <a:pPr>
                <a:defRPr/>
              </a:pPr>
              <a:t>‹#›</a:t>
            </a:fld>
            <a:endParaRPr lang="en-US"/>
          </a:p>
        </p:txBody>
      </p:sp>
    </p:spTree>
    <p:extLst>
      <p:ext uri="{BB962C8B-B14F-4D97-AF65-F5344CB8AC3E}">
        <p14:creationId xmlns:p14="http://schemas.microsoft.com/office/powerpoint/2010/main" val="15361756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9EE1E6-E580-4243-B3C5-F8B41053ECE5}" type="slidenum">
              <a:rPr lang="en-US"/>
              <a:pPr>
                <a:defRPr/>
              </a:pPr>
              <a:t>‹#›</a:t>
            </a:fld>
            <a:endParaRPr lang="en-US"/>
          </a:p>
        </p:txBody>
      </p:sp>
    </p:spTree>
    <p:extLst>
      <p:ext uri="{BB962C8B-B14F-4D97-AF65-F5344CB8AC3E}">
        <p14:creationId xmlns:p14="http://schemas.microsoft.com/office/powerpoint/2010/main" val="33373677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4F70183-6103-3E4A-8BC4-D6D71578598A}" type="slidenum">
              <a:rPr lang="en-US"/>
              <a:pPr>
                <a:defRPr/>
              </a:pPr>
              <a:t>‹#›</a:t>
            </a:fld>
            <a:endParaRPr lang="en-US"/>
          </a:p>
        </p:txBody>
      </p:sp>
    </p:spTree>
    <p:extLst>
      <p:ext uri="{BB962C8B-B14F-4D97-AF65-F5344CB8AC3E}">
        <p14:creationId xmlns:p14="http://schemas.microsoft.com/office/powerpoint/2010/main" val="36410935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C5D8C18-5594-7442-9D3E-87A92F5602F6}" type="slidenum">
              <a:rPr lang="en-US"/>
              <a:pPr>
                <a:defRPr/>
              </a:pPr>
              <a:t>‹#›</a:t>
            </a:fld>
            <a:endParaRPr lang="en-US"/>
          </a:p>
        </p:txBody>
      </p:sp>
    </p:spTree>
    <p:extLst>
      <p:ext uri="{BB962C8B-B14F-4D97-AF65-F5344CB8AC3E}">
        <p14:creationId xmlns:p14="http://schemas.microsoft.com/office/powerpoint/2010/main" val="41729160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2144052-42C5-2440-A9C8-DB4B09A08CFE}" type="slidenum">
              <a:rPr lang="en-US"/>
              <a:pPr>
                <a:defRPr/>
              </a:pPr>
              <a:t>‹#›</a:t>
            </a:fld>
            <a:endParaRPr lang="en-US"/>
          </a:p>
        </p:txBody>
      </p:sp>
    </p:spTree>
    <p:extLst>
      <p:ext uri="{BB962C8B-B14F-4D97-AF65-F5344CB8AC3E}">
        <p14:creationId xmlns:p14="http://schemas.microsoft.com/office/powerpoint/2010/main" val="12859546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985413-4F82-CF49-845C-6663E08F9759}" type="slidenum">
              <a:rPr lang="en-US"/>
              <a:pPr>
                <a:defRPr/>
              </a:pPr>
              <a:t>‹#›</a:t>
            </a:fld>
            <a:endParaRPr lang="en-US"/>
          </a:p>
        </p:txBody>
      </p:sp>
    </p:spTree>
    <p:extLst>
      <p:ext uri="{BB962C8B-B14F-4D97-AF65-F5344CB8AC3E}">
        <p14:creationId xmlns:p14="http://schemas.microsoft.com/office/powerpoint/2010/main" val="42101655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4299C1E-28A6-CA41-8169-B271116660F7}" type="slidenum">
              <a:rPr lang="en-US"/>
              <a:pPr>
                <a:defRPr/>
              </a:pPr>
              <a:t>‹#›</a:t>
            </a:fld>
            <a:endParaRPr lang="en-US"/>
          </a:p>
        </p:txBody>
      </p:sp>
    </p:spTree>
    <p:extLst>
      <p:ext uri="{BB962C8B-B14F-4D97-AF65-F5344CB8AC3E}">
        <p14:creationId xmlns:p14="http://schemas.microsoft.com/office/powerpoint/2010/main" val="1829257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5325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5325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pPr>
              <a:defRPr/>
            </a:pPr>
            <a:fld id="{B46D01D4-6698-EB42-864F-A7AED0125B8C}" type="slidenum">
              <a:rPr lang="en-US"/>
              <a:pPr>
                <a:defRPr/>
              </a:pPr>
              <a:t>‹#›</a:t>
            </a:fld>
            <a:endParaRPr lang="en-US"/>
          </a:p>
        </p:txBody>
      </p:sp>
    </p:spTree>
    <p:extLst>
      <p:ext uri="{BB962C8B-B14F-4D97-AF65-F5344CB8AC3E}">
        <p14:creationId xmlns:p14="http://schemas.microsoft.com/office/powerpoint/2010/main" val="9370654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713363C-64C4-F04F-BCF1-CA4BC0861392}" type="slidenum">
              <a:rPr lang="en-US"/>
              <a:pPr>
                <a:defRPr/>
              </a:pPr>
              <a:t>‹#›</a:t>
            </a:fld>
            <a:endParaRPr lang="en-US"/>
          </a:p>
        </p:txBody>
      </p:sp>
    </p:spTree>
    <p:extLst>
      <p:ext uri="{BB962C8B-B14F-4D97-AF65-F5344CB8AC3E}">
        <p14:creationId xmlns:p14="http://schemas.microsoft.com/office/powerpoint/2010/main" val="2107005396"/>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4A47D1-C0E8-2449-BDE5-99846F995148}" type="slidenum">
              <a:rPr lang="en-US"/>
              <a:pPr>
                <a:defRPr/>
              </a:pPr>
              <a:t>‹#›</a:t>
            </a:fld>
            <a:endParaRPr lang="en-US"/>
          </a:p>
        </p:txBody>
      </p:sp>
    </p:spTree>
    <p:extLst>
      <p:ext uri="{BB962C8B-B14F-4D97-AF65-F5344CB8AC3E}">
        <p14:creationId xmlns:p14="http://schemas.microsoft.com/office/powerpoint/2010/main" val="4154693473"/>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F14C096-FA36-7A47-B8AE-628301934F9A}" type="slidenum">
              <a:rPr lang="en-US"/>
              <a:pPr>
                <a:defRPr/>
              </a:pPr>
              <a:t>‹#›</a:t>
            </a:fld>
            <a:endParaRPr lang="en-US"/>
          </a:p>
        </p:txBody>
      </p:sp>
    </p:spTree>
    <p:extLst>
      <p:ext uri="{BB962C8B-B14F-4D97-AF65-F5344CB8AC3E}">
        <p14:creationId xmlns:p14="http://schemas.microsoft.com/office/powerpoint/2010/main" val="400438412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15EBB38-0B7A-7C42-9E7D-CC1CF2A764DF}" type="slidenum">
              <a:rPr lang="en-US"/>
              <a:pPr>
                <a:defRPr/>
              </a:pPr>
              <a:t>‹#›</a:t>
            </a:fld>
            <a:endParaRPr lang="en-US"/>
          </a:p>
        </p:txBody>
      </p:sp>
    </p:spTree>
    <p:extLst>
      <p:ext uri="{BB962C8B-B14F-4D97-AF65-F5344CB8AC3E}">
        <p14:creationId xmlns:p14="http://schemas.microsoft.com/office/powerpoint/2010/main" val="1638551436"/>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DCA2D45-7B01-9044-B160-BD1CA8DF1958}" type="slidenum">
              <a:rPr lang="en-US"/>
              <a:pPr>
                <a:defRPr/>
              </a:pPr>
              <a:t>‹#›</a:t>
            </a:fld>
            <a:endParaRPr lang="en-US"/>
          </a:p>
        </p:txBody>
      </p:sp>
    </p:spTree>
    <p:extLst>
      <p:ext uri="{BB962C8B-B14F-4D97-AF65-F5344CB8AC3E}">
        <p14:creationId xmlns:p14="http://schemas.microsoft.com/office/powerpoint/2010/main" val="3022541499"/>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31A601D-DE72-C843-ACE4-FB43B7D9264D}" type="slidenum">
              <a:rPr lang="en-US"/>
              <a:pPr>
                <a:defRPr/>
              </a:pPr>
              <a:t>‹#›</a:t>
            </a:fld>
            <a:endParaRPr lang="en-US"/>
          </a:p>
        </p:txBody>
      </p:sp>
    </p:spTree>
    <p:extLst>
      <p:ext uri="{BB962C8B-B14F-4D97-AF65-F5344CB8AC3E}">
        <p14:creationId xmlns:p14="http://schemas.microsoft.com/office/powerpoint/2010/main" val="1450563775"/>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5FD55BF-89B6-9543-ABBC-AABE2C2BDE09}" type="slidenum">
              <a:rPr lang="en-US"/>
              <a:pPr>
                <a:defRPr/>
              </a:pPr>
              <a:t>‹#›</a:t>
            </a:fld>
            <a:endParaRPr lang="en-US"/>
          </a:p>
        </p:txBody>
      </p:sp>
    </p:spTree>
    <p:extLst>
      <p:ext uri="{BB962C8B-B14F-4D97-AF65-F5344CB8AC3E}">
        <p14:creationId xmlns:p14="http://schemas.microsoft.com/office/powerpoint/2010/main" val="1859244529"/>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82ED740-E173-2347-BAEC-536359D4105A}" type="slidenum">
              <a:rPr lang="en-US"/>
              <a:pPr>
                <a:defRPr/>
              </a:pPr>
              <a:t>‹#›</a:t>
            </a:fld>
            <a:endParaRPr lang="en-US"/>
          </a:p>
        </p:txBody>
      </p:sp>
    </p:spTree>
    <p:extLst>
      <p:ext uri="{BB962C8B-B14F-4D97-AF65-F5344CB8AC3E}">
        <p14:creationId xmlns:p14="http://schemas.microsoft.com/office/powerpoint/2010/main" val="2343531470"/>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C872D0F-B7D5-434B-96A9-ECE3B7272DE1}" type="slidenum">
              <a:rPr lang="en-US"/>
              <a:pPr>
                <a:defRPr/>
              </a:pPr>
              <a:t>‹#›</a:t>
            </a:fld>
            <a:endParaRPr lang="en-US"/>
          </a:p>
        </p:txBody>
      </p:sp>
    </p:spTree>
    <p:extLst>
      <p:ext uri="{BB962C8B-B14F-4D97-AF65-F5344CB8AC3E}">
        <p14:creationId xmlns:p14="http://schemas.microsoft.com/office/powerpoint/2010/main" val="1385504973"/>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D1E0169-5CC7-8E47-A881-AF5C831B9A1D}" type="slidenum">
              <a:rPr lang="en-US"/>
              <a:pPr>
                <a:defRPr/>
              </a:pPr>
              <a:t>‹#›</a:t>
            </a:fld>
            <a:endParaRPr lang="en-US"/>
          </a:p>
        </p:txBody>
      </p:sp>
    </p:spTree>
    <p:extLst>
      <p:ext uri="{BB962C8B-B14F-4D97-AF65-F5344CB8AC3E}">
        <p14:creationId xmlns:p14="http://schemas.microsoft.com/office/powerpoint/2010/main" val="397253081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B5E62D-1630-CF45-AE20-353363F5CBDA}" type="slidenum">
              <a:rPr lang="en-US"/>
              <a:pPr>
                <a:defRPr/>
              </a:pPr>
              <a:t>‹#›</a:t>
            </a:fld>
            <a:endParaRPr lang="en-US"/>
          </a:p>
        </p:txBody>
      </p:sp>
    </p:spTree>
    <p:extLst>
      <p:ext uri="{BB962C8B-B14F-4D97-AF65-F5344CB8AC3E}">
        <p14:creationId xmlns:p14="http://schemas.microsoft.com/office/powerpoint/2010/main" val="38092301"/>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57393B9-20C8-454A-BFCD-C4903EADBD58}" type="slidenum">
              <a:rPr lang="en-US"/>
              <a:pPr>
                <a:defRPr/>
              </a:pPr>
              <a:t>‹#›</a:t>
            </a:fld>
            <a:endParaRPr lang="en-US"/>
          </a:p>
        </p:txBody>
      </p:sp>
    </p:spTree>
    <p:extLst>
      <p:ext uri="{BB962C8B-B14F-4D97-AF65-F5344CB8AC3E}">
        <p14:creationId xmlns:p14="http://schemas.microsoft.com/office/powerpoint/2010/main" val="2735914606"/>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639181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9264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615818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232796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2686083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009944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148547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879864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73167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C16947-C80D-D845-B197-24B38B828D5E}" type="slidenum">
              <a:rPr lang="en-US"/>
              <a:pPr>
                <a:defRPr/>
              </a:pPr>
              <a:t>‹#›</a:t>
            </a:fld>
            <a:endParaRPr lang="en-US"/>
          </a:p>
        </p:txBody>
      </p:sp>
    </p:spTree>
    <p:extLst>
      <p:ext uri="{BB962C8B-B14F-4D97-AF65-F5344CB8AC3E}">
        <p14:creationId xmlns:p14="http://schemas.microsoft.com/office/powerpoint/2010/main" val="3623842711"/>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9271870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036717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934140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349408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927491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7062787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636975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9481027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3559862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19420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84D274-261B-A24C-9647-2653AEF033BC}" type="slidenum">
              <a:rPr lang="en-US"/>
              <a:pPr>
                <a:defRPr/>
              </a:pPr>
              <a:t>‹#›</a:t>
            </a:fld>
            <a:endParaRPr lang="en-US"/>
          </a:p>
        </p:txBody>
      </p:sp>
    </p:spTree>
    <p:extLst>
      <p:ext uri="{BB962C8B-B14F-4D97-AF65-F5344CB8AC3E}">
        <p14:creationId xmlns:p14="http://schemas.microsoft.com/office/powerpoint/2010/main" val="2723503749"/>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9982918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040104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3191652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latin typeface="Times New Roman"/>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latin typeface="Times New Roman"/>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3484909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3071562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2923834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898413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0357570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612009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64333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87F65B7-11D3-6A43-85E7-65794E2C6B88}" type="slidenum">
              <a:rPr lang="en-US"/>
              <a:pPr>
                <a:defRPr/>
              </a:pPr>
              <a:t>‹#›</a:t>
            </a:fld>
            <a:endParaRPr lang="en-US"/>
          </a:p>
        </p:txBody>
      </p:sp>
    </p:spTree>
    <p:extLst>
      <p:ext uri="{BB962C8B-B14F-4D97-AF65-F5344CB8AC3E}">
        <p14:creationId xmlns:p14="http://schemas.microsoft.com/office/powerpoint/2010/main" val="436290877"/>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821247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1481594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3417027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6961572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9369056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8495909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4/9/26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51132749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4/9/26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1502811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4/9/26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1013530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4/9/26</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399889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A84EC0-A10E-1349-8E43-4D8DBACF060C}" type="slidenum">
              <a:rPr lang="en-US"/>
              <a:pPr>
                <a:defRPr/>
              </a:pPr>
              <a:t>‹#›</a:t>
            </a:fld>
            <a:endParaRPr lang="en-US"/>
          </a:p>
        </p:txBody>
      </p:sp>
    </p:spTree>
    <p:extLst>
      <p:ext uri="{BB962C8B-B14F-4D97-AF65-F5344CB8AC3E}">
        <p14:creationId xmlns:p14="http://schemas.microsoft.com/office/powerpoint/2010/main" val="2790713856"/>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4/9/26</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59617322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4/9/26</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90324737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4/9/26</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85556612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4/9/26</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91897744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4/9/26</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4528410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4/9/26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96018122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4/9/26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14385049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8197" name="Rectangle 5"/>
          <p:cNvSpPr>
            <a:spLocks noGrp="1" noChangeArrowheads="1"/>
          </p:cNvSpPr>
          <p:nvPr>
            <p:ph type="ctrTitle"/>
          </p:nvPr>
        </p:nvSpPr>
        <p:spPr>
          <a:xfrm>
            <a:off x="1143000" y="19812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2A3D7A"/>
              </a:solidFill>
            </a:endParaRPr>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405748245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4400806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623907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94AF5D6-4DC7-724D-A448-0A061B14A968}" type="slidenum">
              <a:rPr lang="en-US"/>
              <a:pPr>
                <a:defRPr/>
              </a:pPr>
              <a:t>‹#›</a:t>
            </a:fld>
            <a:endParaRPr lang="en-US"/>
          </a:p>
        </p:txBody>
      </p:sp>
    </p:spTree>
    <p:extLst>
      <p:ext uri="{BB962C8B-B14F-4D97-AF65-F5344CB8AC3E}">
        <p14:creationId xmlns:p14="http://schemas.microsoft.com/office/powerpoint/2010/main" val="4292611439"/>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9200" y="210185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524272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35228600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90726748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29959287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27786648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69006234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59852275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2063422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C1FAEEEB-0696-DF4F-A20C-7A196714C75F}" type="slidenum">
              <a:rPr lang="en-US"/>
              <a:pPr>
                <a:defRPr/>
              </a:pPr>
              <a:t>‹#›</a:t>
            </a:fld>
            <a:endParaRPr lang="en-US"/>
          </a:p>
        </p:txBody>
      </p:sp>
    </p:spTree>
    <p:extLst>
      <p:ext uri="{BB962C8B-B14F-4D97-AF65-F5344CB8AC3E}">
        <p14:creationId xmlns:p14="http://schemas.microsoft.com/office/powerpoint/2010/main" val="53092532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FD44608D-0D04-DD4B-AC93-50207638481E}" type="slidenum">
              <a:rPr lang="en-US"/>
              <a:pPr>
                <a:defRPr/>
              </a:pPr>
              <a:t>‹#›</a:t>
            </a:fld>
            <a:endParaRPr lang="en-US"/>
          </a:p>
        </p:txBody>
      </p:sp>
    </p:spTree>
    <p:extLst>
      <p:ext uri="{BB962C8B-B14F-4D97-AF65-F5344CB8AC3E}">
        <p14:creationId xmlns:p14="http://schemas.microsoft.com/office/powerpoint/2010/main" val="1633644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41E242-74BA-2B4C-B204-CB448B301E8B}" type="slidenum">
              <a:rPr lang="en-US"/>
              <a:pPr>
                <a:defRPr/>
              </a:pPr>
              <a:t>‹#›</a:t>
            </a:fld>
            <a:endParaRPr lang="en-US"/>
          </a:p>
        </p:txBody>
      </p:sp>
    </p:spTree>
    <p:extLst>
      <p:ext uri="{BB962C8B-B14F-4D97-AF65-F5344CB8AC3E}">
        <p14:creationId xmlns:p14="http://schemas.microsoft.com/office/powerpoint/2010/main" val="3326950274"/>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EE2FE88D-55DA-E942-AF95-4FBFBFC2D609}" type="slidenum">
              <a:rPr lang="en-US"/>
              <a:pPr>
                <a:defRPr/>
              </a:pPr>
              <a:t>‹#›</a:t>
            </a:fld>
            <a:endParaRPr lang="en-US"/>
          </a:p>
        </p:txBody>
      </p:sp>
    </p:spTree>
    <p:extLst>
      <p:ext uri="{BB962C8B-B14F-4D97-AF65-F5344CB8AC3E}">
        <p14:creationId xmlns:p14="http://schemas.microsoft.com/office/powerpoint/2010/main" val="137120887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A2916DAB-969C-C64E-89A5-298576E85293}" type="slidenum">
              <a:rPr lang="en-US"/>
              <a:pPr>
                <a:defRPr/>
              </a:pPr>
              <a:t>‹#›</a:t>
            </a:fld>
            <a:endParaRPr lang="en-US"/>
          </a:p>
        </p:txBody>
      </p:sp>
    </p:spTree>
    <p:extLst>
      <p:ext uri="{BB962C8B-B14F-4D97-AF65-F5344CB8AC3E}">
        <p14:creationId xmlns:p14="http://schemas.microsoft.com/office/powerpoint/2010/main" val="323598407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B2059849-687F-0A4D-8C5F-02454D713253}" type="slidenum">
              <a:rPr lang="en-US"/>
              <a:pPr>
                <a:defRPr/>
              </a:pPr>
              <a:t>‹#›</a:t>
            </a:fld>
            <a:endParaRPr lang="en-US"/>
          </a:p>
        </p:txBody>
      </p:sp>
    </p:spTree>
    <p:extLst>
      <p:ext uri="{BB962C8B-B14F-4D97-AF65-F5344CB8AC3E}">
        <p14:creationId xmlns:p14="http://schemas.microsoft.com/office/powerpoint/2010/main" val="378036687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5AD25FF2-4E75-C14A-8E1D-480DD16985CA}" type="slidenum">
              <a:rPr lang="en-US"/>
              <a:pPr>
                <a:defRPr/>
              </a:pPr>
              <a:t>‹#›</a:t>
            </a:fld>
            <a:endParaRPr lang="en-US"/>
          </a:p>
        </p:txBody>
      </p:sp>
    </p:spTree>
    <p:extLst>
      <p:ext uri="{BB962C8B-B14F-4D97-AF65-F5344CB8AC3E}">
        <p14:creationId xmlns:p14="http://schemas.microsoft.com/office/powerpoint/2010/main" val="84879734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7401FE5E-D85F-BA40-A802-343095C9E161}" type="slidenum">
              <a:rPr lang="en-US"/>
              <a:pPr>
                <a:defRPr/>
              </a:pPr>
              <a:t>‹#›</a:t>
            </a:fld>
            <a:endParaRPr lang="en-US"/>
          </a:p>
        </p:txBody>
      </p:sp>
    </p:spTree>
    <p:extLst>
      <p:ext uri="{BB962C8B-B14F-4D97-AF65-F5344CB8AC3E}">
        <p14:creationId xmlns:p14="http://schemas.microsoft.com/office/powerpoint/2010/main" val="134993865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90BBF27D-A04C-2B47-8990-17A082A946E7}" type="slidenum">
              <a:rPr lang="en-US"/>
              <a:pPr>
                <a:defRPr/>
              </a:pPr>
              <a:t>‹#›</a:t>
            </a:fld>
            <a:endParaRPr lang="en-US"/>
          </a:p>
        </p:txBody>
      </p:sp>
    </p:spTree>
    <p:extLst>
      <p:ext uri="{BB962C8B-B14F-4D97-AF65-F5344CB8AC3E}">
        <p14:creationId xmlns:p14="http://schemas.microsoft.com/office/powerpoint/2010/main" val="76187918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ACB6EDA1-6D28-4B4E-8AC0-76A5859B01A8}" type="slidenum">
              <a:rPr lang="en-US"/>
              <a:pPr>
                <a:defRPr/>
              </a:pPr>
              <a:t>‹#›</a:t>
            </a:fld>
            <a:endParaRPr lang="en-US"/>
          </a:p>
        </p:txBody>
      </p:sp>
    </p:spTree>
    <p:extLst>
      <p:ext uri="{BB962C8B-B14F-4D97-AF65-F5344CB8AC3E}">
        <p14:creationId xmlns:p14="http://schemas.microsoft.com/office/powerpoint/2010/main" val="223722337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071DEC00-D08C-AD4E-98A6-A3C8A86ADC66}" type="slidenum">
              <a:rPr lang="en-US"/>
              <a:pPr>
                <a:defRPr/>
              </a:pPr>
              <a:t>‹#›</a:t>
            </a:fld>
            <a:endParaRPr lang="en-US"/>
          </a:p>
        </p:txBody>
      </p:sp>
    </p:spTree>
    <p:extLst>
      <p:ext uri="{BB962C8B-B14F-4D97-AF65-F5344CB8AC3E}">
        <p14:creationId xmlns:p14="http://schemas.microsoft.com/office/powerpoint/2010/main" val="44038737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685800" y="2133600"/>
            <a:ext cx="7772400" cy="990600"/>
          </a:xfrm>
        </p:spPr>
        <p:txBody>
          <a:bodyPr/>
          <a:lstStyle>
            <a:lvl1pPr algn="ctr">
              <a:defRPr b="1" i="0">
                <a:latin typeface="Arial" panose="020B0604020202020204" pitchFamily="34" charset="0"/>
              </a:defRPr>
            </a:lvl1pPr>
          </a:lstStyle>
          <a:p>
            <a:r>
              <a:rPr lang="en-US" dirty="0"/>
              <a:t>Click to edit Master title style</a:t>
            </a:r>
          </a:p>
        </p:txBody>
      </p:sp>
      <p:sp>
        <p:nvSpPr>
          <p:cNvPr id="61443" name="Rectangle 3"/>
          <p:cNvSpPr>
            <a:spLocks noGrp="1" noChangeArrowheads="1"/>
          </p:cNvSpPr>
          <p:nvPr>
            <p:ph type="subTitle" idx="1"/>
          </p:nvPr>
        </p:nvSpPr>
        <p:spPr>
          <a:xfrm>
            <a:off x="685800" y="3200400"/>
            <a:ext cx="7772400" cy="1219200"/>
          </a:xfrm>
          <a:effectLst>
            <a:outerShdw blurRad="50800" dist="25399" dir="2700000" algn="ctr" rotWithShape="0">
              <a:schemeClr val="bg2">
                <a:alpha val="75000"/>
              </a:schemeClr>
            </a:outerShdw>
          </a:effectLst>
        </p:spPr>
        <p:txBody>
          <a:bodyPr anchor="ct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B9B97B6-1A65-7D44-B7E4-486206EB1740}" type="slidenum">
              <a:rPr lang="en-US"/>
              <a:pPr>
                <a:defRPr/>
              </a:pPr>
              <a:t>‹#›</a:t>
            </a:fld>
            <a:endParaRPr lang="en-US"/>
          </a:p>
        </p:txBody>
      </p:sp>
    </p:spTree>
    <p:extLst>
      <p:ext uri="{BB962C8B-B14F-4D97-AF65-F5344CB8AC3E}">
        <p14:creationId xmlns:p14="http://schemas.microsoft.com/office/powerpoint/2010/main" val="406661158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7A309F1-D398-EB4A-BB78-7B7A1BF66F4B}" type="slidenum">
              <a:rPr lang="en-US"/>
              <a:pPr>
                <a:defRPr/>
              </a:pPr>
              <a:t>‹#›</a:t>
            </a:fld>
            <a:endParaRPr lang="en-US"/>
          </a:p>
        </p:txBody>
      </p:sp>
    </p:spTree>
    <p:extLst>
      <p:ext uri="{BB962C8B-B14F-4D97-AF65-F5344CB8AC3E}">
        <p14:creationId xmlns:p14="http://schemas.microsoft.com/office/powerpoint/2010/main" val="1801955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DADD0B9-FAF8-8E41-B76E-CAEA9A1046A6}" type="slidenum">
              <a:rPr lang="en-US" smtClean="0"/>
              <a:pPr>
                <a:defRPr/>
              </a:pPr>
              <a:t>‹#›</a:t>
            </a:fld>
            <a:endParaRPr lang="en-US" dirty="0"/>
          </a:p>
        </p:txBody>
      </p:sp>
    </p:spTree>
    <p:extLst>
      <p:ext uri="{BB962C8B-B14F-4D97-AF65-F5344CB8AC3E}">
        <p14:creationId xmlns:p14="http://schemas.microsoft.com/office/powerpoint/2010/main" val="34246235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206EDC-7535-6C40-A49B-394071B7558F}" type="slidenum">
              <a:rPr lang="en-US"/>
              <a:pPr>
                <a:defRPr/>
              </a:pPr>
              <a:t>‹#›</a:t>
            </a:fld>
            <a:endParaRPr lang="en-US"/>
          </a:p>
        </p:txBody>
      </p:sp>
    </p:spTree>
    <p:extLst>
      <p:ext uri="{BB962C8B-B14F-4D97-AF65-F5344CB8AC3E}">
        <p14:creationId xmlns:p14="http://schemas.microsoft.com/office/powerpoint/2010/main" val="2365026593"/>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19BBCA0-8E55-C049-A432-9FE60FDD2A98}" type="slidenum">
              <a:rPr lang="en-US"/>
              <a:pPr>
                <a:defRPr/>
              </a:pPr>
              <a:t>‹#›</a:t>
            </a:fld>
            <a:endParaRPr lang="en-US"/>
          </a:p>
        </p:txBody>
      </p:sp>
    </p:spTree>
    <p:extLst>
      <p:ext uri="{BB962C8B-B14F-4D97-AF65-F5344CB8AC3E}">
        <p14:creationId xmlns:p14="http://schemas.microsoft.com/office/powerpoint/2010/main" val="261999281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D34467C-D054-5043-B0C5-7AE404EAA7EB}" type="slidenum">
              <a:rPr lang="en-US"/>
              <a:pPr>
                <a:defRPr/>
              </a:pPr>
              <a:t>‹#›</a:t>
            </a:fld>
            <a:endParaRPr lang="en-US"/>
          </a:p>
        </p:txBody>
      </p:sp>
    </p:spTree>
    <p:extLst>
      <p:ext uri="{BB962C8B-B14F-4D97-AF65-F5344CB8AC3E}">
        <p14:creationId xmlns:p14="http://schemas.microsoft.com/office/powerpoint/2010/main" val="402564479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790E522B-15DE-E344-87A5-96C9EF91B3B6}" type="slidenum">
              <a:rPr lang="en-US"/>
              <a:pPr>
                <a:defRPr/>
              </a:pPr>
              <a:t>‹#›</a:t>
            </a:fld>
            <a:endParaRPr lang="en-US"/>
          </a:p>
        </p:txBody>
      </p:sp>
    </p:spTree>
    <p:extLst>
      <p:ext uri="{BB962C8B-B14F-4D97-AF65-F5344CB8AC3E}">
        <p14:creationId xmlns:p14="http://schemas.microsoft.com/office/powerpoint/2010/main" val="111670384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A20129E1-E721-9242-9CA0-04A0619E742B}" type="slidenum">
              <a:rPr lang="en-US"/>
              <a:pPr>
                <a:defRPr/>
              </a:pPr>
              <a:t>‹#›</a:t>
            </a:fld>
            <a:endParaRPr lang="en-US"/>
          </a:p>
        </p:txBody>
      </p:sp>
    </p:spTree>
    <p:extLst>
      <p:ext uri="{BB962C8B-B14F-4D97-AF65-F5344CB8AC3E}">
        <p14:creationId xmlns:p14="http://schemas.microsoft.com/office/powerpoint/2010/main" val="99192569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0F14A9B-9E19-F847-B982-A35E4B306429}" type="slidenum">
              <a:rPr lang="en-US"/>
              <a:pPr>
                <a:defRPr/>
              </a:pPr>
              <a:t>‹#›</a:t>
            </a:fld>
            <a:endParaRPr lang="en-US"/>
          </a:p>
        </p:txBody>
      </p:sp>
    </p:spTree>
    <p:extLst>
      <p:ext uri="{BB962C8B-B14F-4D97-AF65-F5344CB8AC3E}">
        <p14:creationId xmlns:p14="http://schemas.microsoft.com/office/powerpoint/2010/main" val="216864311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A33A6BA5-8DB4-2E42-B8D1-845450A08C9D}" type="slidenum">
              <a:rPr lang="en-US"/>
              <a:pPr>
                <a:defRPr/>
              </a:pPr>
              <a:t>‹#›</a:t>
            </a:fld>
            <a:endParaRPr lang="en-US"/>
          </a:p>
        </p:txBody>
      </p:sp>
    </p:spTree>
    <p:extLst>
      <p:ext uri="{BB962C8B-B14F-4D97-AF65-F5344CB8AC3E}">
        <p14:creationId xmlns:p14="http://schemas.microsoft.com/office/powerpoint/2010/main" val="346960858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8894AFDE-114A-7E43-A60D-C29CC76D42F3}" type="slidenum">
              <a:rPr lang="en-US"/>
              <a:pPr>
                <a:defRPr/>
              </a:pPr>
              <a:t>‹#›</a:t>
            </a:fld>
            <a:endParaRPr lang="en-US"/>
          </a:p>
        </p:txBody>
      </p:sp>
    </p:spTree>
    <p:extLst>
      <p:ext uri="{BB962C8B-B14F-4D97-AF65-F5344CB8AC3E}">
        <p14:creationId xmlns:p14="http://schemas.microsoft.com/office/powerpoint/2010/main" val="252067388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4E83F00-B0CE-434F-834B-9B82FAAD5961}" type="slidenum">
              <a:rPr lang="en-US"/>
              <a:pPr>
                <a:defRPr/>
              </a:pPr>
              <a:t>‹#›</a:t>
            </a:fld>
            <a:endParaRPr lang="en-US"/>
          </a:p>
        </p:txBody>
      </p:sp>
    </p:spTree>
    <p:extLst>
      <p:ext uri="{BB962C8B-B14F-4D97-AF65-F5344CB8AC3E}">
        <p14:creationId xmlns:p14="http://schemas.microsoft.com/office/powerpoint/2010/main" val="27155292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70576BDB-6F9C-1E40-8357-A37A4CC6B78C}" type="slidenum">
              <a:rPr lang="en-US"/>
              <a:pPr>
                <a:defRPr/>
              </a:pPr>
              <a:t>‹#›</a:t>
            </a:fld>
            <a:endParaRPr lang="en-US"/>
          </a:p>
        </p:txBody>
      </p:sp>
    </p:spTree>
    <p:extLst>
      <p:ext uri="{BB962C8B-B14F-4D97-AF65-F5344CB8AC3E}">
        <p14:creationId xmlns:p14="http://schemas.microsoft.com/office/powerpoint/2010/main" val="322966631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A97A3FB2-CB2E-3447-8A84-66AB730E6305}" type="slidenum">
              <a:rPr lang="en-US"/>
              <a:pPr>
                <a:defRPr/>
              </a:pPr>
              <a:t>‹#›</a:t>
            </a:fld>
            <a:endParaRPr lang="en-US"/>
          </a:p>
        </p:txBody>
      </p:sp>
    </p:spTree>
    <p:extLst>
      <p:ext uri="{BB962C8B-B14F-4D97-AF65-F5344CB8AC3E}">
        <p14:creationId xmlns:p14="http://schemas.microsoft.com/office/powerpoint/2010/main" val="25000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4B634E-E7AC-824F-BB53-3C6B479A8DC1}" type="slidenum">
              <a:rPr lang="en-US"/>
              <a:pPr>
                <a:defRPr/>
              </a:pPr>
              <a:t>‹#›</a:t>
            </a:fld>
            <a:endParaRPr lang="en-US"/>
          </a:p>
        </p:txBody>
      </p:sp>
    </p:spTree>
    <p:extLst>
      <p:ext uri="{BB962C8B-B14F-4D97-AF65-F5344CB8AC3E}">
        <p14:creationId xmlns:p14="http://schemas.microsoft.com/office/powerpoint/2010/main" val="36109483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129D352-C2A3-644A-BA88-309AE74EC3E5}" type="slidenum">
              <a:rPr lang="en-US"/>
              <a:pPr>
                <a:defRPr/>
              </a:pPr>
              <a:t>‹#›</a:t>
            </a:fld>
            <a:endParaRPr lang="en-US"/>
          </a:p>
        </p:txBody>
      </p:sp>
    </p:spTree>
    <p:extLst>
      <p:ext uri="{BB962C8B-B14F-4D97-AF65-F5344CB8AC3E}">
        <p14:creationId xmlns:p14="http://schemas.microsoft.com/office/powerpoint/2010/main" val="208766116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A34D61-4167-0842-82AC-2948B3F6AD90}" type="slidenum">
              <a:rPr lang="en-US"/>
              <a:pPr>
                <a:defRPr/>
              </a:pPr>
              <a:t>‹#›</a:t>
            </a:fld>
            <a:endParaRPr lang="en-US"/>
          </a:p>
        </p:txBody>
      </p:sp>
    </p:spTree>
    <p:extLst>
      <p:ext uri="{BB962C8B-B14F-4D97-AF65-F5344CB8AC3E}">
        <p14:creationId xmlns:p14="http://schemas.microsoft.com/office/powerpoint/2010/main" val="419114126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E0B43461-6C58-6E42-8809-02F3737F69B5}" type="slidenum">
              <a:rPr lang="en-US"/>
              <a:pPr>
                <a:defRPr/>
              </a:pPr>
              <a:t>‹#›</a:t>
            </a:fld>
            <a:endParaRPr lang="en-US"/>
          </a:p>
        </p:txBody>
      </p:sp>
    </p:spTree>
    <p:extLst>
      <p:ext uri="{BB962C8B-B14F-4D97-AF65-F5344CB8AC3E}">
        <p14:creationId xmlns:p14="http://schemas.microsoft.com/office/powerpoint/2010/main" val="28458587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93245E86-9926-AC40-B6FD-DC91CC58665C}" type="slidenum">
              <a:rPr lang="en-US"/>
              <a:pPr>
                <a:defRPr/>
              </a:pPr>
              <a:t>‹#›</a:t>
            </a:fld>
            <a:endParaRPr lang="en-US"/>
          </a:p>
        </p:txBody>
      </p:sp>
    </p:spTree>
    <p:extLst>
      <p:ext uri="{BB962C8B-B14F-4D97-AF65-F5344CB8AC3E}">
        <p14:creationId xmlns:p14="http://schemas.microsoft.com/office/powerpoint/2010/main" val="428786596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EECFFBA-BB0B-9542-9E8A-73C0354D8C55}" type="slidenum">
              <a:rPr lang="en-US"/>
              <a:pPr>
                <a:defRPr/>
              </a:pPr>
              <a:t>‹#›</a:t>
            </a:fld>
            <a:endParaRPr lang="en-US"/>
          </a:p>
        </p:txBody>
      </p:sp>
    </p:spTree>
    <p:extLst>
      <p:ext uri="{BB962C8B-B14F-4D97-AF65-F5344CB8AC3E}">
        <p14:creationId xmlns:p14="http://schemas.microsoft.com/office/powerpoint/2010/main" val="18614159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56271B3-65B6-8C4D-851A-E157D630919B}" type="slidenum">
              <a:rPr lang="en-US"/>
              <a:pPr>
                <a:defRPr/>
              </a:pPr>
              <a:t>‹#›</a:t>
            </a:fld>
            <a:endParaRPr lang="en-US"/>
          </a:p>
        </p:txBody>
      </p:sp>
    </p:spTree>
    <p:extLst>
      <p:ext uri="{BB962C8B-B14F-4D97-AF65-F5344CB8AC3E}">
        <p14:creationId xmlns:p14="http://schemas.microsoft.com/office/powerpoint/2010/main" val="244901335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3B5C86-50C7-8041-9DC4-9D4680E4A65F}" type="slidenum">
              <a:rPr lang="en-US"/>
              <a:pPr>
                <a:defRPr/>
              </a:pPr>
              <a:t>‹#›</a:t>
            </a:fld>
            <a:endParaRPr lang="en-US"/>
          </a:p>
        </p:txBody>
      </p:sp>
    </p:spTree>
    <p:extLst>
      <p:ext uri="{BB962C8B-B14F-4D97-AF65-F5344CB8AC3E}">
        <p14:creationId xmlns:p14="http://schemas.microsoft.com/office/powerpoint/2010/main" val="202731801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8607F74-79C9-154B-8F5D-52445684AFE0}" type="slidenum">
              <a:rPr lang="en-US"/>
              <a:pPr>
                <a:defRPr/>
              </a:pPr>
              <a:t>‹#›</a:t>
            </a:fld>
            <a:endParaRPr lang="en-US"/>
          </a:p>
        </p:txBody>
      </p:sp>
    </p:spTree>
    <p:extLst>
      <p:ext uri="{BB962C8B-B14F-4D97-AF65-F5344CB8AC3E}">
        <p14:creationId xmlns:p14="http://schemas.microsoft.com/office/powerpoint/2010/main" val="86690106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4DD9E79-98C2-2447-B8B0-8693AD79F87D}" type="slidenum">
              <a:rPr lang="en-US"/>
              <a:pPr>
                <a:defRPr/>
              </a:pPr>
              <a:t>‹#›</a:t>
            </a:fld>
            <a:endParaRPr lang="en-US"/>
          </a:p>
        </p:txBody>
      </p:sp>
    </p:spTree>
    <p:extLst>
      <p:ext uri="{BB962C8B-B14F-4D97-AF65-F5344CB8AC3E}">
        <p14:creationId xmlns:p14="http://schemas.microsoft.com/office/powerpoint/2010/main" val="90136629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6160D99-8A74-6F4C-B77C-3C58E7298167}" type="slidenum">
              <a:rPr lang="en-US"/>
              <a:pPr>
                <a:defRPr/>
              </a:pPr>
              <a:t>‹#›</a:t>
            </a:fld>
            <a:endParaRPr lang="en-US"/>
          </a:p>
        </p:txBody>
      </p:sp>
    </p:spTree>
    <p:extLst>
      <p:ext uri="{BB962C8B-B14F-4D97-AF65-F5344CB8AC3E}">
        <p14:creationId xmlns:p14="http://schemas.microsoft.com/office/powerpoint/2010/main" val="1178847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D01CA9-AA9E-BA41-BECA-B22440878F82}" type="slidenum">
              <a:rPr lang="en-US"/>
              <a:pPr>
                <a:defRPr/>
              </a:pPr>
              <a:t>‹#›</a:t>
            </a:fld>
            <a:endParaRPr lang="en-US"/>
          </a:p>
        </p:txBody>
      </p:sp>
    </p:spTree>
    <p:extLst>
      <p:ext uri="{BB962C8B-B14F-4D97-AF65-F5344CB8AC3E}">
        <p14:creationId xmlns:p14="http://schemas.microsoft.com/office/powerpoint/2010/main" val="1582331342"/>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8224730"/>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4078012"/>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1844659"/>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7146383"/>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3100870"/>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877665"/>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6098919"/>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5306133"/>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3330586"/>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0377543"/>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359116923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6862171"/>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9783042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8329631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0014814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6026226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15241707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7915386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73081527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23268863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32394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646837-C3B5-E34E-A8EC-D5ACAFE56961}" type="slidenum">
              <a:rPr lang="en-US" smtClean="0"/>
              <a:pPr>
                <a:defRPr/>
              </a:pPr>
              <a:t>‹#›</a:t>
            </a:fld>
            <a:endParaRPr lang="en-US" dirty="0"/>
          </a:p>
        </p:txBody>
      </p:sp>
    </p:spTree>
    <p:extLst>
      <p:ext uri="{BB962C8B-B14F-4D97-AF65-F5344CB8AC3E}">
        <p14:creationId xmlns:p14="http://schemas.microsoft.com/office/powerpoint/2010/main" val="182411533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1423533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1673312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5928565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5513988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C372E78-04B2-544C-A370-BD3DC7C66A7E}" type="slidenum">
              <a:rPr lang="en-US"/>
              <a:pPr>
                <a:defRPr/>
              </a:pPr>
              <a:t>‹#›</a:t>
            </a:fld>
            <a:endParaRPr lang="en-US"/>
          </a:p>
        </p:txBody>
      </p:sp>
    </p:spTree>
    <p:extLst>
      <p:ext uri="{BB962C8B-B14F-4D97-AF65-F5344CB8AC3E}">
        <p14:creationId xmlns:p14="http://schemas.microsoft.com/office/powerpoint/2010/main" val="129815367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28355A5-1337-E548-9562-A3567BF41979}" type="slidenum">
              <a:rPr lang="en-US"/>
              <a:pPr>
                <a:defRPr/>
              </a:pPr>
              <a:t>‹#›</a:t>
            </a:fld>
            <a:endParaRPr lang="en-US"/>
          </a:p>
        </p:txBody>
      </p:sp>
    </p:spTree>
    <p:extLst>
      <p:ext uri="{BB962C8B-B14F-4D97-AF65-F5344CB8AC3E}">
        <p14:creationId xmlns:p14="http://schemas.microsoft.com/office/powerpoint/2010/main" val="272029756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29C3790-FD42-8E45-9287-B52915A2FC57}" type="slidenum">
              <a:rPr lang="en-US"/>
              <a:pPr>
                <a:defRPr/>
              </a:pPr>
              <a:t>‹#›</a:t>
            </a:fld>
            <a:endParaRPr lang="en-US"/>
          </a:p>
        </p:txBody>
      </p:sp>
    </p:spTree>
    <p:extLst>
      <p:ext uri="{BB962C8B-B14F-4D97-AF65-F5344CB8AC3E}">
        <p14:creationId xmlns:p14="http://schemas.microsoft.com/office/powerpoint/2010/main" val="388900513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F6E28CE-4987-F342-9CCF-F3D01B52CF22}" type="slidenum">
              <a:rPr lang="en-US"/>
              <a:pPr>
                <a:defRPr/>
              </a:pPr>
              <a:t>‹#›</a:t>
            </a:fld>
            <a:endParaRPr lang="en-US"/>
          </a:p>
        </p:txBody>
      </p:sp>
    </p:spTree>
    <p:extLst>
      <p:ext uri="{BB962C8B-B14F-4D97-AF65-F5344CB8AC3E}">
        <p14:creationId xmlns:p14="http://schemas.microsoft.com/office/powerpoint/2010/main" val="73879848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0DBEBA5-F837-664E-B263-2F8C9436F0D0}" type="slidenum">
              <a:rPr lang="en-US"/>
              <a:pPr>
                <a:defRPr/>
              </a:pPr>
              <a:t>‹#›</a:t>
            </a:fld>
            <a:endParaRPr lang="en-US"/>
          </a:p>
        </p:txBody>
      </p:sp>
    </p:spTree>
    <p:extLst>
      <p:ext uri="{BB962C8B-B14F-4D97-AF65-F5344CB8AC3E}">
        <p14:creationId xmlns:p14="http://schemas.microsoft.com/office/powerpoint/2010/main" val="322317260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9DC5C822-0539-2A47-BE19-7D4F9E916E29}" type="slidenum">
              <a:rPr lang="en-US"/>
              <a:pPr>
                <a:defRPr/>
              </a:pPr>
              <a:t>‹#›</a:t>
            </a:fld>
            <a:endParaRPr lang="en-US"/>
          </a:p>
        </p:txBody>
      </p:sp>
    </p:spTree>
    <p:extLst>
      <p:ext uri="{BB962C8B-B14F-4D97-AF65-F5344CB8AC3E}">
        <p14:creationId xmlns:p14="http://schemas.microsoft.com/office/powerpoint/2010/main" val="678603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6 w 1000"/>
                  <a:gd name="T5" fmla="*/ 2147483647 h 720"/>
                  <a:gd name="T6" fmla="*/ 6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18 h 317"/>
                  <a:gd name="T4" fmla="*/ 624 w 624"/>
                  <a:gd name="T5" fmla="*/ 11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6307 h 272"/>
                  <a:gd name="T4" fmla="*/ 240 w 624"/>
                  <a:gd name="T5" fmla="*/ 5568 h 272"/>
                  <a:gd name="T6" fmla="*/ 624 w 624"/>
                  <a:gd name="T7" fmla="*/ 630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54" y="1730"/>
                <a:ext cx="632" cy="315"/>
              </a:xfrm>
              <a:custGeom>
                <a:avLst/>
                <a:gdLst>
                  <a:gd name="T0" fmla="*/ 8 w 632"/>
                  <a:gd name="T1" fmla="*/ 10 h 362"/>
                  <a:gd name="T2" fmla="*/ 8 w 632"/>
                  <a:gd name="T3" fmla="*/ 68 h 362"/>
                  <a:gd name="T4" fmla="*/ 248 w 632"/>
                  <a:gd name="T5" fmla="*/ 68 h 362"/>
                  <a:gd name="T6" fmla="*/ 632 w 632"/>
                  <a:gd name="T7" fmla="*/ 68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18 h 317"/>
                  <a:gd name="T4" fmla="*/ 624 w 624"/>
                  <a:gd name="T5" fmla="*/ 11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6117 h 272"/>
                  <a:gd name="T4" fmla="*/ 240 w 624"/>
                  <a:gd name="T5" fmla="*/ 5408 h 272"/>
                  <a:gd name="T6" fmla="*/ 624 w 624"/>
                  <a:gd name="T7" fmla="*/ 61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6117 h 272"/>
                  <a:gd name="T4" fmla="*/ 240 w 624"/>
                  <a:gd name="T5" fmla="*/ 5408 h 272"/>
                  <a:gd name="T6" fmla="*/ 624 w 624"/>
                  <a:gd name="T7" fmla="*/ 61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414 h 385"/>
                <a:gd name="T2" fmla="*/ 5762 w 5762"/>
                <a:gd name="T3" fmla="*/ 395 h 385"/>
                <a:gd name="T4" fmla="*/ 5762 w 5762"/>
                <a:gd name="T5" fmla="*/ 4 h 385"/>
                <a:gd name="T6" fmla="*/ 0 w 5762"/>
                <a:gd name="T7" fmla="*/ 0 h 385"/>
                <a:gd name="T8" fmla="*/ 0 w 5762"/>
                <a:gd name="T9" fmla="*/ 414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b="1" i="0">
                <a:latin typeface="Arial" panose="020B0604020202020204" pitchFamily="34" charset="0"/>
              </a:defRPr>
            </a:lvl1pPr>
          </a:lstStyle>
          <a:p>
            <a:r>
              <a:rPr lang="en-US" dirty="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8" name="Rectangle 28"/>
          <p:cNvSpPr>
            <a:spLocks noGrp="1" noChangeArrowheads="1"/>
          </p:cNvSpPr>
          <p:nvPr>
            <p:ph type="ftr" sz="quarter" idx="11"/>
          </p:nvPr>
        </p:nvSpPr>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9" name="Rectangle 29"/>
          <p:cNvSpPr>
            <a:spLocks noGrp="1" noChangeArrowheads="1"/>
          </p:cNvSpPr>
          <p:nvPr>
            <p:ph type="sldNum" sz="quarter" idx="12"/>
          </p:nvPr>
        </p:nvSpPr>
        <p:spPr/>
        <p:txBody>
          <a:bodyPr/>
          <a:lstStyle>
            <a:lvl1pPr>
              <a:defRPr b="1" i="0">
                <a:solidFill>
                  <a:srgbClr val="000000"/>
                </a:solidFill>
                <a:latin typeface="Arial" panose="020B0604020202020204" pitchFamily="34" charset="0"/>
              </a:defRPr>
            </a:lvl1pPr>
          </a:lstStyle>
          <a:p>
            <a:pPr>
              <a:defRPr/>
            </a:pPr>
            <a:fld id="{C4DFF3AD-95B0-BC48-93FF-EE1FEEBE3822}" type="slidenum">
              <a:rPr lang="en-US" smtClean="0"/>
              <a:pPr>
                <a:defRPr/>
              </a:pPr>
              <a:t>‹#›</a:t>
            </a:fld>
            <a:endParaRPr lang="en-US" dirty="0"/>
          </a:p>
        </p:txBody>
      </p:sp>
    </p:spTree>
    <p:extLst>
      <p:ext uri="{BB962C8B-B14F-4D97-AF65-F5344CB8AC3E}">
        <p14:creationId xmlns:p14="http://schemas.microsoft.com/office/powerpoint/2010/main" val="80740226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2C6DE19-4DB8-394F-8BF2-D209DC41E9CC}" type="slidenum">
              <a:rPr lang="en-US"/>
              <a:pPr>
                <a:defRPr/>
              </a:pPr>
              <a:t>‹#›</a:t>
            </a:fld>
            <a:endParaRPr lang="en-US"/>
          </a:p>
        </p:txBody>
      </p:sp>
    </p:spTree>
    <p:extLst>
      <p:ext uri="{BB962C8B-B14F-4D97-AF65-F5344CB8AC3E}">
        <p14:creationId xmlns:p14="http://schemas.microsoft.com/office/powerpoint/2010/main" val="231539319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8993D92A-1F4E-4143-8FEE-5F2BCB7452CC}" type="slidenum">
              <a:rPr lang="en-US"/>
              <a:pPr>
                <a:defRPr/>
              </a:pPr>
              <a:t>‹#›</a:t>
            </a:fld>
            <a:endParaRPr lang="en-US"/>
          </a:p>
        </p:txBody>
      </p:sp>
    </p:spTree>
    <p:extLst>
      <p:ext uri="{BB962C8B-B14F-4D97-AF65-F5344CB8AC3E}">
        <p14:creationId xmlns:p14="http://schemas.microsoft.com/office/powerpoint/2010/main" val="115536564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01893EE-2BEE-E341-8B06-9825F029163E}" type="slidenum">
              <a:rPr lang="en-US"/>
              <a:pPr>
                <a:defRPr/>
              </a:pPr>
              <a:t>‹#›</a:t>
            </a:fld>
            <a:endParaRPr lang="en-US"/>
          </a:p>
        </p:txBody>
      </p:sp>
    </p:spTree>
    <p:extLst>
      <p:ext uri="{BB962C8B-B14F-4D97-AF65-F5344CB8AC3E}">
        <p14:creationId xmlns:p14="http://schemas.microsoft.com/office/powerpoint/2010/main" val="405071252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BDD922-49D9-324B-BCE0-27F30EDC00F3}" type="slidenum">
              <a:rPr lang="en-US"/>
              <a:pPr>
                <a:defRPr/>
              </a:pPr>
              <a:t>‹#›</a:t>
            </a:fld>
            <a:endParaRPr lang="en-US"/>
          </a:p>
        </p:txBody>
      </p:sp>
    </p:spTree>
    <p:extLst>
      <p:ext uri="{BB962C8B-B14F-4D97-AF65-F5344CB8AC3E}">
        <p14:creationId xmlns:p14="http://schemas.microsoft.com/office/powerpoint/2010/main" val="146652576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FF8F14F-F2D7-0A4C-AB97-08A6A32BA4FE}" type="slidenum">
              <a:rPr lang="en-US"/>
              <a:pPr>
                <a:defRPr/>
              </a:pPr>
              <a:t>‹#›</a:t>
            </a:fld>
            <a:endParaRPr lang="en-US"/>
          </a:p>
        </p:txBody>
      </p:sp>
    </p:spTree>
    <p:extLst>
      <p:ext uri="{BB962C8B-B14F-4D97-AF65-F5344CB8AC3E}">
        <p14:creationId xmlns:p14="http://schemas.microsoft.com/office/powerpoint/2010/main" val="367576625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238F0081-318A-C540-AA6C-25A3700A4F32}" type="slidenum">
              <a:rPr lang="en-US"/>
              <a:pPr>
                <a:defRPr/>
              </a:pPr>
              <a:t>‹#›</a:t>
            </a:fld>
            <a:endParaRPr lang="en-US"/>
          </a:p>
        </p:txBody>
      </p:sp>
    </p:spTree>
    <p:extLst>
      <p:ext uri="{BB962C8B-B14F-4D97-AF65-F5344CB8AC3E}">
        <p14:creationId xmlns:p14="http://schemas.microsoft.com/office/powerpoint/2010/main" val="257433916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C6AC627-A1B0-5249-BA29-F3FA638BEB1A}"/>
              </a:ext>
            </a:extLst>
          </p:cNvPr>
          <p:cNvSpPr>
            <a:spLocks noGrp="1"/>
          </p:cNvSpPr>
          <p:nvPr>
            <p:ph type="dt" sz="half" idx="10"/>
          </p:nvPr>
        </p:nvSpPr>
        <p:spPr/>
        <p:txBody>
          <a:bodyPr/>
          <a:lstStyle>
            <a:lvl1pPr>
              <a:defRPr/>
            </a:lvl1pPr>
          </a:lstStyle>
          <a:p>
            <a:pPr>
              <a:defRPr/>
            </a:pPr>
            <a:fld id="{2443FE93-EC1B-9244-919C-BE971C298DCD}" type="datetimeFigureOut">
              <a:rPr lang="en-US" altLang="en-US"/>
              <a:pPr>
                <a:defRPr/>
              </a:pPr>
              <a:t>4/9/26</a:t>
            </a:fld>
            <a:endParaRPr lang="en-US" altLang="en-US"/>
          </a:p>
        </p:txBody>
      </p:sp>
      <p:sp>
        <p:nvSpPr>
          <p:cNvPr id="5" name="Footer Placeholder 4">
            <a:extLst>
              <a:ext uri="{FF2B5EF4-FFF2-40B4-BE49-F238E27FC236}">
                <a16:creationId xmlns:a16="http://schemas.microsoft.com/office/drawing/2014/main" id="{ED602084-3393-314D-B7C3-0F549F5BD63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798956-EF25-FB4A-8E78-79BA8D3B1288}"/>
              </a:ext>
            </a:extLst>
          </p:cNvPr>
          <p:cNvSpPr>
            <a:spLocks noGrp="1"/>
          </p:cNvSpPr>
          <p:nvPr>
            <p:ph type="sldNum" sz="quarter" idx="12"/>
          </p:nvPr>
        </p:nvSpPr>
        <p:spPr/>
        <p:txBody>
          <a:bodyPr/>
          <a:lstStyle>
            <a:lvl1pPr>
              <a:defRPr/>
            </a:lvl1pPr>
          </a:lstStyle>
          <a:p>
            <a:pPr>
              <a:defRPr/>
            </a:pPr>
            <a:fld id="{3FA71DAF-AC6E-4145-8714-433637246065}" type="slidenum">
              <a:rPr lang="en-US" altLang="en-US"/>
              <a:pPr>
                <a:defRPr/>
              </a:pPr>
              <a:t>‹#›</a:t>
            </a:fld>
            <a:endParaRPr lang="en-US" altLang="en-US"/>
          </a:p>
        </p:txBody>
      </p:sp>
    </p:spTree>
    <p:extLst>
      <p:ext uri="{BB962C8B-B14F-4D97-AF65-F5344CB8AC3E}">
        <p14:creationId xmlns:p14="http://schemas.microsoft.com/office/powerpoint/2010/main" val="328494205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7D748F-485B-FA49-9351-54A3B2EFB762}"/>
              </a:ext>
            </a:extLst>
          </p:cNvPr>
          <p:cNvSpPr>
            <a:spLocks noGrp="1"/>
          </p:cNvSpPr>
          <p:nvPr>
            <p:ph type="dt" sz="half" idx="10"/>
          </p:nvPr>
        </p:nvSpPr>
        <p:spPr/>
        <p:txBody>
          <a:bodyPr/>
          <a:lstStyle>
            <a:lvl1pPr>
              <a:defRPr/>
            </a:lvl1pPr>
          </a:lstStyle>
          <a:p>
            <a:pPr>
              <a:defRPr/>
            </a:pPr>
            <a:fld id="{D7142B93-EEB8-5545-965E-1BA6780FDB3F}" type="datetimeFigureOut">
              <a:rPr lang="en-US" altLang="en-US"/>
              <a:pPr>
                <a:defRPr/>
              </a:pPr>
              <a:t>4/9/26</a:t>
            </a:fld>
            <a:endParaRPr lang="en-US" altLang="en-US"/>
          </a:p>
        </p:txBody>
      </p:sp>
      <p:sp>
        <p:nvSpPr>
          <p:cNvPr id="5" name="Footer Placeholder 4">
            <a:extLst>
              <a:ext uri="{FF2B5EF4-FFF2-40B4-BE49-F238E27FC236}">
                <a16:creationId xmlns:a16="http://schemas.microsoft.com/office/drawing/2014/main" id="{3CD8A9A7-68C5-6C42-9675-E8809426635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B692926-9CD1-D34A-8AF6-1C1BC1187D45}"/>
              </a:ext>
            </a:extLst>
          </p:cNvPr>
          <p:cNvSpPr>
            <a:spLocks noGrp="1"/>
          </p:cNvSpPr>
          <p:nvPr>
            <p:ph type="sldNum" sz="quarter" idx="12"/>
          </p:nvPr>
        </p:nvSpPr>
        <p:spPr/>
        <p:txBody>
          <a:bodyPr/>
          <a:lstStyle>
            <a:lvl1pPr>
              <a:defRPr/>
            </a:lvl1pPr>
          </a:lstStyle>
          <a:p>
            <a:pPr>
              <a:defRPr/>
            </a:pPr>
            <a:fld id="{CB01EE78-E421-4841-A96B-44B9D86755BA}" type="slidenum">
              <a:rPr lang="en-US" altLang="en-US"/>
              <a:pPr>
                <a:defRPr/>
              </a:pPr>
              <a:t>‹#›</a:t>
            </a:fld>
            <a:endParaRPr lang="en-US" altLang="en-US"/>
          </a:p>
        </p:txBody>
      </p:sp>
    </p:spTree>
    <p:extLst>
      <p:ext uri="{BB962C8B-B14F-4D97-AF65-F5344CB8AC3E}">
        <p14:creationId xmlns:p14="http://schemas.microsoft.com/office/powerpoint/2010/main" val="199128403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7341A7-C70A-1247-BC70-8AAA2F07A9B5}"/>
              </a:ext>
            </a:extLst>
          </p:cNvPr>
          <p:cNvSpPr>
            <a:spLocks noGrp="1"/>
          </p:cNvSpPr>
          <p:nvPr>
            <p:ph type="dt" sz="half" idx="10"/>
          </p:nvPr>
        </p:nvSpPr>
        <p:spPr/>
        <p:txBody>
          <a:bodyPr/>
          <a:lstStyle>
            <a:lvl1pPr>
              <a:defRPr/>
            </a:lvl1pPr>
          </a:lstStyle>
          <a:p>
            <a:pPr>
              <a:defRPr/>
            </a:pPr>
            <a:fld id="{56975A6E-9F39-7340-B366-713EAE5BEF38}" type="datetimeFigureOut">
              <a:rPr lang="en-US" altLang="en-US"/>
              <a:pPr>
                <a:defRPr/>
              </a:pPr>
              <a:t>4/9/26</a:t>
            </a:fld>
            <a:endParaRPr lang="en-US" altLang="en-US"/>
          </a:p>
        </p:txBody>
      </p:sp>
      <p:sp>
        <p:nvSpPr>
          <p:cNvPr id="5" name="Footer Placeholder 4">
            <a:extLst>
              <a:ext uri="{FF2B5EF4-FFF2-40B4-BE49-F238E27FC236}">
                <a16:creationId xmlns:a16="http://schemas.microsoft.com/office/drawing/2014/main" id="{8F1CBA86-95ED-D545-9511-270E9CAAB7A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534999-0E08-C04C-A51F-8D5106C79E28}"/>
              </a:ext>
            </a:extLst>
          </p:cNvPr>
          <p:cNvSpPr>
            <a:spLocks noGrp="1"/>
          </p:cNvSpPr>
          <p:nvPr>
            <p:ph type="sldNum" sz="quarter" idx="12"/>
          </p:nvPr>
        </p:nvSpPr>
        <p:spPr/>
        <p:txBody>
          <a:bodyPr/>
          <a:lstStyle>
            <a:lvl1pPr>
              <a:defRPr/>
            </a:lvl1pPr>
          </a:lstStyle>
          <a:p>
            <a:pPr>
              <a:defRPr/>
            </a:pPr>
            <a:fld id="{2A5BC6E2-195A-8B4A-AD92-A0BB947FEE50}" type="slidenum">
              <a:rPr lang="en-US" altLang="en-US"/>
              <a:pPr>
                <a:defRPr/>
              </a:pPr>
              <a:t>‹#›</a:t>
            </a:fld>
            <a:endParaRPr lang="en-US" altLang="en-US"/>
          </a:p>
        </p:txBody>
      </p:sp>
    </p:spTree>
    <p:extLst>
      <p:ext uri="{BB962C8B-B14F-4D97-AF65-F5344CB8AC3E}">
        <p14:creationId xmlns:p14="http://schemas.microsoft.com/office/powerpoint/2010/main" val="215961729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948DDA8-3645-F649-9B44-A047E981CABD}"/>
              </a:ext>
            </a:extLst>
          </p:cNvPr>
          <p:cNvSpPr>
            <a:spLocks noGrp="1"/>
          </p:cNvSpPr>
          <p:nvPr>
            <p:ph type="dt" sz="half" idx="10"/>
          </p:nvPr>
        </p:nvSpPr>
        <p:spPr/>
        <p:txBody>
          <a:bodyPr/>
          <a:lstStyle>
            <a:lvl1pPr>
              <a:defRPr/>
            </a:lvl1pPr>
          </a:lstStyle>
          <a:p>
            <a:pPr>
              <a:defRPr/>
            </a:pPr>
            <a:fld id="{C36CD35C-CBB1-AD42-87A4-C9B85EC002F7}" type="datetimeFigureOut">
              <a:rPr lang="en-US" altLang="en-US"/>
              <a:pPr>
                <a:defRPr/>
              </a:pPr>
              <a:t>4/9/26</a:t>
            </a:fld>
            <a:endParaRPr lang="en-US" altLang="en-US"/>
          </a:p>
        </p:txBody>
      </p:sp>
      <p:sp>
        <p:nvSpPr>
          <p:cNvPr id="6" name="Footer Placeholder 4">
            <a:extLst>
              <a:ext uri="{FF2B5EF4-FFF2-40B4-BE49-F238E27FC236}">
                <a16:creationId xmlns:a16="http://schemas.microsoft.com/office/drawing/2014/main" id="{D890034F-47C5-6442-865B-2DDAB96B8C6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5D881C3-6882-8A41-B8E3-36427415E9A1}"/>
              </a:ext>
            </a:extLst>
          </p:cNvPr>
          <p:cNvSpPr>
            <a:spLocks noGrp="1"/>
          </p:cNvSpPr>
          <p:nvPr>
            <p:ph type="sldNum" sz="quarter" idx="12"/>
          </p:nvPr>
        </p:nvSpPr>
        <p:spPr/>
        <p:txBody>
          <a:bodyPr/>
          <a:lstStyle>
            <a:lvl1pPr>
              <a:defRPr/>
            </a:lvl1pPr>
          </a:lstStyle>
          <a:p>
            <a:pPr>
              <a:defRPr/>
            </a:pPr>
            <a:fld id="{BE0E3DD3-D3B9-4A4E-86A6-6D3DF06205D8}" type="slidenum">
              <a:rPr lang="en-US" altLang="en-US"/>
              <a:pPr>
                <a:defRPr/>
              </a:pPr>
              <a:t>‹#›</a:t>
            </a:fld>
            <a:endParaRPr lang="en-US" altLang="en-US"/>
          </a:p>
        </p:txBody>
      </p:sp>
    </p:spTree>
    <p:extLst>
      <p:ext uri="{BB962C8B-B14F-4D97-AF65-F5344CB8AC3E}">
        <p14:creationId xmlns:p14="http://schemas.microsoft.com/office/powerpoint/2010/main" val="19749075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2F0D48-619C-CC47-9850-0B999C0F159C}" type="slidenum">
              <a:rPr lang="en-US" smtClean="0"/>
              <a:pPr>
                <a:defRPr/>
              </a:pPr>
              <a:t>‹#›</a:t>
            </a:fld>
            <a:endParaRPr lang="en-US" dirty="0"/>
          </a:p>
        </p:txBody>
      </p:sp>
    </p:spTree>
    <p:extLst>
      <p:ext uri="{BB962C8B-B14F-4D97-AF65-F5344CB8AC3E}">
        <p14:creationId xmlns:p14="http://schemas.microsoft.com/office/powerpoint/2010/main" val="81898087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1C65654-64D0-F84B-810A-1C1E4EA40116}"/>
              </a:ext>
            </a:extLst>
          </p:cNvPr>
          <p:cNvSpPr>
            <a:spLocks noGrp="1"/>
          </p:cNvSpPr>
          <p:nvPr>
            <p:ph type="dt" sz="half" idx="10"/>
          </p:nvPr>
        </p:nvSpPr>
        <p:spPr/>
        <p:txBody>
          <a:bodyPr/>
          <a:lstStyle>
            <a:lvl1pPr>
              <a:defRPr/>
            </a:lvl1pPr>
          </a:lstStyle>
          <a:p>
            <a:pPr>
              <a:defRPr/>
            </a:pPr>
            <a:fld id="{C7018B3D-5D61-CF44-BE8E-1668E5890E3B}" type="datetimeFigureOut">
              <a:rPr lang="en-US" altLang="en-US"/>
              <a:pPr>
                <a:defRPr/>
              </a:pPr>
              <a:t>4/9/26</a:t>
            </a:fld>
            <a:endParaRPr lang="en-US" altLang="en-US"/>
          </a:p>
        </p:txBody>
      </p:sp>
      <p:sp>
        <p:nvSpPr>
          <p:cNvPr id="8" name="Footer Placeholder 4">
            <a:extLst>
              <a:ext uri="{FF2B5EF4-FFF2-40B4-BE49-F238E27FC236}">
                <a16:creationId xmlns:a16="http://schemas.microsoft.com/office/drawing/2014/main" id="{8EA024F4-C193-D743-8580-1204E9D69CA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CDA281E-EF93-A341-8E0C-08D70024A0AE}"/>
              </a:ext>
            </a:extLst>
          </p:cNvPr>
          <p:cNvSpPr>
            <a:spLocks noGrp="1"/>
          </p:cNvSpPr>
          <p:nvPr>
            <p:ph type="sldNum" sz="quarter" idx="12"/>
          </p:nvPr>
        </p:nvSpPr>
        <p:spPr/>
        <p:txBody>
          <a:bodyPr/>
          <a:lstStyle>
            <a:lvl1pPr>
              <a:defRPr/>
            </a:lvl1pPr>
          </a:lstStyle>
          <a:p>
            <a:pPr>
              <a:defRPr/>
            </a:pPr>
            <a:fld id="{1C56FDED-2B44-1A40-88E4-46938E6A2768}" type="slidenum">
              <a:rPr lang="en-US" altLang="en-US"/>
              <a:pPr>
                <a:defRPr/>
              </a:pPr>
              <a:t>‹#›</a:t>
            </a:fld>
            <a:endParaRPr lang="en-US" altLang="en-US"/>
          </a:p>
        </p:txBody>
      </p:sp>
    </p:spTree>
    <p:extLst>
      <p:ext uri="{BB962C8B-B14F-4D97-AF65-F5344CB8AC3E}">
        <p14:creationId xmlns:p14="http://schemas.microsoft.com/office/powerpoint/2010/main" val="123783851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7BE1C4A-2D93-5C4E-BE62-083702A0A289}"/>
              </a:ext>
            </a:extLst>
          </p:cNvPr>
          <p:cNvSpPr>
            <a:spLocks noGrp="1"/>
          </p:cNvSpPr>
          <p:nvPr>
            <p:ph type="dt" sz="half" idx="10"/>
          </p:nvPr>
        </p:nvSpPr>
        <p:spPr/>
        <p:txBody>
          <a:bodyPr/>
          <a:lstStyle>
            <a:lvl1pPr>
              <a:defRPr/>
            </a:lvl1pPr>
          </a:lstStyle>
          <a:p>
            <a:pPr>
              <a:defRPr/>
            </a:pPr>
            <a:fld id="{9ED50712-5E27-FA49-92CB-B36B2B22A1B0}" type="datetimeFigureOut">
              <a:rPr lang="en-US" altLang="en-US"/>
              <a:pPr>
                <a:defRPr/>
              </a:pPr>
              <a:t>4/9/26</a:t>
            </a:fld>
            <a:endParaRPr lang="en-US" altLang="en-US"/>
          </a:p>
        </p:txBody>
      </p:sp>
      <p:sp>
        <p:nvSpPr>
          <p:cNvPr id="4" name="Footer Placeholder 4">
            <a:extLst>
              <a:ext uri="{FF2B5EF4-FFF2-40B4-BE49-F238E27FC236}">
                <a16:creationId xmlns:a16="http://schemas.microsoft.com/office/drawing/2014/main" id="{48FEB6AD-5D26-214F-9B82-CB83BF92E3B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7268179-FE86-7A4F-AD63-C3B3F512DF8A}"/>
              </a:ext>
            </a:extLst>
          </p:cNvPr>
          <p:cNvSpPr>
            <a:spLocks noGrp="1"/>
          </p:cNvSpPr>
          <p:nvPr>
            <p:ph type="sldNum" sz="quarter" idx="12"/>
          </p:nvPr>
        </p:nvSpPr>
        <p:spPr/>
        <p:txBody>
          <a:bodyPr/>
          <a:lstStyle>
            <a:lvl1pPr>
              <a:defRPr/>
            </a:lvl1pPr>
          </a:lstStyle>
          <a:p>
            <a:pPr>
              <a:defRPr/>
            </a:pPr>
            <a:fld id="{8E65B047-2BF4-764D-A8B3-31F37A72659B}" type="slidenum">
              <a:rPr lang="en-US" altLang="en-US"/>
              <a:pPr>
                <a:defRPr/>
              </a:pPr>
              <a:t>‹#›</a:t>
            </a:fld>
            <a:endParaRPr lang="en-US" altLang="en-US"/>
          </a:p>
        </p:txBody>
      </p:sp>
    </p:spTree>
    <p:extLst>
      <p:ext uri="{BB962C8B-B14F-4D97-AF65-F5344CB8AC3E}">
        <p14:creationId xmlns:p14="http://schemas.microsoft.com/office/powerpoint/2010/main" val="66592795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E88D7C1-E64B-6045-9691-2D7947FEFE5F}"/>
              </a:ext>
            </a:extLst>
          </p:cNvPr>
          <p:cNvSpPr>
            <a:spLocks noGrp="1"/>
          </p:cNvSpPr>
          <p:nvPr>
            <p:ph type="dt" sz="half" idx="10"/>
          </p:nvPr>
        </p:nvSpPr>
        <p:spPr/>
        <p:txBody>
          <a:bodyPr/>
          <a:lstStyle>
            <a:lvl1pPr>
              <a:defRPr/>
            </a:lvl1pPr>
          </a:lstStyle>
          <a:p>
            <a:pPr>
              <a:defRPr/>
            </a:pPr>
            <a:fld id="{19D5984B-0173-9149-9A83-92B604AF5DE5}" type="datetimeFigureOut">
              <a:rPr lang="en-US" altLang="en-US"/>
              <a:pPr>
                <a:defRPr/>
              </a:pPr>
              <a:t>4/9/26</a:t>
            </a:fld>
            <a:endParaRPr lang="en-US" altLang="en-US"/>
          </a:p>
        </p:txBody>
      </p:sp>
      <p:sp>
        <p:nvSpPr>
          <p:cNvPr id="3" name="Footer Placeholder 4">
            <a:extLst>
              <a:ext uri="{FF2B5EF4-FFF2-40B4-BE49-F238E27FC236}">
                <a16:creationId xmlns:a16="http://schemas.microsoft.com/office/drawing/2014/main" id="{A56490A6-F43C-3442-908C-5E7ABF5FEFA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C9D41D4-372E-BF47-97C3-A104D4FF1678}"/>
              </a:ext>
            </a:extLst>
          </p:cNvPr>
          <p:cNvSpPr>
            <a:spLocks noGrp="1"/>
          </p:cNvSpPr>
          <p:nvPr>
            <p:ph type="sldNum" sz="quarter" idx="12"/>
          </p:nvPr>
        </p:nvSpPr>
        <p:spPr/>
        <p:txBody>
          <a:bodyPr/>
          <a:lstStyle>
            <a:lvl1pPr>
              <a:defRPr/>
            </a:lvl1pPr>
          </a:lstStyle>
          <a:p>
            <a:pPr>
              <a:defRPr/>
            </a:pPr>
            <a:fld id="{65D11AF1-C475-4649-8377-0C3B0AD8FC11}" type="slidenum">
              <a:rPr lang="en-US" altLang="en-US"/>
              <a:pPr>
                <a:defRPr/>
              </a:pPr>
              <a:t>‹#›</a:t>
            </a:fld>
            <a:endParaRPr lang="en-US" altLang="en-US"/>
          </a:p>
        </p:txBody>
      </p:sp>
    </p:spTree>
    <p:extLst>
      <p:ext uri="{BB962C8B-B14F-4D97-AF65-F5344CB8AC3E}">
        <p14:creationId xmlns:p14="http://schemas.microsoft.com/office/powerpoint/2010/main" val="36553037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EC12373-F0A6-7A4A-AA52-D5743E4A3531}"/>
              </a:ext>
            </a:extLst>
          </p:cNvPr>
          <p:cNvSpPr>
            <a:spLocks noGrp="1"/>
          </p:cNvSpPr>
          <p:nvPr>
            <p:ph type="dt" sz="half" idx="10"/>
          </p:nvPr>
        </p:nvSpPr>
        <p:spPr/>
        <p:txBody>
          <a:bodyPr/>
          <a:lstStyle>
            <a:lvl1pPr>
              <a:defRPr/>
            </a:lvl1pPr>
          </a:lstStyle>
          <a:p>
            <a:pPr>
              <a:defRPr/>
            </a:pPr>
            <a:fld id="{1E0F8231-745B-1F41-81E4-E1F83F75454A}" type="datetimeFigureOut">
              <a:rPr lang="en-US" altLang="en-US"/>
              <a:pPr>
                <a:defRPr/>
              </a:pPr>
              <a:t>4/9/26</a:t>
            </a:fld>
            <a:endParaRPr lang="en-US" altLang="en-US"/>
          </a:p>
        </p:txBody>
      </p:sp>
      <p:sp>
        <p:nvSpPr>
          <p:cNvPr id="6" name="Footer Placeholder 4">
            <a:extLst>
              <a:ext uri="{FF2B5EF4-FFF2-40B4-BE49-F238E27FC236}">
                <a16:creationId xmlns:a16="http://schemas.microsoft.com/office/drawing/2014/main" id="{A481D09A-22A9-4C44-8B70-E57E9FC5247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8054844-418B-2748-BAC3-50DDC2136F1A}"/>
              </a:ext>
            </a:extLst>
          </p:cNvPr>
          <p:cNvSpPr>
            <a:spLocks noGrp="1"/>
          </p:cNvSpPr>
          <p:nvPr>
            <p:ph type="sldNum" sz="quarter" idx="12"/>
          </p:nvPr>
        </p:nvSpPr>
        <p:spPr/>
        <p:txBody>
          <a:bodyPr/>
          <a:lstStyle>
            <a:lvl1pPr>
              <a:defRPr/>
            </a:lvl1pPr>
          </a:lstStyle>
          <a:p>
            <a:pPr>
              <a:defRPr/>
            </a:pPr>
            <a:fld id="{2FA895B6-4B95-9A49-BD6A-1E1A11CA0522}" type="slidenum">
              <a:rPr lang="en-US" altLang="en-US"/>
              <a:pPr>
                <a:defRPr/>
              </a:pPr>
              <a:t>‹#›</a:t>
            </a:fld>
            <a:endParaRPr lang="en-US" altLang="en-US"/>
          </a:p>
        </p:txBody>
      </p:sp>
    </p:spTree>
    <p:extLst>
      <p:ext uri="{BB962C8B-B14F-4D97-AF65-F5344CB8AC3E}">
        <p14:creationId xmlns:p14="http://schemas.microsoft.com/office/powerpoint/2010/main" val="275335950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12D4696-FF21-484A-96D6-141A47DB3686}"/>
              </a:ext>
            </a:extLst>
          </p:cNvPr>
          <p:cNvSpPr>
            <a:spLocks noGrp="1"/>
          </p:cNvSpPr>
          <p:nvPr>
            <p:ph type="dt" sz="half" idx="10"/>
          </p:nvPr>
        </p:nvSpPr>
        <p:spPr/>
        <p:txBody>
          <a:bodyPr/>
          <a:lstStyle>
            <a:lvl1pPr>
              <a:defRPr/>
            </a:lvl1pPr>
          </a:lstStyle>
          <a:p>
            <a:pPr>
              <a:defRPr/>
            </a:pPr>
            <a:fld id="{012A7846-B1DC-DD4A-A123-BC9106B5C47D}" type="datetimeFigureOut">
              <a:rPr lang="en-US" altLang="en-US"/>
              <a:pPr>
                <a:defRPr/>
              </a:pPr>
              <a:t>4/9/26</a:t>
            </a:fld>
            <a:endParaRPr lang="en-US" altLang="en-US"/>
          </a:p>
        </p:txBody>
      </p:sp>
      <p:sp>
        <p:nvSpPr>
          <p:cNvPr id="6" name="Footer Placeholder 4">
            <a:extLst>
              <a:ext uri="{FF2B5EF4-FFF2-40B4-BE49-F238E27FC236}">
                <a16:creationId xmlns:a16="http://schemas.microsoft.com/office/drawing/2014/main" id="{900597E4-D9E2-2C4C-9AF6-B0C430D348E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0AFA47F-6741-CA4D-A8ED-A287C785B22C}"/>
              </a:ext>
            </a:extLst>
          </p:cNvPr>
          <p:cNvSpPr>
            <a:spLocks noGrp="1"/>
          </p:cNvSpPr>
          <p:nvPr>
            <p:ph type="sldNum" sz="quarter" idx="12"/>
          </p:nvPr>
        </p:nvSpPr>
        <p:spPr/>
        <p:txBody>
          <a:bodyPr/>
          <a:lstStyle>
            <a:lvl1pPr>
              <a:defRPr/>
            </a:lvl1pPr>
          </a:lstStyle>
          <a:p>
            <a:pPr>
              <a:defRPr/>
            </a:pPr>
            <a:fld id="{3FFD5624-9045-9F48-9740-B3F0E29192BB}" type="slidenum">
              <a:rPr lang="en-US" altLang="en-US"/>
              <a:pPr>
                <a:defRPr/>
              </a:pPr>
              <a:t>‹#›</a:t>
            </a:fld>
            <a:endParaRPr lang="en-US" altLang="en-US"/>
          </a:p>
        </p:txBody>
      </p:sp>
    </p:spTree>
    <p:extLst>
      <p:ext uri="{BB962C8B-B14F-4D97-AF65-F5344CB8AC3E}">
        <p14:creationId xmlns:p14="http://schemas.microsoft.com/office/powerpoint/2010/main" val="426581960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51226-91A6-EB48-814E-0B7379D3D4B8}"/>
              </a:ext>
            </a:extLst>
          </p:cNvPr>
          <p:cNvSpPr>
            <a:spLocks noGrp="1"/>
          </p:cNvSpPr>
          <p:nvPr>
            <p:ph type="dt" sz="half" idx="10"/>
          </p:nvPr>
        </p:nvSpPr>
        <p:spPr/>
        <p:txBody>
          <a:bodyPr/>
          <a:lstStyle>
            <a:lvl1pPr>
              <a:defRPr/>
            </a:lvl1pPr>
          </a:lstStyle>
          <a:p>
            <a:pPr>
              <a:defRPr/>
            </a:pPr>
            <a:fld id="{D5641020-7C28-9E4C-BD98-84E31582925D}" type="datetimeFigureOut">
              <a:rPr lang="en-US" altLang="en-US"/>
              <a:pPr>
                <a:defRPr/>
              </a:pPr>
              <a:t>4/9/26</a:t>
            </a:fld>
            <a:endParaRPr lang="en-US" altLang="en-US"/>
          </a:p>
        </p:txBody>
      </p:sp>
      <p:sp>
        <p:nvSpPr>
          <p:cNvPr id="5" name="Footer Placeholder 4">
            <a:extLst>
              <a:ext uri="{FF2B5EF4-FFF2-40B4-BE49-F238E27FC236}">
                <a16:creationId xmlns:a16="http://schemas.microsoft.com/office/drawing/2014/main" id="{3140F465-277E-EB44-A800-8C867BF2C3D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3B01EA4-7253-9A4B-96AF-5C5E1D6CE19C}"/>
              </a:ext>
            </a:extLst>
          </p:cNvPr>
          <p:cNvSpPr>
            <a:spLocks noGrp="1"/>
          </p:cNvSpPr>
          <p:nvPr>
            <p:ph type="sldNum" sz="quarter" idx="12"/>
          </p:nvPr>
        </p:nvSpPr>
        <p:spPr/>
        <p:txBody>
          <a:bodyPr/>
          <a:lstStyle>
            <a:lvl1pPr>
              <a:defRPr/>
            </a:lvl1pPr>
          </a:lstStyle>
          <a:p>
            <a:pPr>
              <a:defRPr/>
            </a:pPr>
            <a:fld id="{AFC40C8D-913C-814B-804E-42871431FEC1}" type="slidenum">
              <a:rPr lang="en-US" altLang="en-US"/>
              <a:pPr>
                <a:defRPr/>
              </a:pPr>
              <a:t>‹#›</a:t>
            </a:fld>
            <a:endParaRPr lang="en-US" altLang="en-US"/>
          </a:p>
        </p:txBody>
      </p:sp>
    </p:spTree>
    <p:extLst>
      <p:ext uri="{BB962C8B-B14F-4D97-AF65-F5344CB8AC3E}">
        <p14:creationId xmlns:p14="http://schemas.microsoft.com/office/powerpoint/2010/main" val="241042972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BD229E-7112-FD4B-B48D-4A1ED7EE34F8}"/>
              </a:ext>
            </a:extLst>
          </p:cNvPr>
          <p:cNvSpPr>
            <a:spLocks noGrp="1"/>
          </p:cNvSpPr>
          <p:nvPr>
            <p:ph type="dt" sz="half" idx="10"/>
          </p:nvPr>
        </p:nvSpPr>
        <p:spPr/>
        <p:txBody>
          <a:bodyPr/>
          <a:lstStyle>
            <a:lvl1pPr>
              <a:defRPr/>
            </a:lvl1pPr>
          </a:lstStyle>
          <a:p>
            <a:pPr>
              <a:defRPr/>
            </a:pPr>
            <a:fld id="{3F5D9719-C24C-0944-8ECB-A64AB0B4F671}" type="datetimeFigureOut">
              <a:rPr lang="en-US" altLang="en-US"/>
              <a:pPr>
                <a:defRPr/>
              </a:pPr>
              <a:t>4/9/26</a:t>
            </a:fld>
            <a:endParaRPr lang="en-US" altLang="en-US"/>
          </a:p>
        </p:txBody>
      </p:sp>
      <p:sp>
        <p:nvSpPr>
          <p:cNvPr id="5" name="Footer Placeholder 4">
            <a:extLst>
              <a:ext uri="{FF2B5EF4-FFF2-40B4-BE49-F238E27FC236}">
                <a16:creationId xmlns:a16="http://schemas.microsoft.com/office/drawing/2014/main" id="{6A070A2F-B2DD-DD46-AC04-622EFADE76A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3D68D4D-C42E-6E4E-AA87-F3D36CBE0060}"/>
              </a:ext>
            </a:extLst>
          </p:cNvPr>
          <p:cNvSpPr>
            <a:spLocks noGrp="1"/>
          </p:cNvSpPr>
          <p:nvPr>
            <p:ph type="sldNum" sz="quarter" idx="12"/>
          </p:nvPr>
        </p:nvSpPr>
        <p:spPr/>
        <p:txBody>
          <a:bodyPr/>
          <a:lstStyle>
            <a:lvl1pPr>
              <a:defRPr/>
            </a:lvl1pPr>
          </a:lstStyle>
          <a:p>
            <a:pPr>
              <a:defRPr/>
            </a:pPr>
            <a:fld id="{449575FE-0728-0949-B20F-45E5A10535CD}" type="slidenum">
              <a:rPr lang="en-US" altLang="en-US"/>
              <a:pPr>
                <a:defRPr/>
              </a:pPr>
              <a:t>‹#›</a:t>
            </a:fld>
            <a:endParaRPr lang="en-US" altLang="en-US"/>
          </a:p>
        </p:txBody>
      </p:sp>
    </p:spTree>
    <p:extLst>
      <p:ext uri="{BB962C8B-B14F-4D97-AF65-F5344CB8AC3E}">
        <p14:creationId xmlns:p14="http://schemas.microsoft.com/office/powerpoint/2010/main" val="163117145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27191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68711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solidFill>
                <a:srgbClr val="003366"/>
              </a:solidFill>
              <a:latin typeface="Times New Roman"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lnSpc>
                <a:spcPct val="100000"/>
              </a:lnSpc>
              <a:spcBef>
                <a:spcPct val="0"/>
              </a:spcBef>
              <a:buFontTx/>
              <a:buNone/>
            </a:pPr>
            <a:endParaRPr lang="en-US" b="0">
              <a:solidFill>
                <a:srgbClr val="003366"/>
              </a:solidFill>
              <a:latin typeface="Times New Roman"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b="1" i="0">
                <a:solidFill>
                  <a:schemeClr val="tx2"/>
                </a:solidFill>
                <a:latin typeface="Arial" panose="020B0604020202020204" pitchFamily="34" charset="0"/>
              </a:defRPr>
            </a:lvl1pPr>
          </a:lstStyle>
          <a:p>
            <a:r>
              <a:rPr lang="en-US" dirty="0"/>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b="1" i="0">
                <a:solidFill>
                  <a:schemeClr val="tx1"/>
                </a:solidFill>
                <a:latin typeface="Arial" panose="020B0604020202020204" pitchFamily="34" charset="0"/>
              </a:defRPr>
            </a:lvl1pPr>
          </a:lstStyle>
          <a:p>
            <a:r>
              <a:rPr lang="en-US" dirty="0"/>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b="1" i="0">
                <a:solidFill>
                  <a:srgbClr val="FFFFFF"/>
                </a:solidFill>
                <a:latin typeface="Arial" panose="020B0604020202020204" pitchFamily="34" charset="0"/>
              </a:defRPr>
            </a:lvl1pPr>
          </a:lstStyle>
          <a:p>
            <a:pPr>
              <a:defRPr/>
            </a:pPr>
            <a:endParaRPr lang="en-US" dirty="0"/>
          </a:p>
        </p:txBody>
      </p:sp>
      <p:sp>
        <p:nvSpPr>
          <p:cNvPr id="10" name="Rectangle 9"/>
          <p:cNvSpPr>
            <a:spLocks noGrp="1" noChangeArrowheads="1"/>
          </p:cNvSpPr>
          <p:nvPr>
            <p:ph type="ftr" sz="quarter" idx="11"/>
          </p:nvPr>
        </p:nvSpPr>
        <p:spPr>
          <a:xfrm>
            <a:off x="5195888" y="6553200"/>
            <a:ext cx="3279775" cy="304800"/>
          </a:xfrm>
        </p:spPr>
        <p:txBody>
          <a:bodyPr/>
          <a:lstStyle>
            <a:lvl1pPr algn="r">
              <a:defRPr b="1" i="0">
                <a:latin typeface="Arial" panose="020B0604020202020204" pitchFamily="34" charset="0"/>
              </a:defRPr>
            </a:lvl1pPr>
          </a:lstStyle>
          <a:p>
            <a:pPr>
              <a:defRPr/>
            </a:pPr>
            <a:endParaRPr lang="en-US" dirty="0"/>
          </a:p>
        </p:txBody>
      </p:sp>
      <p:sp>
        <p:nvSpPr>
          <p:cNvPr id="11" name="Rectangle 10"/>
          <p:cNvSpPr>
            <a:spLocks noGrp="1" noChangeArrowheads="1"/>
          </p:cNvSpPr>
          <p:nvPr>
            <p:ph type="sldNum" sz="quarter" idx="12"/>
          </p:nvPr>
        </p:nvSpPr>
        <p:spPr>
          <a:xfrm>
            <a:off x="9525" y="6356033"/>
            <a:ext cx="587375" cy="492443"/>
          </a:xfrm>
        </p:spPr>
        <p:txBody>
          <a:bodyPr anchorCtr="0"/>
          <a:lstStyle>
            <a:lvl1pPr>
              <a:defRPr b="1" i="0">
                <a:latin typeface="Arial" panose="020B0604020202020204" pitchFamily="34" charset="0"/>
              </a:defRPr>
            </a:lvl1pPr>
          </a:lstStyle>
          <a:p>
            <a:pPr>
              <a:defRPr/>
            </a:pPr>
            <a:fld id="{17918D88-7D68-0C4D-8296-FC78DD8D1D76}" type="slidenum">
              <a:rPr lang="en-US" smtClean="0"/>
              <a:pPr>
                <a:defRPr/>
              </a:pPr>
              <a:t>‹#›</a:t>
            </a:fld>
            <a:endParaRPr lang="en-US" dirty="0"/>
          </a:p>
        </p:txBody>
      </p:sp>
    </p:spTree>
    <p:extLst>
      <p:ext uri="{BB962C8B-B14F-4D97-AF65-F5344CB8AC3E}">
        <p14:creationId xmlns:p14="http://schemas.microsoft.com/office/powerpoint/2010/main" val="22551270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B02C1B-F1E4-7A43-A100-3B3501C1106C}" type="slidenum">
              <a:rPr lang="en-US" smtClean="0"/>
              <a:pPr>
                <a:defRPr/>
              </a:pPr>
              <a:t>‹#›</a:t>
            </a:fld>
            <a:endParaRPr lang="en-US" dirty="0"/>
          </a:p>
        </p:txBody>
      </p:sp>
    </p:spTree>
    <p:extLst>
      <p:ext uri="{BB962C8B-B14F-4D97-AF65-F5344CB8AC3E}">
        <p14:creationId xmlns:p14="http://schemas.microsoft.com/office/powerpoint/2010/main" val="168281352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C5EC26C-C72D-AD4E-BD5B-27DEA70C9336}" type="slidenum">
              <a:rPr lang="en-US" smtClean="0"/>
              <a:pPr>
                <a:defRPr/>
              </a:pPr>
              <a:t>‹#›</a:t>
            </a:fld>
            <a:endParaRPr lang="en-US" dirty="0"/>
          </a:p>
        </p:txBody>
      </p:sp>
    </p:spTree>
    <p:extLst>
      <p:ext uri="{BB962C8B-B14F-4D97-AF65-F5344CB8AC3E}">
        <p14:creationId xmlns:p14="http://schemas.microsoft.com/office/powerpoint/2010/main" val="330637013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1193E80-86D9-6E45-9A0D-A1D6A3E80F6A}" type="slidenum">
              <a:rPr lang="en-US" smtClean="0"/>
              <a:pPr>
                <a:defRPr/>
              </a:pPr>
              <a:t>‹#›</a:t>
            </a:fld>
            <a:endParaRPr lang="en-US" dirty="0"/>
          </a:p>
        </p:txBody>
      </p:sp>
    </p:spTree>
    <p:extLst>
      <p:ext uri="{BB962C8B-B14F-4D97-AF65-F5344CB8AC3E}">
        <p14:creationId xmlns:p14="http://schemas.microsoft.com/office/powerpoint/2010/main" val="284311075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911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E73ACE7-C99A-524A-9D4C-1561748375CD}" type="slidenum">
              <a:rPr lang="en-US" smtClean="0"/>
              <a:pPr>
                <a:defRPr/>
              </a:pPr>
              <a:t>‹#›</a:t>
            </a:fld>
            <a:endParaRPr lang="en-US" dirty="0"/>
          </a:p>
        </p:txBody>
      </p:sp>
    </p:spTree>
    <p:extLst>
      <p:ext uri="{BB962C8B-B14F-4D97-AF65-F5344CB8AC3E}">
        <p14:creationId xmlns:p14="http://schemas.microsoft.com/office/powerpoint/2010/main" val="127633277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C71D9F2-62DE-2A42-98C9-33F80120F5B8}" type="slidenum">
              <a:rPr lang="en-US" smtClean="0"/>
              <a:pPr>
                <a:defRPr/>
              </a:pPr>
              <a:t>‹#›</a:t>
            </a:fld>
            <a:endParaRPr lang="en-US" dirty="0"/>
          </a:p>
        </p:txBody>
      </p:sp>
    </p:spTree>
    <p:extLst>
      <p:ext uri="{BB962C8B-B14F-4D97-AF65-F5344CB8AC3E}">
        <p14:creationId xmlns:p14="http://schemas.microsoft.com/office/powerpoint/2010/main" val="321680012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AD25CB-1870-1446-A58B-DAB20E3FB90B}" type="slidenum">
              <a:rPr lang="en-US" smtClean="0"/>
              <a:pPr>
                <a:defRPr/>
              </a:pPr>
              <a:t>‹#›</a:t>
            </a:fld>
            <a:endParaRPr lang="en-US" dirty="0"/>
          </a:p>
        </p:txBody>
      </p:sp>
    </p:spTree>
    <p:extLst>
      <p:ext uri="{BB962C8B-B14F-4D97-AF65-F5344CB8AC3E}">
        <p14:creationId xmlns:p14="http://schemas.microsoft.com/office/powerpoint/2010/main" val="44221097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8635DBE-27F8-3041-AB8A-3509B1EE02FB}" type="slidenum">
              <a:rPr lang="en-US" smtClean="0"/>
              <a:pPr>
                <a:defRPr/>
              </a:pPr>
              <a:t>‹#›</a:t>
            </a:fld>
            <a:endParaRPr lang="en-US" dirty="0"/>
          </a:p>
        </p:txBody>
      </p:sp>
    </p:spTree>
    <p:extLst>
      <p:ext uri="{BB962C8B-B14F-4D97-AF65-F5344CB8AC3E}">
        <p14:creationId xmlns:p14="http://schemas.microsoft.com/office/powerpoint/2010/main" val="25602414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F3BE78-21C7-DC4A-8B20-5249360DE42D}" type="slidenum">
              <a:rPr lang="en-US" smtClean="0"/>
              <a:pPr>
                <a:defRPr/>
              </a:pPr>
              <a:t>‹#›</a:t>
            </a:fld>
            <a:endParaRPr lang="en-US" dirty="0"/>
          </a:p>
        </p:txBody>
      </p:sp>
    </p:spTree>
    <p:extLst>
      <p:ext uri="{BB962C8B-B14F-4D97-AF65-F5344CB8AC3E}">
        <p14:creationId xmlns:p14="http://schemas.microsoft.com/office/powerpoint/2010/main" val="82275053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D9738B-DAE0-EB41-96AD-A71C72760EC0}" type="slidenum">
              <a:rPr lang="en-US" smtClean="0"/>
              <a:pPr>
                <a:defRPr/>
              </a:pPr>
              <a:t>‹#›</a:t>
            </a:fld>
            <a:endParaRPr lang="en-US" dirty="0"/>
          </a:p>
        </p:txBody>
      </p:sp>
    </p:spTree>
    <p:extLst>
      <p:ext uri="{BB962C8B-B14F-4D97-AF65-F5344CB8AC3E}">
        <p14:creationId xmlns:p14="http://schemas.microsoft.com/office/powerpoint/2010/main" val="143661582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22E3B4-05A7-D24A-BA1C-8BEE01C6C6A5}" type="slidenum">
              <a:rPr lang="en-US" smtClean="0"/>
              <a:pPr>
                <a:defRPr/>
              </a:pPr>
              <a:t>‹#›</a:t>
            </a:fld>
            <a:endParaRPr lang="en-US" dirty="0"/>
          </a:p>
        </p:txBody>
      </p:sp>
    </p:spTree>
    <p:extLst>
      <p:ext uri="{BB962C8B-B14F-4D97-AF65-F5344CB8AC3E}">
        <p14:creationId xmlns:p14="http://schemas.microsoft.com/office/powerpoint/2010/main" val="236859229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21843C6-7A90-C84F-A5C9-6FBC489A7862}" type="slidenum">
              <a:rPr lang="en-US" smtClean="0"/>
              <a:pPr>
                <a:defRPr/>
              </a:pPr>
              <a:t>‹#›</a:t>
            </a:fld>
            <a:endParaRPr lang="en-US" dirty="0"/>
          </a:p>
        </p:txBody>
      </p:sp>
    </p:spTree>
    <p:extLst>
      <p:ext uri="{BB962C8B-B14F-4D97-AF65-F5344CB8AC3E}">
        <p14:creationId xmlns:p14="http://schemas.microsoft.com/office/powerpoint/2010/main" val="23333576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55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C85A6A-88E2-1849-BF05-FA44D0CC897E}" type="slidenum">
              <a:rPr lang="en-US" smtClean="0"/>
              <a:pPr>
                <a:defRPr/>
              </a:pPr>
              <a:t>‹#›</a:t>
            </a:fld>
            <a:endParaRPr lang="en-US" dirty="0"/>
          </a:p>
        </p:txBody>
      </p:sp>
    </p:spTree>
    <p:extLst>
      <p:ext uri="{BB962C8B-B14F-4D97-AF65-F5344CB8AC3E}">
        <p14:creationId xmlns:p14="http://schemas.microsoft.com/office/powerpoint/2010/main" val="60493262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73748799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ftr" sz="quarter" idx="11"/>
          </p:nvPr>
        </p:nvSpPr>
        <p:spPr>
          <a:xfrm>
            <a:off x="3124200" y="6096000"/>
            <a:ext cx="2895600" cy="457200"/>
          </a:xfrm>
        </p:spPr>
        <p:txBody>
          <a:bodyPr/>
          <a:lstStyle>
            <a:lvl1pPr>
              <a:defRPr b="1" i="0">
                <a:latin typeface="Arial" panose="020B0604020202020204" pitchFamily="34" charset="0"/>
              </a:defRPr>
            </a:lvl1pPr>
          </a:lstStyle>
          <a:p>
            <a:pPr>
              <a:defRPr/>
            </a:pPr>
            <a:endParaRPr lang="en-US" dirty="0"/>
          </a:p>
        </p:txBody>
      </p:sp>
      <p:sp>
        <p:nvSpPr>
          <p:cNvPr id="7" name="Rectangle 7"/>
          <p:cNvSpPr>
            <a:spLocks noGrp="1" noChangeArrowheads="1"/>
          </p:cNvSpPr>
          <p:nvPr>
            <p:ph type="sldNum" sz="quarter" idx="12"/>
          </p:nvPr>
        </p:nvSpPr>
        <p:spPr>
          <a:xfrm>
            <a:off x="6553200" y="6096000"/>
            <a:ext cx="1676400" cy="457200"/>
          </a:xfrm>
        </p:spPr>
        <p:txBody>
          <a:bodyPr/>
          <a:lstStyle>
            <a:lvl1pPr>
              <a:defRPr b="1" i="0">
                <a:latin typeface="Arial" panose="020B0604020202020204" pitchFamily="34" charset="0"/>
                <a:ea typeface="ＭＳ Ｐゴシック"/>
                <a:cs typeface="ＭＳ Ｐゴシック"/>
              </a:defRPr>
            </a:lvl1pPr>
          </a:lstStyle>
          <a:p>
            <a:pPr>
              <a:defRPr/>
            </a:pPr>
            <a:fld id="{453EFFF2-66C9-0346-AC95-C33432FCBDE0}" type="slidenum">
              <a:rPr lang="en-US" smtClean="0"/>
              <a:pPr>
                <a:defRPr/>
              </a:pPr>
              <a:t>‹#›</a:t>
            </a:fld>
            <a:endParaRPr lang="en-US" dirty="0"/>
          </a:p>
        </p:txBody>
      </p:sp>
    </p:spTree>
    <p:extLst>
      <p:ext uri="{BB962C8B-B14F-4D97-AF65-F5344CB8AC3E}">
        <p14:creationId xmlns:p14="http://schemas.microsoft.com/office/powerpoint/2010/main" val="3246050416"/>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7016BAC6-F990-1A49-BC0E-EE1E5A1BC5F0}" type="slidenum">
              <a:rPr lang="en-US" smtClean="0"/>
              <a:pPr>
                <a:defRPr/>
              </a:pPr>
              <a:t>‹#›</a:t>
            </a:fld>
            <a:endParaRPr lang="en-US" dirty="0"/>
          </a:p>
        </p:txBody>
      </p:sp>
    </p:spTree>
    <p:extLst>
      <p:ext uri="{BB962C8B-B14F-4D97-AF65-F5344CB8AC3E}">
        <p14:creationId xmlns:p14="http://schemas.microsoft.com/office/powerpoint/2010/main" val="302987628"/>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08E1EC9F-788E-7F42-A972-FDB0C55607F9}" type="slidenum">
              <a:rPr lang="en-US" smtClean="0"/>
              <a:pPr>
                <a:defRPr/>
              </a:pPr>
              <a:t>‹#›</a:t>
            </a:fld>
            <a:endParaRPr lang="en-US" dirty="0"/>
          </a:p>
        </p:txBody>
      </p:sp>
    </p:spTree>
    <p:extLst>
      <p:ext uri="{BB962C8B-B14F-4D97-AF65-F5344CB8AC3E}">
        <p14:creationId xmlns:p14="http://schemas.microsoft.com/office/powerpoint/2010/main" val="1686335557"/>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5BE69991-5F48-F845-8FDC-8320D80E8A1D}" type="slidenum">
              <a:rPr lang="en-US" smtClean="0"/>
              <a:pPr>
                <a:defRPr/>
              </a:pPr>
              <a:t>‹#›</a:t>
            </a:fld>
            <a:endParaRPr lang="en-US" dirty="0"/>
          </a:p>
        </p:txBody>
      </p:sp>
    </p:spTree>
    <p:extLst>
      <p:ext uri="{BB962C8B-B14F-4D97-AF65-F5344CB8AC3E}">
        <p14:creationId xmlns:p14="http://schemas.microsoft.com/office/powerpoint/2010/main" val="2729111335"/>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2C8A44FB-2B33-1F4A-9C07-5F372061D6CC}" type="slidenum">
              <a:rPr lang="en-US" smtClean="0"/>
              <a:pPr>
                <a:defRPr/>
              </a:pPr>
              <a:t>‹#›</a:t>
            </a:fld>
            <a:endParaRPr lang="en-US" dirty="0"/>
          </a:p>
        </p:txBody>
      </p:sp>
    </p:spTree>
    <p:extLst>
      <p:ext uri="{BB962C8B-B14F-4D97-AF65-F5344CB8AC3E}">
        <p14:creationId xmlns:p14="http://schemas.microsoft.com/office/powerpoint/2010/main" val="1743555055"/>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9B1919D2-EC93-1741-B685-63728A299849}" type="slidenum">
              <a:rPr lang="en-US" smtClean="0"/>
              <a:pPr>
                <a:defRPr/>
              </a:pPr>
              <a:t>‹#›</a:t>
            </a:fld>
            <a:endParaRPr lang="en-US" dirty="0"/>
          </a:p>
        </p:txBody>
      </p:sp>
    </p:spTree>
    <p:extLst>
      <p:ext uri="{BB962C8B-B14F-4D97-AF65-F5344CB8AC3E}">
        <p14:creationId xmlns:p14="http://schemas.microsoft.com/office/powerpoint/2010/main" val="2401070077"/>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EB16D695-3252-984A-BEB8-B07E0D7C1D22}" type="slidenum">
              <a:rPr lang="en-US" smtClean="0"/>
              <a:pPr>
                <a:defRPr/>
              </a:pPr>
              <a:t>‹#›</a:t>
            </a:fld>
            <a:endParaRPr lang="en-US" dirty="0"/>
          </a:p>
        </p:txBody>
      </p:sp>
    </p:spTree>
    <p:extLst>
      <p:ext uri="{BB962C8B-B14F-4D97-AF65-F5344CB8AC3E}">
        <p14:creationId xmlns:p14="http://schemas.microsoft.com/office/powerpoint/2010/main" val="1089222661"/>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14AB08D2-69D2-934E-AB6D-B128170422E4}" type="slidenum">
              <a:rPr lang="en-US" smtClean="0"/>
              <a:pPr>
                <a:defRPr/>
              </a:pPr>
              <a:t>‹#›</a:t>
            </a:fld>
            <a:endParaRPr lang="en-US" dirty="0"/>
          </a:p>
        </p:txBody>
      </p:sp>
    </p:spTree>
    <p:extLst>
      <p:ext uri="{BB962C8B-B14F-4D97-AF65-F5344CB8AC3E}">
        <p14:creationId xmlns:p14="http://schemas.microsoft.com/office/powerpoint/2010/main" val="2983410644"/>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F0C516CB-B253-1F4E-91FF-6EBA64FDCECC}" type="slidenum">
              <a:rPr lang="en-US" smtClean="0"/>
              <a:pPr>
                <a:defRPr/>
              </a:pPr>
              <a:t>‹#›</a:t>
            </a:fld>
            <a:endParaRPr lang="en-US" dirty="0"/>
          </a:p>
        </p:txBody>
      </p:sp>
    </p:spTree>
    <p:extLst>
      <p:ext uri="{BB962C8B-B14F-4D97-AF65-F5344CB8AC3E}">
        <p14:creationId xmlns:p14="http://schemas.microsoft.com/office/powerpoint/2010/main" val="28225902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452A3E1-B37E-3D4E-98D7-FA436658EE4A}" type="slidenum">
              <a:rPr lang="en-US" smtClean="0"/>
              <a:pPr>
                <a:defRPr/>
              </a:pPr>
              <a:t>‹#›</a:t>
            </a:fld>
            <a:endParaRPr lang="en-US" dirty="0"/>
          </a:p>
        </p:txBody>
      </p:sp>
    </p:spTree>
    <p:extLst>
      <p:ext uri="{BB962C8B-B14F-4D97-AF65-F5344CB8AC3E}">
        <p14:creationId xmlns:p14="http://schemas.microsoft.com/office/powerpoint/2010/main" val="154229796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480AD376-29FD-9640-93F9-AFFD99D8D487}" type="slidenum">
              <a:rPr lang="en-US" smtClean="0"/>
              <a:pPr>
                <a:defRPr/>
              </a:pPr>
              <a:t>‹#›</a:t>
            </a:fld>
            <a:endParaRPr lang="en-US" dirty="0"/>
          </a:p>
        </p:txBody>
      </p:sp>
    </p:spTree>
    <p:extLst>
      <p:ext uri="{BB962C8B-B14F-4D97-AF65-F5344CB8AC3E}">
        <p14:creationId xmlns:p14="http://schemas.microsoft.com/office/powerpoint/2010/main" val="3354675459"/>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115C6826-F46B-4246-823F-A99F9AD4C3B3}" type="slidenum">
              <a:rPr lang="en-US" smtClean="0"/>
              <a:pPr>
                <a:defRPr/>
              </a:pPr>
              <a:t>‹#›</a:t>
            </a:fld>
            <a:endParaRPr lang="en-US" dirty="0"/>
          </a:p>
        </p:txBody>
      </p:sp>
    </p:spTree>
    <p:extLst>
      <p:ext uri="{BB962C8B-B14F-4D97-AF65-F5344CB8AC3E}">
        <p14:creationId xmlns:p14="http://schemas.microsoft.com/office/powerpoint/2010/main" val="1638479814"/>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33123" name="Rectangle 3"/>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E44915C6-B03C-2548-BAD4-AB49353CD2D0}" type="slidenum">
              <a:rPr lang="en-US" smtClean="0"/>
              <a:pPr>
                <a:defRPr/>
              </a:pPr>
              <a:t>‹#›</a:t>
            </a:fld>
            <a:endParaRPr lang="en-US" dirty="0"/>
          </a:p>
        </p:txBody>
      </p:sp>
    </p:spTree>
    <p:extLst>
      <p:ext uri="{BB962C8B-B14F-4D97-AF65-F5344CB8AC3E}">
        <p14:creationId xmlns:p14="http://schemas.microsoft.com/office/powerpoint/2010/main" val="3665608441"/>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55472108-A3DC-9C40-B7C4-399EB1AEFA47}" type="slidenum">
              <a:rPr lang="en-US" smtClean="0"/>
              <a:pPr>
                <a:defRPr/>
              </a:pPr>
              <a:t>‹#›</a:t>
            </a:fld>
            <a:endParaRPr lang="en-US" dirty="0"/>
          </a:p>
        </p:txBody>
      </p:sp>
    </p:spTree>
    <p:extLst>
      <p:ext uri="{BB962C8B-B14F-4D97-AF65-F5344CB8AC3E}">
        <p14:creationId xmlns:p14="http://schemas.microsoft.com/office/powerpoint/2010/main" val="2525496634"/>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10" indent="0">
              <a:buNone/>
              <a:defRPr sz="1800"/>
            </a:lvl2pPr>
            <a:lvl3pPr marL="914218" indent="0">
              <a:buNone/>
              <a:defRPr sz="1600"/>
            </a:lvl3pPr>
            <a:lvl4pPr marL="1371326" indent="0">
              <a:buNone/>
              <a:defRPr sz="1400"/>
            </a:lvl4pPr>
            <a:lvl5pPr marL="1828435" indent="0">
              <a:buNone/>
              <a:defRPr sz="1400"/>
            </a:lvl5pPr>
            <a:lvl6pPr marL="2285543" indent="0">
              <a:buNone/>
              <a:defRPr sz="1400"/>
            </a:lvl6pPr>
            <a:lvl7pPr marL="2742652" indent="0">
              <a:buNone/>
              <a:defRPr sz="1400"/>
            </a:lvl7pPr>
            <a:lvl8pPr marL="3199760" indent="0">
              <a:buNone/>
              <a:defRPr sz="1400"/>
            </a:lvl8pPr>
            <a:lvl9pPr marL="3656868"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8F19729B-06D0-0143-9502-B7C38D94F8E9}" type="slidenum">
              <a:rPr lang="en-US" smtClean="0"/>
              <a:pPr>
                <a:defRPr/>
              </a:pPr>
              <a:t>‹#›</a:t>
            </a:fld>
            <a:endParaRPr lang="en-US" dirty="0"/>
          </a:p>
        </p:txBody>
      </p:sp>
    </p:spTree>
    <p:extLst>
      <p:ext uri="{BB962C8B-B14F-4D97-AF65-F5344CB8AC3E}">
        <p14:creationId xmlns:p14="http://schemas.microsoft.com/office/powerpoint/2010/main" val="622680912"/>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B863F195-2333-3D4D-B804-7F399CFFAD57}" type="slidenum">
              <a:rPr lang="en-US" smtClean="0"/>
              <a:pPr>
                <a:defRPr/>
              </a:pPr>
              <a:t>‹#›</a:t>
            </a:fld>
            <a:endParaRPr lang="en-US" dirty="0"/>
          </a:p>
        </p:txBody>
      </p:sp>
    </p:spTree>
    <p:extLst>
      <p:ext uri="{BB962C8B-B14F-4D97-AF65-F5344CB8AC3E}">
        <p14:creationId xmlns:p14="http://schemas.microsoft.com/office/powerpoint/2010/main" val="1783718089"/>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i="0">
                <a:latin typeface="Arial" panose="020B0604020202020204" pitchFamily="34" charset="0"/>
              </a:defRPr>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941A4BE3-F4B1-AF48-AD14-823774A1CAE4}" type="slidenum">
              <a:rPr lang="en-US" smtClean="0"/>
              <a:pPr>
                <a:defRPr/>
              </a:pPr>
              <a:t>‹#›</a:t>
            </a:fld>
            <a:endParaRPr lang="en-US" dirty="0"/>
          </a:p>
        </p:txBody>
      </p:sp>
    </p:spTree>
    <p:extLst>
      <p:ext uri="{BB962C8B-B14F-4D97-AF65-F5344CB8AC3E}">
        <p14:creationId xmlns:p14="http://schemas.microsoft.com/office/powerpoint/2010/main" val="2366221539"/>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F1B5356F-CA55-0E45-8217-BD981BDAC23B}" type="slidenum">
              <a:rPr lang="en-US" smtClean="0"/>
              <a:pPr>
                <a:defRPr/>
              </a:pPr>
              <a:t>‹#›</a:t>
            </a:fld>
            <a:endParaRPr lang="en-US" dirty="0"/>
          </a:p>
        </p:txBody>
      </p:sp>
    </p:spTree>
    <p:extLst>
      <p:ext uri="{BB962C8B-B14F-4D97-AF65-F5344CB8AC3E}">
        <p14:creationId xmlns:p14="http://schemas.microsoft.com/office/powerpoint/2010/main" val="381287062"/>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D5535FCD-FE2A-8B43-87F5-5F4087B6FF41}" type="slidenum">
              <a:rPr lang="en-US" smtClean="0"/>
              <a:pPr>
                <a:defRPr/>
              </a:pPr>
              <a:t>‹#›</a:t>
            </a:fld>
            <a:endParaRPr lang="en-US" dirty="0"/>
          </a:p>
        </p:txBody>
      </p:sp>
    </p:spTree>
    <p:extLst>
      <p:ext uri="{BB962C8B-B14F-4D97-AF65-F5344CB8AC3E}">
        <p14:creationId xmlns:p14="http://schemas.microsoft.com/office/powerpoint/2010/main" val="936264288"/>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b="1" i="0">
                <a:latin typeface="Arial" panose="020B0604020202020204" pitchFamily="34" charset="0"/>
              </a:defRPr>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CD8D0D58-5A6A-FE44-9989-C4AEBD83A4A3}" type="slidenum">
              <a:rPr lang="en-US" smtClean="0"/>
              <a:pPr>
                <a:defRPr/>
              </a:pPr>
              <a:t>‹#›</a:t>
            </a:fld>
            <a:endParaRPr lang="en-US" dirty="0"/>
          </a:p>
        </p:txBody>
      </p:sp>
    </p:spTree>
    <p:extLst>
      <p:ext uri="{BB962C8B-B14F-4D97-AF65-F5344CB8AC3E}">
        <p14:creationId xmlns:p14="http://schemas.microsoft.com/office/powerpoint/2010/main" val="248461036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E166FD6-6BFA-CF43-88D8-882A36840981}" type="slidenum">
              <a:rPr lang="en-US" smtClean="0"/>
              <a:pPr>
                <a:defRPr/>
              </a:pPr>
              <a:t>‹#›</a:t>
            </a:fld>
            <a:endParaRPr lang="en-US" dirty="0"/>
          </a:p>
        </p:txBody>
      </p:sp>
    </p:spTree>
    <p:extLst>
      <p:ext uri="{BB962C8B-B14F-4D97-AF65-F5344CB8AC3E}">
        <p14:creationId xmlns:p14="http://schemas.microsoft.com/office/powerpoint/2010/main" val="19327306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905244-CA99-5243-BEB6-6E02A0C81C1F}" type="slidenum">
              <a:rPr lang="en-US" smtClean="0"/>
              <a:pPr>
                <a:defRPr/>
              </a:pPr>
              <a:t>‹#›</a:t>
            </a:fld>
            <a:endParaRPr lang="en-US" dirty="0"/>
          </a:p>
        </p:txBody>
      </p:sp>
    </p:spTree>
    <p:extLst>
      <p:ext uri="{BB962C8B-B14F-4D97-AF65-F5344CB8AC3E}">
        <p14:creationId xmlns:p14="http://schemas.microsoft.com/office/powerpoint/2010/main" val="419625535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10" indent="0">
              <a:buNone/>
              <a:defRPr sz="2800"/>
            </a:lvl2pPr>
            <a:lvl3pPr marL="914218" indent="0">
              <a:buNone/>
              <a:defRPr sz="2400"/>
            </a:lvl3pPr>
            <a:lvl4pPr marL="1371326" indent="0">
              <a:buNone/>
              <a:defRPr sz="2000"/>
            </a:lvl4pPr>
            <a:lvl5pPr marL="1828435" indent="0">
              <a:buNone/>
              <a:defRPr sz="2000"/>
            </a:lvl5pPr>
            <a:lvl6pPr marL="2285543" indent="0">
              <a:buNone/>
              <a:defRPr sz="2000"/>
            </a:lvl6pPr>
            <a:lvl7pPr marL="2742652" indent="0">
              <a:buNone/>
              <a:defRPr sz="2000"/>
            </a:lvl7pPr>
            <a:lvl8pPr marL="3199760" indent="0">
              <a:buNone/>
              <a:defRPr sz="2000"/>
            </a:lvl8pPr>
            <a:lvl9pPr marL="365686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1AC75B8B-F033-3649-981F-9566F7A37C30}" type="slidenum">
              <a:rPr lang="en-US" smtClean="0"/>
              <a:pPr>
                <a:defRPr/>
              </a:pPr>
              <a:t>‹#›</a:t>
            </a:fld>
            <a:endParaRPr lang="en-US" dirty="0"/>
          </a:p>
        </p:txBody>
      </p:sp>
    </p:spTree>
    <p:extLst>
      <p:ext uri="{BB962C8B-B14F-4D97-AF65-F5344CB8AC3E}">
        <p14:creationId xmlns:p14="http://schemas.microsoft.com/office/powerpoint/2010/main" val="1599512766"/>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FA0475E6-4989-8040-8F28-EFE4195CC919}" type="slidenum">
              <a:rPr lang="en-US" smtClean="0"/>
              <a:pPr>
                <a:defRPr/>
              </a:pPr>
              <a:t>‹#›</a:t>
            </a:fld>
            <a:endParaRPr lang="en-US" dirty="0"/>
          </a:p>
        </p:txBody>
      </p:sp>
    </p:spTree>
    <p:extLst>
      <p:ext uri="{BB962C8B-B14F-4D97-AF65-F5344CB8AC3E}">
        <p14:creationId xmlns:p14="http://schemas.microsoft.com/office/powerpoint/2010/main" val="2161453757"/>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47AD6A4B-A809-384A-BB41-F4017E016763}" type="slidenum">
              <a:rPr lang="en-US" smtClean="0"/>
              <a:pPr>
                <a:defRPr/>
              </a:pPr>
              <a:t>‹#›</a:t>
            </a:fld>
            <a:endParaRPr lang="en-US" dirty="0"/>
          </a:p>
        </p:txBody>
      </p:sp>
    </p:spTree>
    <p:extLst>
      <p:ext uri="{BB962C8B-B14F-4D97-AF65-F5344CB8AC3E}">
        <p14:creationId xmlns:p14="http://schemas.microsoft.com/office/powerpoint/2010/main" val="1673376429"/>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8B8B22-B8E7-3943-A6B3-6502993FAFD9}" type="slidenum">
              <a:rPr lang="en-US"/>
              <a:pPr>
                <a:defRPr/>
              </a:pPr>
              <a:t>‹#›</a:t>
            </a:fld>
            <a:endParaRPr lang="en-US"/>
          </a:p>
        </p:txBody>
      </p:sp>
    </p:spTree>
    <p:extLst>
      <p:ext uri="{BB962C8B-B14F-4D97-AF65-F5344CB8AC3E}">
        <p14:creationId xmlns:p14="http://schemas.microsoft.com/office/powerpoint/2010/main" val="428646697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50ED43-631A-0142-ADF8-190EF909B838}" type="slidenum">
              <a:rPr lang="en-US"/>
              <a:pPr>
                <a:defRPr/>
              </a:pPr>
              <a:t>‹#›</a:t>
            </a:fld>
            <a:endParaRPr lang="en-US"/>
          </a:p>
        </p:txBody>
      </p:sp>
    </p:spTree>
    <p:extLst>
      <p:ext uri="{BB962C8B-B14F-4D97-AF65-F5344CB8AC3E}">
        <p14:creationId xmlns:p14="http://schemas.microsoft.com/office/powerpoint/2010/main" val="163522225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59E8B1C-43CF-0740-A2EE-4C977010FC0A}" type="slidenum">
              <a:rPr lang="en-US"/>
              <a:pPr>
                <a:defRPr/>
              </a:pPr>
              <a:t>‹#›</a:t>
            </a:fld>
            <a:endParaRPr lang="en-US"/>
          </a:p>
        </p:txBody>
      </p:sp>
    </p:spTree>
    <p:extLst>
      <p:ext uri="{BB962C8B-B14F-4D97-AF65-F5344CB8AC3E}">
        <p14:creationId xmlns:p14="http://schemas.microsoft.com/office/powerpoint/2010/main" val="38686128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81490E6-D5D6-3244-B90B-375979457785}" type="slidenum">
              <a:rPr lang="en-US"/>
              <a:pPr>
                <a:defRPr/>
              </a:pPr>
              <a:t>‹#›</a:t>
            </a:fld>
            <a:endParaRPr lang="en-US"/>
          </a:p>
        </p:txBody>
      </p:sp>
    </p:spTree>
    <p:extLst>
      <p:ext uri="{BB962C8B-B14F-4D97-AF65-F5344CB8AC3E}">
        <p14:creationId xmlns:p14="http://schemas.microsoft.com/office/powerpoint/2010/main" val="94366296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FD44D9C-FA1E-2640-9E4E-9E8133016BE9}" type="slidenum">
              <a:rPr lang="en-US"/>
              <a:pPr>
                <a:defRPr/>
              </a:pPr>
              <a:t>‹#›</a:t>
            </a:fld>
            <a:endParaRPr lang="en-US"/>
          </a:p>
        </p:txBody>
      </p:sp>
    </p:spTree>
    <p:extLst>
      <p:ext uri="{BB962C8B-B14F-4D97-AF65-F5344CB8AC3E}">
        <p14:creationId xmlns:p14="http://schemas.microsoft.com/office/powerpoint/2010/main" val="216039270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C25C3D1-C1B3-DC4E-AABD-209B10EEFCEE}" type="slidenum">
              <a:rPr lang="en-US"/>
              <a:pPr>
                <a:defRPr/>
              </a:pPr>
              <a:t>‹#›</a:t>
            </a:fld>
            <a:endParaRPr lang="en-US"/>
          </a:p>
        </p:txBody>
      </p:sp>
    </p:spTree>
    <p:extLst>
      <p:ext uri="{BB962C8B-B14F-4D97-AF65-F5344CB8AC3E}">
        <p14:creationId xmlns:p14="http://schemas.microsoft.com/office/powerpoint/2010/main" val="343713661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B934BC3-C426-B947-8B55-55E35CD9588C}" type="slidenum">
              <a:rPr lang="en-US"/>
              <a:pPr>
                <a:defRPr/>
              </a:pPr>
              <a:t>‹#›</a:t>
            </a:fld>
            <a:endParaRPr lang="en-US"/>
          </a:p>
        </p:txBody>
      </p:sp>
    </p:spTree>
    <p:extLst>
      <p:ext uri="{BB962C8B-B14F-4D97-AF65-F5344CB8AC3E}">
        <p14:creationId xmlns:p14="http://schemas.microsoft.com/office/powerpoint/2010/main" val="13474152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C289429-64FB-474E-9456-9528A00A2B99}" type="slidenum">
              <a:rPr lang="en-US" smtClean="0"/>
              <a:pPr>
                <a:defRPr/>
              </a:pPr>
              <a:t>‹#›</a:t>
            </a:fld>
            <a:endParaRPr lang="en-US" dirty="0"/>
          </a:p>
        </p:txBody>
      </p:sp>
    </p:spTree>
    <p:extLst>
      <p:ext uri="{BB962C8B-B14F-4D97-AF65-F5344CB8AC3E}">
        <p14:creationId xmlns:p14="http://schemas.microsoft.com/office/powerpoint/2010/main" val="344265876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89C9AB-0813-EF42-B753-493D3A6C4EE2}" type="slidenum">
              <a:rPr lang="en-US"/>
              <a:pPr>
                <a:defRPr/>
              </a:pPr>
              <a:t>‹#›</a:t>
            </a:fld>
            <a:endParaRPr lang="en-US"/>
          </a:p>
        </p:txBody>
      </p:sp>
    </p:spTree>
    <p:extLst>
      <p:ext uri="{BB962C8B-B14F-4D97-AF65-F5344CB8AC3E}">
        <p14:creationId xmlns:p14="http://schemas.microsoft.com/office/powerpoint/2010/main" val="334588175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FFC6047-8CAC-4440-A944-E72254B89BB4}" type="slidenum">
              <a:rPr lang="en-US"/>
              <a:pPr>
                <a:defRPr/>
              </a:pPr>
              <a:t>‹#›</a:t>
            </a:fld>
            <a:endParaRPr lang="en-US"/>
          </a:p>
        </p:txBody>
      </p:sp>
    </p:spTree>
    <p:extLst>
      <p:ext uri="{BB962C8B-B14F-4D97-AF65-F5344CB8AC3E}">
        <p14:creationId xmlns:p14="http://schemas.microsoft.com/office/powerpoint/2010/main" val="373408882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310F2C0-1D32-9A48-AA70-D89514AABDA5}" type="slidenum">
              <a:rPr lang="en-US"/>
              <a:pPr>
                <a:defRPr/>
              </a:pPr>
              <a:t>‹#›</a:t>
            </a:fld>
            <a:endParaRPr lang="en-US"/>
          </a:p>
        </p:txBody>
      </p:sp>
    </p:spTree>
    <p:extLst>
      <p:ext uri="{BB962C8B-B14F-4D97-AF65-F5344CB8AC3E}">
        <p14:creationId xmlns:p14="http://schemas.microsoft.com/office/powerpoint/2010/main" val="365687113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D12223B-5AD6-F744-998D-22D78E694501}" type="slidenum">
              <a:rPr lang="en-US"/>
              <a:pPr>
                <a:defRPr/>
              </a:pPr>
              <a:t>‹#›</a:t>
            </a:fld>
            <a:endParaRPr lang="en-US"/>
          </a:p>
        </p:txBody>
      </p:sp>
    </p:spTree>
    <p:extLst>
      <p:ext uri="{BB962C8B-B14F-4D97-AF65-F5344CB8AC3E}">
        <p14:creationId xmlns:p14="http://schemas.microsoft.com/office/powerpoint/2010/main" val="50815723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7977C65-64AF-554A-BAD0-317E836142DE}" type="slidenum">
              <a:rPr lang="en-US"/>
              <a:pPr>
                <a:defRPr/>
              </a:pPr>
              <a:t>‹#›</a:t>
            </a:fld>
            <a:endParaRPr lang="en-US"/>
          </a:p>
        </p:txBody>
      </p:sp>
    </p:spTree>
    <p:extLst>
      <p:ext uri="{BB962C8B-B14F-4D97-AF65-F5344CB8AC3E}">
        <p14:creationId xmlns:p14="http://schemas.microsoft.com/office/powerpoint/2010/main" val="10850618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560D19CF-8E1C-9143-8C0D-74C7861A068F}" type="slidenum">
              <a:rPr lang="en-US"/>
              <a:pPr>
                <a:defRPr/>
              </a:pPr>
              <a:t>‹#›</a:t>
            </a:fld>
            <a:endParaRPr lang="en-US"/>
          </a:p>
        </p:txBody>
      </p:sp>
    </p:spTree>
    <p:extLst>
      <p:ext uri="{BB962C8B-B14F-4D97-AF65-F5344CB8AC3E}">
        <p14:creationId xmlns:p14="http://schemas.microsoft.com/office/powerpoint/2010/main" val="417652859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7BAC3BA-A339-7841-BAD3-BC35192EF97C}" type="slidenum">
              <a:rPr lang="en-US" smtClean="0"/>
              <a:pPr>
                <a:defRPr/>
              </a:pPr>
              <a:t>‹#›</a:t>
            </a:fld>
            <a:endParaRPr lang="en-US" dirty="0"/>
          </a:p>
        </p:txBody>
      </p:sp>
    </p:spTree>
    <p:extLst>
      <p:ext uri="{BB962C8B-B14F-4D97-AF65-F5344CB8AC3E}">
        <p14:creationId xmlns:p14="http://schemas.microsoft.com/office/powerpoint/2010/main" val="4046179409"/>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87C6BB3-75FE-E241-A561-056482091B0A}" type="slidenum">
              <a:rPr lang="en-US" smtClean="0"/>
              <a:pPr>
                <a:defRPr/>
              </a:pPr>
              <a:t>‹#›</a:t>
            </a:fld>
            <a:endParaRPr lang="en-US" dirty="0"/>
          </a:p>
        </p:txBody>
      </p:sp>
    </p:spTree>
    <p:extLst>
      <p:ext uri="{BB962C8B-B14F-4D97-AF65-F5344CB8AC3E}">
        <p14:creationId xmlns:p14="http://schemas.microsoft.com/office/powerpoint/2010/main" val="4121069967"/>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28E290-D1C1-6541-A486-F9FAA1E65C0E}" type="slidenum">
              <a:rPr lang="en-US" smtClean="0"/>
              <a:pPr>
                <a:defRPr/>
              </a:pPr>
              <a:t>‹#›</a:t>
            </a:fld>
            <a:endParaRPr lang="en-US" dirty="0"/>
          </a:p>
        </p:txBody>
      </p:sp>
    </p:spTree>
    <p:extLst>
      <p:ext uri="{BB962C8B-B14F-4D97-AF65-F5344CB8AC3E}">
        <p14:creationId xmlns:p14="http://schemas.microsoft.com/office/powerpoint/2010/main" val="3250747006"/>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C070CB7-5182-1846-83FC-028A2C05EB1E}" type="slidenum">
              <a:rPr lang="en-US" smtClean="0"/>
              <a:pPr>
                <a:defRPr/>
              </a:pPr>
              <a:t>‹#›</a:t>
            </a:fld>
            <a:endParaRPr lang="en-US" dirty="0"/>
          </a:p>
        </p:txBody>
      </p:sp>
    </p:spTree>
    <p:extLst>
      <p:ext uri="{BB962C8B-B14F-4D97-AF65-F5344CB8AC3E}">
        <p14:creationId xmlns:p14="http://schemas.microsoft.com/office/powerpoint/2010/main" val="118962379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90215D-2F07-4546-A38E-546F526B136E}" type="slidenum">
              <a:rPr lang="en-US" smtClean="0"/>
              <a:pPr>
                <a:defRPr/>
              </a:pPr>
              <a:t>‹#›</a:t>
            </a:fld>
            <a:endParaRPr lang="en-US" dirty="0"/>
          </a:p>
        </p:txBody>
      </p:sp>
    </p:spTree>
    <p:extLst>
      <p:ext uri="{BB962C8B-B14F-4D97-AF65-F5344CB8AC3E}">
        <p14:creationId xmlns:p14="http://schemas.microsoft.com/office/powerpoint/2010/main" val="245841712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F19BDB-1DFB-4349-80D3-AC36797D2FDA}" type="slidenum">
              <a:rPr lang="en-US" smtClean="0"/>
              <a:pPr>
                <a:defRPr/>
              </a:pPr>
              <a:t>‹#›</a:t>
            </a:fld>
            <a:endParaRPr lang="en-US" dirty="0"/>
          </a:p>
        </p:txBody>
      </p:sp>
    </p:spTree>
    <p:extLst>
      <p:ext uri="{BB962C8B-B14F-4D97-AF65-F5344CB8AC3E}">
        <p14:creationId xmlns:p14="http://schemas.microsoft.com/office/powerpoint/2010/main" val="3644424140"/>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AEB9F4-BD4C-DD4F-A0AE-CA683A66452A}" type="slidenum">
              <a:rPr lang="en-US" smtClean="0"/>
              <a:pPr>
                <a:defRPr/>
              </a:pPr>
              <a:t>‹#›</a:t>
            </a:fld>
            <a:endParaRPr lang="en-US" dirty="0"/>
          </a:p>
        </p:txBody>
      </p:sp>
    </p:spTree>
    <p:extLst>
      <p:ext uri="{BB962C8B-B14F-4D97-AF65-F5344CB8AC3E}">
        <p14:creationId xmlns:p14="http://schemas.microsoft.com/office/powerpoint/2010/main" val="2747430986"/>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51993C4-139E-6547-99D1-86468337BA2F}" type="slidenum">
              <a:rPr lang="en-US" smtClean="0"/>
              <a:pPr>
                <a:defRPr/>
              </a:pPr>
              <a:t>‹#›</a:t>
            </a:fld>
            <a:endParaRPr lang="en-US" dirty="0"/>
          </a:p>
        </p:txBody>
      </p:sp>
    </p:spTree>
    <p:extLst>
      <p:ext uri="{BB962C8B-B14F-4D97-AF65-F5344CB8AC3E}">
        <p14:creationId xmlns:p14="http://schemas.microsoft.com/office/powerpoint/2010/main" val="3746988270"/>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5C6BBCC-4E55-B640-938D-2DEDF0D9A5F0}" type="slidenum">
              <a:rPr lang="en-US" smtClean="0"/>
              <a:pPr>
                <a:defRPr/>
              </a:pPr>
              <a:t>‹#›</a:t>
            </a:fld>
            <a:endParaRPr lang="en-US" dirty="0"/>
          </a:p>
        </p:txBody>
      </p:sp>
    </p:spTree>
    <p:extLst>
      <p:ext uri="{BB962C8B-B14F-4D97-AF65-F5344CB8AC3E}">
        <p14:creationId xmlns:p14="http://schemas.microsoft.com/office/powerpoint/2010/main" val="3793789745"/>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F51B0F-F95C-0C49-AB0E-F27ACC3C30F3}" type="slidenum">
              <a:rPr lang="en-US" smtClean="0"/>
              <a:pPr>
                <a:defRPr/>
              </a:pPr>
              <a:t>‹#›</a:t>
            </a:fld>
            <a:endParaRPr lang="en-US" dirty="0"/>
          </a:p>
        </p:txBody>
      </p:sp>
    </p:spTree>
    <p:extLst>
      <p:ext uri="{BB962C8B-B14F-4D97-AF65-F5344CB8AC3E}">
        <p14:creationId xmlns:p14="http://schemas.microsoft.com/office/powerpoint/2010/main" val="3260440717"/>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7C7F65-FDAB-BE4B-9F9E-8459E8C25397}" type="slidenum">
              <a:rPr lang="en-US" smtClean="0"/>
              <a:pPr>
                <a:defRPr/>
              </a:pPr>
              <a:t>‹#›</a:t>
            </a:fld>
            <a:endParaRPr lang="en-US" dirty="0"/>
          </a:p>
        </p:txBody>
      </p:sp>
    </p:spTree>
    <p:extLst>
      <p:ext uri="{BB962C8B-B14F-4D97-AF65-F5344CB8AC3E}">
        <p14:creationId xmlns:p14="http://schemas.microsoft.com/office/powerpoint/2010/main" val="92669052"/>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0D2ABFF-FA59-484B-B94A-250FAF1B51D1}" type="slidenum">
              <a:rPr lang="en-US" smtClean="0"/>
              <a:pPr>
                <a:defRPr/>
              </a:pPr>
              <a:t>‹#›</a:t>
            </a:fld>
            <a:endParaRPr lang="en-US" dirty="0"/>
          </a:p>
        </p:txBody>
      </p:sp>
    </p:spTree>
    <p:extLst>
      <p:ext uri="{BB962C8B-B14F-4D97-AF65-F5344CB8AC3E}">
        <p14:creationId xmlns:p14="http://schemas.microsoft.com/office/powerpoint/2010/main" val="2877571742"/>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AAF50C2-D163-4838-950E-474EDB8A950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4655560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B870AA2-1C16-4F6D-A117-F7EA595E66A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9073388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A7212F7-90D0-41F8-B7C0-388B4CB91F34}"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811517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B9A8714-996A-2742-84AA-210E77C45278}" type="slidenum">
              <a:rPr lang="en-US" smtClean="0"/>
              <a:pPr>
                <a:defRPr/>
              </a:pPr>
              <a:t>‹#›</a:t>
            </a:fld>
            <a:endParaRPr lang="en-US" dirty="0"/>
          </a:p>
        </p:txBody>
      </p:sp>
    </p:spTree>
    <p:extLst>
      <p:ext uri="{BB962C8B-B14F-4D97-AF65-F5344CB8AC3E}">
        <p14:creationId xmlns:p14="http://schemas.microsoft.com/office/powerpoint/2010/main" val="94192080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596E481B-4F94-4A70-AC9A-C96710A15B24}"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3000880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04C0BB6B-CF76-48AE-A52B-3E6584F49C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3367390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BBBA72AB-C501-434C-98E5-734BE523A92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9428391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04C10400-C046-483D-AE32-F25146246445}"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5609111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757B01E9-7A57-4E0E-A1DA-0A9BFB9AA2F0}"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7157859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77EC31CD-254E-46BD-AE8F-5032358FFCE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2269299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427E1799-EAB4-4C20-86C1-7D59FF58E15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6828810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FA451450-2720-477A-BE6D-DEB06AA5DB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9209135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pPr>
                <a:defRPr/>
              </a:pPr>
              <a:t>‹#›</a:t>
            </a:fld>
            <a:endParaRPr lang="en-US"/>
          </a:p>
        </p:txBody>
      </p:sp>
    </p:spTree>
    <p:extLst>
      <p:ext uri="{BB962C8B-B14F-4D97-AF65-F5344CB8AC3E}">
        <p14:creationId xmlns:p14="http://schemas.microsoft.com/office/powerpoint/2010/main" val="1667202383"/>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pPr>
                <a:defRPr/>
              </a:pPr>
              <a:t>‹#›</a:t>
            </a:fld>
            <a:endParaRPr lang="en-US"/>
          </a:p>
        </p:txBody>
      </p:sp>
    </p:spTree>
    <p:extLst>
      <p:ext uri="{BB962C8B-B14F-4D97-AF65-F5344CB8AC3E}">
        <p14:creationId xmlns:p14="http://schemas.microsoft.com/office/powerpoint/2010/main" val="239152676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21BBB9E-8797-CF42-B3B7-74D0B6CC63CA}" type="slidenum">
              <a:rPr lang="en-US" smtClean="0"/>
              <a:pPr>
                <a:defRPr/>
              </a:pPr>
              <a:t>‹#›</a:t>
            </a:fld>
            <a:endParaRPr lang="en-US" dirty="0"/>
          </a:p>
        </p:txBody>
      </p:sp>
    </p:spTree>
    <p:extLst>
      <p:ext uri="{BB962C8B-B14F-4D97-AF65-F5344CB8AC3E}">
        <p14:creationId xmlns:p14="http://schemas.microsoft.com/office/powerpoint/2010/main" val="30232231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pPr>
                <a:defRPr/>
              </a:pPr>
              <a:t>‹#›</a:t>
            </a:fld>
            <a:endParaRPr lang="en-US"/>
          </a:p>
        </p:txBody>
      </p:sp>
    </p:spTree>
    <p:extLst>
      <p:ext uri="{BB962C8B-B14F-4D97-AF65-F5344CB8AC3E}">
        <p14:creationId xmlns:p14="http://schemas.microsoft.com/office/powerpoint/2010/main" val="421542310"/>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pPr>
                <a:defRPr/>
              </a:pPr>
              <a:t>‹#›</a:t>
            </a:fld>
            <a:endParaRPr lang="en-US"/>
          </a:p>
        </p:txBody>
      </p:sp>
    </p:spTree>
    <p:extLst>
      <p:ext uri="{BB962C8B-B14F-4D97-AF65-F5344CB8AC3E}">
        <p14:creationId xmlns:p14="http://schemas.microsoft.com/office/powerpoint/2010/main" val="2876227298"/>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pPr>
                <a:defRPr/>
              </a:pPr>
              <a:t>‹#›</a:t>
            </a:fld>
            <a:endParaRPr lang="en-US"/>
          </a:p>
        </p:txBody>
      </p:sp>
    </p:spTree>
    <p:extLst>
      <p:ext uri="{BB962C8B-B14F-4D97-AF65-F5344CB8AC3E}">
        <p14:creationId xmlns:p14="http://schemas.microsoft.com/office/powerpoint/2010/main" val="3448150381"/>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pPr>
                <a:defRPr/>
              </a:pPr>
              <a:t>‹#›</a:t>
            </a:fld>
            <a:endParaRPr lang="en-US"/>
          </a:p>
        </p:txBody>
      </p:sp>
    </p:spTree>
    <p:extLst>
      <p:ext uri="{BB962C8B-B14F-4D97-AF65-F5344CB8AC3E}">
        <p14:creationId xmlns:p14="http://schemas.microsoft.com/office/powerpoint/2010/main" val="3350236820"/>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pPr>
                <a:defRPr/>
              </a:pPr>
              <a:t>‹#›</a:t>
            </a:fld>
            <a:endParaRPr lang="en-US"/>
          </a:p>
        </p:txBody>
      </p:sp>
    </p:spTree>
    <p:extLst>
      <p:ext uri="{BB962C8B-B14F-4D97-AF65-F5344CB8AC3E}">
        <p14:creationId xmlns:p14="http://schemas.microsoft.com/office/powerpoint/2010/main" val="44520112"/>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pPr>
                <a:defRPr/>
              </a:pPr>
              <a:t>‹#›</a:t>
            </a:fld>
            <a:endParaRPr lang="en-US"/>
          </a:p>
        </p:txBody>
      </p:sp>
    </p:spTree>
    <p:extLst>
      <p:ext uri="{BB962C8B-B14F-4D97-AF65-F5344CB8AC3E}">
        <p14:creationId xmlns:p14="http://schemas.microsoft.com/office/powerpoint/2010/main" val="952907119"/>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pPr>
                <a:defRPr/>
              </a:pPr>
              <a:t>‹#›</a:t>
            </a:fld>
            <a:endParaRPr lang="en-US"/>
          </a:p>
        </p:txBody>
      </p:sp>
    </p:spTree>
    <p:extLst>
      <p:ext uri="{BB962C8B-B14F-4D97-AF65-F5344CB8AC3E}">
        <p14:creationId xmlns:p14="http://schemas.microsoft.com/office/powerpoint/2010/main" val="1883661163"/>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pPr>
                <a:defRPr/>
              </a:pPr>
              <a:t>‹#›</a:t>
            </a:fld>
            <a:endParaRPr lang="en-US"/>
          </a:p>
        </p:txBody>
      </p:sp>
    </p:spTree>
    <p:extLst>
      <p:ext uri="{BB962C8B-B14F-4D97-AF65-F5344CB8AC3E}">
        <p14:creationId xmlns:p14="http://schemas.microsoft.com/office/powerpoint/2010/main" val="775467639"/>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pPr>
                <a:defRPr/>
              </a:pPr>
              <a:t>‹#›</a:t>
            </a:fld>
            <a:endParaRPr lang="en-US"/>
          </a:p>
        </p:txBody>
      </p:sp>
    </p:spTree>
    <p:extLst>
      <p:ext uri="{BB962C8B-B14F-4D97-AF65-F5344CB8AC3E}">
        <p14:creationId xmlns:p14="http://schemas.microsoft.com/office/powerpoint/2010/main" val="2785312756"/>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2621387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CC8B882-55AF-5448-B086-3C0CAB8011DD}" type="slidenum">
              <a:rPr lang="en-US" smtClean="0"/>
              <a:pPr>
                <a:defRPr/>
              </a:pPr>
              <a:t>‹#›</a:t>
            </a:fld>
            <a:endParaRPr lang="en-US" dirty="0"/>
          </a:p>
        </p:txBody>
      </p:sp>
    </p:spTree>
    <p:extLst>
      <p:ext uri="{BB962C8B-B14F-4D97-AF65-F5344CB8AC3E}">
        <p14:creationId xmlns:p14="http://schemas.microsoft.com/office/powerpoint/2010/main" val="153490305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F8F8F8"/>
                </a:solidFill>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sp>
        <p:nvSpPr>
          <p:cNvPr id="197325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197325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4/9/26</a:t>
            </a:fld>
            <a:endParaRPr lang="en-US"/>
          </a:p>
        </p:txBody>
      </p:sp>
      <p:sp>
        <p:nvSpPr>
          <p:cNvPr id="17" name="Rectangle 17"/>
          <p:cNvSpPr>
            <a:spLocks noGrp="1" noChangeArrowheads="1"/>
          </p:cNvSpPr>
          <p:nvPr>
            <p:ph type="ftr" sz="quarter" idx="11"/>
          </p:nvPr>
        </p:nvSpPr>
        <p:spPr/>
        <p:txBody>
          <a:bodyPr/>
          <a:lstStyle>
            <a:lvl1pPr>
              <a:defRPr>
                <a:ea typeface="+mn-ea"/>
                <a:cs typeface="+mn-cs"/>
              </a:defRPr>
            </a:lvl1pPr>
          </a:lstStyle>
          <a:p>
            <a:endParaRPr lang="en-US"/>
          </a:p>
        </p:txBody>
      </p:sp>
      <p:sp>
        <p:nvSpPr>
          <p:cNvPr id="18" name="Rectangle 18"/>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3500936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BB94BB89-B205-3C45-B345-98B6250B3E14}"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899193253"/>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825311D-AF47-004F-9364-31ACDC4E1F80}"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153755911"/>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FD57CFB-C0A6-804F-91FF-0D3B052E550E}"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219755096"/>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F2857BCF-68F3-D043-B622-F5904621758F}" type="slidenum">
              <a:rPr lang="en-US" smtClean="0"/>
              <a:pPr>
                <a:defRPr/>
              </a:pPr>
              <a:t>‹#›</a:t>
            </a:fld>
            <a:endParaRPr lang="en-US" dirty="0"/>
          </a:p>
        </p:txBody>
      </p:sp>
      <p:sp>
        <p:nvSpPr>
          <p:cNvPr id="9"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995637393"/>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D155B22B-8EFD-3F4A-81FC-802D8472B256}" type="slidenum">
              <a:rPr lang="en-US" smtClean="0"/>
              <a:pPr>
                <a:defRPr/>
              </a:pPr>
              <a:t>‹#›</a:t>
            </a:fld>
            <a:endParaRPr lang="en-US" dirty="0"/>
          </a:p>
        </p:txBody>
      </p:sp>
      <p:sp>
        <p:nvSpPr>
          <p:cNvPr id="5"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649879135"/>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F520EE1-0152-DF4F-8FAB-C97931EA8C0F}" type="slidenum">
              <a:rPr lang="en-US" smtClean="0"/>
              <a:pPr>
                <a:defRPr/>
              </a:pPr>
              <a:t>‹#›</a:t>
            </a:fld>
            <a:endParaRPr lang="en-US" dirty="0"/>
          </a:p>
        </p:txBody>
      </p:sp>
      <p:sp>
        <p:nvSpPr>
          <p:cNvPr id="4"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680120839"/>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56097051-7C13-5949-B36E-F372C90FDFDC}"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315524324"/>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AE9BB8CF-A414-C74A-B2BD-6F52A26118F0}"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184106591"/>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554952E-155D-A843-A679-67F3916ED896}"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99632292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4CA7062-E508-9F4A-B236-C2ABCC3DBA8C}" type="slidenum">
              <a:rPr lang="en-US" smtClean="0"/>
              <a:pPr>
                <a:defRPr/>
              </a:pPr>
              <a:t>‹#›</a:t>
            </a:fld>
            <a:endParaRPr lang="en-US" dirty="0"/>
          </a:p>
        </p:txBody>
      </p:sp>
    </p:spTree>
    <p:extLst>
      <p:ext uri="{BB962C8B-B14F-4D97-AF65-F5344CB8AC3E}">
        <p14:creationId xmlns:p14="http://schemas.microsoft.com/office/powerpoint/2010/main" val="3113358032"/>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C7A7190-B3C9-574A-AFC8-EEBE12BCEA18}"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993275158"/>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2578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0631EE65-63C7-574E-8867-3CA12628F654}"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33836451"/>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52578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9C1223A-0AAE-8544-8329-90D2AFCD0ADA}"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699156443"/>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1EB1D4C-CA92-8943-9857-150F69A28476}" type="slidenum">
              <a:rPr lang="en-US" smtClean="0"/>
              <a:pPr>
                <a:defRPr/>
              </a:pPr>
              <a:t>‹#›</a:t>
            </a:fld>
            <a:endParaRPr lang="en-US" dirty="0"/>
          </a:p>
        </p:txBody>
      </p:sp>
    </p:spTree>
    <p:extLst>
      <p:ext uri="{BB962C8B-B14F-4D97-AF65-F5344CB8AC3E}">
        <p14:creationId xmlns:p14="http://schemas.microsoft.com/office/powerpoint/2010/main" val="2817068831"/>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F2160CF-F1D9-734B-99C1-C126C755F827}" type="slidenum">
              <a:rPr lang="en-US" smtClean="0"/>
              <a:pPr>
                <a:defRPr/>
              </a:pPr>
              <a:t>‹#›</a:t>
            </a:fld>
            <a:endParaRPr lang="en-US" dirty="0"/>
          </a:p>
        </p:txBody>
      </p:sp>
    </p:spTree>
    <p:extLst>
      <p:ext uri="{BB962C8B-B14F-4D97-AF65-F5344CB8AC3E}">
        <p14:creationId xmlns:p14="http://schemas.microsoft.com/office/powerpoint/2010/main" val="1165103648"/>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C9ADBFE-261E-CE42-BD27-A3ACFEBC6D16}" type="slidenum">
              <a:rPr lang="en-US" smtClean="0"/>
              <a:pPr>
                <a:defRPr/>
              </a:pPr>
              <a:t>‹#›</a:t>
            </a:fld>
            <a:endParaRPr lang="en-US" dirty="0"/>
          </a:p>
        </p:txBody>
      </p:sp>
    </p:spTree>
    <p:extLst>
      <p:ext uri="{BB962C8B-B14F-4D97-AF65-F5344CB8AC3E}">
        <p14:creationId xmlns:p14="http://schemas.microsoft.com/office/powerpoint/2010/main" val="3330312826"/>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DD5C7D-6F9E-D441-A6E4-9711C9B9EAD0}" type="slidenum">
              <a:rPr lang="en-US" smtClean="0"/>
              <a:pPr>
                <a:defRPr/>
              </a:pPr>
              <a:t>‹#›</a:t>
            </a:fld>
            <a:endParaRPr lang="en-US" dirty="0"/>
          </a:p>
        </p:txBody>
      </p:sp>
    </p:spTree>
    <p:extLst>
      <p:ext uri="{BB962C8B-B14F-4D97-AF65-F5344CB8AC3E}">
        <p14:creationId xmlns:p14="http://schemas.microsoft.com/office/powerpoint/2010/main" val="579975579"/>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E035E7B-B15D-CD45-9084-69F42CB4D9B0}" type="slidenum">
              <a:rPr lang="en-US" smtClean="0"/>
              <a:pPr>
                <a:defRPr/>
              </a:pPr>
              <a:t>‹#›</a:t>
            </a:fld>
            <a:endParaRPr lang="en-US" dirty="0"/>
          </a:p>
        </p:txBody>
      </p:sp>
    </p:spTree>
    <p:extLst>
      <p:ext uri="{BB962C8B-B14F-4D97-AF65-F5344CB8AC3E}">
        <p14:creationId xmlns:p14="http://schemas.microsoft.com/office/powerpoint/2010/main" val="2156431402"/>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B329020-FFCC-5F4F-A898-7AD43BB4728D}" type="slidenum">
              <a:rPr lang="en-US" smtClean="0"/>
              <a:pPr>
                <a:defRPr/>
              </a:pPr>
              <a:t>‹#›</a:t>
            </a:fld>
            <a:endParaRPr lang="en-US" dirty="0"/>
          </a:p>
        </p:txBody>
      </p:sp>
    </p:spTree>
    <p:extLst>
      <p:ext uri="{BB962C8B-B14F-4D97-AF65-F5344CB8AC3E}">
        <p14:creationId xmlns:p14="http://schemas.microsoft.com/office/powerpoint/2010/main" val="3873183375"/>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84C5A6-FBF2-BE47-A52C-634A0F6727BB}" type="slidenum">
              <a:rPr lang="en-US" smtClean="0"/>
              <a:pPr>
                <a:defRPr/>
              </a:pPr>
              <a:t>‹#›</a:t>
            </a:fld>
            <a:endParaRPr lang="en-US" dirty="0"/>
          </a:p>
        </p:txBody>
      </p:sp>
    </p:spTree>
    <p:extLst>
      <p:ext uri="{BB962C8B-B14F-4D97-AF65-F5344CB8AC3E}">
        <p14:creationId xmlns:p14="http://schemas.microsoft.com/office/powerpoint/2010/main" val="895125848"/>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B1ACBAF-3CE2-A14D-BF16-FD6E1509ACCA}" type="slidenum">
              <a:rPr lang="en-US" smtClean="0"/>
              <a:pPr>
                <a:defRPr/>
              </a:pPr>
              <a:t>‹#›</a:t>
            </a:fld>
            <a:endParaRPr lang="en-US" dirty="0"/>
          </a:p>
        </p:txBody>
      </p:sp>
    </p:spTree>
    <p:extLst>
      <p:ext uri="{BB962C8B-B14F-4D97-AF65-F5344CB8AC3E}">
        <p14:creationId xmlns:p14="http://schemas.microsoft.com/office/powerpoint/2010/main" val="3012502036"/>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96027E5-F27B-9740-8BEC-D41EC8826B1C}" type="slidenum">
              <a:rPr lang="en-US" smtClean="0"/>
              <a:pPr>
                <a:defRPr/>
              </a:pPr>
              <a:t>‹#›</a:t>
            </a:fld>
            <a:endParaRPr lang="en-US" dirty="0"/>
          </a:p>
        </p:txBody>
      </p:sp>
    </p:spTree>
    <p:extLst>
      <p:ext uri="{BB962C8B-B14F-4D97-AF65-F5344CB8AC3E}">
        <p14:creationId xmlns:p14="http://schemas.microsoft.com/office/powerpoint/2010/main" val="617355173"/>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E7E465A-3CFA-814A-8AD6-1BD50C4BCF82}" type="slidenum">
              <a:rPr lang="en-US" smtClean="0"/>
              <a:pPr>
                <a:defRPr/>
              </a:pPr>
              <a:t>‹#›</a:t>
            </a:fld>
            <a:endParaRPr lang="en-US" dirty="0"/>
          </a:p>
        </p:txBody>
      </p:sp>
    </p:spTree>
    <p:extLst>
      <p:ext uri="{BB962C8B-B14F-4D97-AF65-F5344CB8AC3E}">
        <p14:creationId xmlns:p14="http://schemas.microsoft.com/office/powerpoint/2010/main" val="1707594879"/>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9B4992F-3A54-014F-851D-6B32DACE2F82}" type="slidenum">
              <a:rPr lang="en-US" smtClean="0"/>
              <a:pPr>
                <a:defRPr/>
              </a:pPr>
              <a:t>‹#›</a:t>
            </a:fld>
            <a:endParaRPr lang="en-US" dirty="0"/>
          </a:p>
        </p:txBody>
      </p:sp>
    </p:spTree>
    <p:extLst>
      <p:ext uri="{BB962C8B-B14F-4D97-AF65-F5344CB8AC3E}">
        <p14:creationId xmlns:p14="http://schemas.microsoft.com/office/powerpoint/2010/main" val="2117204079"/>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C45FE3-F8F7-F144-BD8F-EE2DA3F9179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5647807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3893D4-3DFA-2646-83A9-5D2E064AAF4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7802137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36B774-57AD-F347-B875-7B81EE6C228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0533525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706702-93C4-014A-9417-A986FC8F9FC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2268344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A10EE8-2487-1747-970F-C1DCC6D51D9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377248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BD5D5E3-CEB1-AA47-B06C-4BE03B0426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7983502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8EF6E9-7889-3B48-81DB-2CD4716B754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724205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94B2BB6-5C13-3F4F-8553-C61C0503B6CC}" type="slidenum">
              <a:rPr lang="en-US" smtClean="0"/>
              <a:pPr>
                <a:defRPr/>
              </a:pPr>
              <a:t>‹#›</a:t>
            </a:fld>
            <a:endParaRPr lang="en-US" dirty="0"/>
          </a:p>
        </p:txBody>
      </p:sp>
    </p:spTree>
    <p:extLst>
      <p:ext uri="{BB962C8B-B14F-4D97-AF65-F5344CB8AC3E}">
        <p14:creationId xmlns:p14="http://schemas.microsoft.com/office/powerpoint/2010/main" val="4113334828"/>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843769-22B6-E440-8B37-F0AD5E3CC76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3758369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CB5D9F-7C00-C64C-89FE-5F42C42C027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7869839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3044C0-A195-FD4B-94B0-54F9AF2E6C0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50957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32868A-18B1-1F44-B1D0-C82B802E022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4021031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17DD0BF-A08F-204A-8481-9AF352ADC33B}" type="slidenum">
              <a:rPr lang="en-US" smtClean="0"/>
              <a:pPr>
                <a:defRPr/>
              </a:pPr>
              <a:t>‹#›</a:t>
            </a:fld>
            <a:endParaRPr lang="en-US" dirty="0"/>
          </a:p>
        </p:txBody>
      </p:sp>
    </p:spTree>
    <p:extLst>
      <p:ext uri="{BB962C8B-B14F-4D97-AF65-F5344CB8AC3E}">
        <p14:creationId xmlns:p14="http://schemas.microsoft.com/office/powerpoint/2010/main" val="3464615446"/>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C30F88D-19D8-CD4C-8F75-1196A64AB1A7}" type="slidenum">
              <a:rPr lang="en-US" smtClean="0"/>
              <a:pPr>
                <a:defRPr/>
              </a:pPr>
              <a:t>‹#›</a:t>
            </a:fld>
            <a:endParaRPr lang="en-US" dirty="0"/>
          </a:p>
        </p:txBody>
      </p:sp>
    </p:spTree>
    <p:extLst>
      <p:ext uri="{BB962C8B-B14F-4D97-AF65-F5344CB8AC3E}">
        <p14:creationId xmlns:p14="http://schemas.microsoft.com/office/powerpoint/2010/main" val="2858163601"/>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7F5AF944-55EC-B544-AB7C-EA2735419F04}" type="slidenum">
              <a:rPr lang="en-US" smtClean="0"/>
              <a:pPr>
                <a:defRPr/>
              </a:pPr>
              <a:t>‹#›</a:t>
            </a:fld>
            <a:endParaRPr lang="en-US" dirty="0"/>
          </a:p>
        </p:txBody>
      </p:sp>
    </p:spTree>
    <p:extLst>
      <p:ext uri="{BB962C8B-B14F-4D97-AF65-F5344CB8AC3E}">
        <p14:creationId xmlns:p14="http://schemas.microsoft.com/office/powerpoint/2010/main" val="3330083643"/>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CCD2C460-02F8-0E4E-A184-64FDC2A2A627}" type="slidenum">
              <a:rPr lang="en-US" smtClean="0"/>
              <a:pPr>
                <a:defRPr/>
              </a:pPr>
              <a:t>‹#›</a:t>
            </a:fld>
            <a:endParaRPr lang="en-US" dirty="0"/>
          </a:p>
        </p:txBody>
      </p:sp>
    </p:spTree>
    <p:extLst>
      <p:ext uri="{BB962C8B-B14F-4D97-AF65-F5344CB8AC3E}">
        <p14:creationId xmlns:p14="http://schemas.microsoft.com/office/powerpoint/2010/main" val="936357546"/>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DFA78B-9810-7541-B306-FB73B29227B2}" type="slidenum">
              <a:rPr lang="en-US" smtClean="0"/>
              <a:pPr>
                <a:defRPr/>
              </a:pPr>
              <a:t>‹#›</a:t>
            </a:fld>
            <a:endParaRPr lang="en-US" dirty="0"/>
          </a:p>
        </p:txBody>
      </p:sp>
    </p:spTree>
    <p:extLst>
      <p:ext uri="{BB962C8B-B14F-4D97-AF65-F5344CB8AC3E}">
        <p14:creationId xmlns:p14="http://schemas.microsoft.com/office/powerpoint/2010/main" val="2979796078"/>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78B2828-ADF4-8847-AEF2-72AAA1E7723E}" type="slidenum">
              <a:rPr lang="en-US" smtClean="0"/>
              <a:pPr>
                <a:defRPr/>
              </a:pPr>
              <a:t>‹#›</a:t>
            </a:fld>
            <a:endParaRPr lang="en-US" dirty="0"/>
          </a:p>
        </p:txBody>
      </p:sp>
    </p:spTree>
    <p:extLst>
      <p:ext uri="{BB962C8B-B14F-4D97-AF65-F5344CB8AC3E}">
        <p14:creationId xmlns:p14="http://schemas.microsoft.com/office/powerpoint/2010/main" val="32122698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C17D1921-ECF5-E648-991C-B650298E3967}" type="slidenum">
              <a:rPr lang="en-US" smtClean="0"/>
              <a:pPr>
                <a:defRPr/>
              </a:pPr>
              <a:t>‹#›</a:t>
            </a:fld>
            <a:endParaRPr lang="en-US" dirty="0"/>
          </a:p>
        </p:txBody>
      </p:sp>
    </p:spTree>
    <p:extLst>
      <p:ext uri="{BB962C8B-B14F-4D97-AF65-F5344CB8AC3E}">
        <p14:creationId xmlns:p14="http://schemas.microsoft.com/office/powerpoint/2010/main" val="2248691063"/>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F200DCE-2B3C-5045-9833-C78B22DF6259}" type="slidenum">
              <a:rPr lang="en-US" smtClean="0"/>
              <a:pPr>
                <a:defRPr/>
              </a:pPr>
              <a:t>‹#›</a:t>
            </a:fld>
            <a:endParaRPr lang="en-US" dirty="0"/>
          </a:p>
        </p:txBody>
      </p:sp>
    </p:spTree>
    <p:extLst>
      <p:ext uri="{BB962C8B-B14F-4D97-AF65-F5344CB8AC3E}">
        <p14:creationId xmlns:p14="http://schemas.microsoft.com/office/powerpoint/2010/main" val="2282654718"/>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563DA66-10A9-2347-B701-B9B22878B5BE}" type="slidenum">
              <a:rPr lang="en-US" smtClean="0"/>
              <a:pPr>
                <a:defRPr/>
              </a:pPr>
              <a:t>‹#›</a:t>
            </a:fld>
            <a:endParaRPr lang="en-US" dirty="0"/>
          </a:p>
        </p:txBody>
      </p:sp>
    </p:spTree>
    <p:extLst>
      <p:ext uri="{BB962C8B-B14F-4D97-AF65-F5344CB8AC3E}">
        <p14:creationId xmlns:p14="http://schemas.microsoft.com/office/powerpoint/2010/main" val="4225502176"/>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BC1FE5B-0E0D-5248-A004-BF5E6546E808}" type="slidenum">
              <a:rPr lang="en-US" smtClean="0"/>
              <a:pPr>
                <a:defRPr/>
              </a:pPr>
              <a:t>‹#›</a:t>
            </a:fld>
            <a:endParaRPr lang="en-US" dirty="0"/>
          </a:p>
        </p:txBody>
      </p:sp>
    </p:spTree>
    <p:extLst>
      <p:ext uri="{BB962C8B-B14F-4D97-AF65-F5344CB8AC3E}">
        <p14:creationId xmlns:p14="http://schemas.microsoft.com/office/powerpoint/2010/main" val="3116803438"/>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A4A93F9-4E83-0E42-A062-1F00E0C5980F}" type="slidenum">
              <a:rPr lang="en-US" smtClean="0"/>
              <a:pPr>
                <a:defRPr/>
              </a:pPr>
              <a:t>‹#›</a:t>
            </a:fld>
            <a:endParaRPr lang="en-US" dirty="0"/>
          </a:p>
        </p:txBody>
      </p:sp>
    </p:spTree>
    <p:extLst>
      <p:ext uri="{BB962C8B-B14F-4D97-AF65-F5344CB8AC3E}">
        <p14:creationId xmlns:p14="http://schemas.microsoft.com/office/powerpoint/2010/main" val="2424655532"/>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8409D6A-87D7-B04D-B519-0FD5414DCB7B}" type="slidenum">
              <a:rPr lang="en-US" smtClean="0"/>
              <a:pPr>
                <a:defRPr/>
              </a:pPr>
              <a:t>‹#›</a:t>
            </a:fld>
            <a:endParaRPr lang="en-US" dirty="0"/>
          </a:p>
        </p:txBody>
      </p:sp>
    </p:spTree>
    <p:extLst>
      <p:ext uri="{BB962C8B-B14F-4D97-AF65-F5344CB8AC3E}">
        <p14:creationId xmlns:p14="http://schemas.microsoft.com/office/powerpoint/2010/main" val="3209159386"/>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57"/>
          <p:cNvSpPr>
            <a:spLocks noGrp="1" noChangeArrowheads="1"/>
          </p:cNvSpPr>
          <p:nvPr>
            <p:ph type="sldNum" sz="quarter" idx="12"/>
          </p:nvPr>
        </p:nvSpPr>
        <p:spPr>
          <a:ln/>
        </p:spPr>
        <p:txBody>
          <a:bodyPr/>
          <a:lstStyle>
            <a:lvl1pPr>
              <a:defRPr/>
            </a:lvl1pPr>
          </a:lstStyle>
          <a:p>
            <a:pPr>
              <a:defRPr/>
            </a:pPr>
            <a:fld id="{872E06A8-B516-F34A-9326-AA6C716440A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25932817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57"/>
          <p:cNvSpPr>
            <a:spLocks noGrp="1" noChangeArrowheads="1"/>
          </p:cNvSpPr>
          <p:nvPr>
            <p:ph type="sldNum" sz="quarter" idx="12"/>
          </p:nvPr>
        </p:nvSpPr>
        <p:spPr>
          <a:ln/>
        </p:spPr>
        <p:txBody>
          <a:bodyPr/>
          <a:lstStyle>
            <a:lvl1pPr>
              <a:defRPr/>
            </a:lvl1pPr>
          </a:lstStyle>
          <a:p>
            <a:pPr>
              <a:defRPr/>
            </a:pPr>
            <a:fld id="{205DBB85-1A84-2840-9183-377D76B4763C}"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2314332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905000"/>
            <a:ext cx="3810000" cy="42672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00600" y="1905000"/>
            <a:ext cx="3810000" cy="42672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57"/>
          <p:cNvSpPr>
            <a:spLocks noGrp="1" noChangeArrowheads="1"/>
          </p:cNvSpPr>
          <p:nvPr>
            <p:ph type="sldNum" sz="quarter" idx="12"/>
          </p:nvPr>
        </p:nvSpPr>
        <p:spPr>
          <a:ln/>
        </p:spPr>
        <p:txBody>
          <a:bodyPr/>
          <a:lstStyle>
            <a:lvl1pPr>
              <a:defRPr/>
            </a:lvl1pPr>
          </a:lstStyle>
          <a:p>
            <a:pPr>
              <a:defRPr/>
            </a:pPr>
            <a:fld id="{1F7B8F62-DD8F-C84F-85DB-8DF0DC41B19C}"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12162987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57"/>
          <p:cNvSpPr>
            <a:spLocks noGrp="1" noChangeArrowheads="1"/>
          </p:cNvSpPr>
          <p:nvPr>
            <p:ph type="sldNum" sz="quarter" idx="12"/>
          </p:nvPr>
        </p:nvSpPr>
        <p:spPr>
          <a:ln/>
        </p:spPr>
        <p:txBody>
          <a:bodyPr/>
          <a:lstStyle>
            <a:lvl1pPr>
              <a:defRPr/>
            </a:lvl1pPr>
          </a:lstStyle>
          <a:p>
            <a:pPr>
              <a:defRPr/>
            </a:pPr>
            <a:fld id="{1005474E-6343-A342-BBDD-C7369F664BB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4067658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57"/>
          <p:cNvSpPr>
            <a:spLocks noGrp="1" noChangeArrowheads="1"/>
          </p:cNvSpPr>
          <p:nvPr>
            <p:ph type="sldNum" sz="quarter" idx="12"/>
          </p:nvPr>
        </p:nvSpPr>
        <p:spPr>
          <a:ln/>
        </p:spPr>
        <p:txBody>
          <a:bodyPr/>
          <a:lstStyle>
            <a:lvl1pPr>
              <a:defRPr/>
            </a:lvl1pPr>
          </a:lstStyle>
          <a:p>
            <a:pPr>
              <a:defRPr/>
            </a:pPr>
            <a:fld id="{07E17199-6FFF-0D45-8CC6-D2B3EA237E80}"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727997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911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175AF9F-0053-164A-AC42-67F9EA309A2F}" type="slidenum">
              <a:rPr lang="en-US" smtClean="0"/>
              <a:pPr>
                <a:defRPr/>
              </a:pPr>
              <a:t>‹#›</a:t>
            </a:fld>
            <a:endParaRPr lang="en-US" dirty="0"/>
          </a:p>
        </p:txBody>
      </p:sp>
    </p:spTree>
    <p:extLst>
      <p:ext uri="{BB962C8B-B14F-4D97-AF65-F5344CB8AC3E}">
        <p14:creationId xmlns:p14="http://schemas.microsoft.com/office/powerpoint/2010/main" val="812311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60212BE-386A-BD4B-A821-0DDA16E13A92}" type="slidenum">
              <a:rPr lang="en-US" smtClean="0"/>
              <a:pPr>
                <a:defRPr/>
              </a:pPr>
              <a:t>‹#›</a:t>
            </a:fld>
            <a:endParaRPr lang="en-US" dirty="0"/>
          </a:p>
        </p:txBody>
      </p:sp>
    </p:spTree>
    <p:extLst>
      <p:ext uri="{BB962C8B-B14F-4D97-AF65-F5344CB8AC3E}">
        <p14:creationId xmlns:p14="http://schemas.microsoft.com/office/powerpoint/2010/main" val="4118449498"/>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57"/>
          <p:cNvSpPr>
            <a:spLocks noGrp="1" noChangeArrowheads="1"/>
          </p:cNvSpPr>
          <p:nvPr>
            <p:ph type="sldNum" sz="quarter" idx="12"/>
          </p:nvPr>
        </p:nvSpPr>
        <p:spPr>
          <a:ln/>
        </p:spPr>
        <p:txBody>
          <a:bodyPr/>
          <a:lstStyle>
            <a:lvl1pPr>
              <a:defRPr/>
            </a:lvl1pPr>
          </a:lstStyle>
          <a:p>
            <a:pPr>
              <a:defRPr/>
            </a:pPr>
            <a:fld id="{8A9C735F-25FE-BD42-A5CF-83129A1A2CEC}"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1301996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57"/>
          <p:cNvSpPr>
            <a:spLocks noGrp="1" noChangeArrowheads="1"/>
          </p:cNvSpPr>
          <p:nvPr>
            <p:ph type="sldNum" sz="quarter" idx="12"/>
          </p:nvPr>
        </p:nvSpPr>
        <p:spPr>
          <a:ln/>
        </p:spPr>
        <p:txBody>
          <a:bodyPr/>
          <a:lstStyle>
            <a:lvl1pPr>
              <a:defRPr/>
            </a:lvl1pPr>
          </a:lstStyle>
          <a:p>
            <a:pPr>
              <a:defRPr/>
            </a:pPr>
            <a:fld id="{4F33EEE9-DB05-3042-B86D-07C520C79A90}"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98282051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57"/>
          <p:cNvSpPr>
            <a:spLocks noGrp="1" noChangeArrowheads="1"/>
          </p:cNvSpPr>
          <p:nvPr>
            <p:ph type="sldNum" sz="quarter" idx="12"/>
          </p:nvPr>
        </p:nvSpPr>
        <p:spPr>
          <a:ln/>
        </p:spPr>
        <p:txBody>
          <a:bodyPr/>
          <a:lstStyle>
            <a:lvl1pPr>
              <a:defRPr/>
            </a:lvl1pPr>
          </a:lstStyle>
          <a:p>
            <a:pPr>
              <a:defRPr/>
            </a:pPr>
            <a:fld id="{5C2C8E55-7AAD-C84D-B100-5CF96000E353}"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95340312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57"/>
          <p:cNvSpPr>
            <a:spLocks noGrp="1" noChangeArrowheads="1"/>
          </p:cNvSpPr>
          <p:nvPr>
            <p:ph type="sldNum" sz="quarter" idx="12"/>
          </p:nvPr>
        </p:nvSpPr>
        <p:spPr>
          <a:ln/>
        </p:spPr>
        <p:txBody>
          <a:bodyPr/>
          <a:lstStyle>
            <a:lvl1pPr>
              <a:defRPr/>
            </a:lvl1pPr>
          </a:lstStyle>
          <a:p>
            <a:pPr>
              <a:defRPr/>
            </a:pPr>
            <a:fld id="{8CB0275E-2844-1E4A-97C7-CFCA4E996C48}"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97460609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609600"/>
            <a:ext cx="1943100" cy="55626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838200" y="609600"/>
            <a:ext cx="5676900" cy="55626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57"/>
          <p:cNvSpPr>
            <a:spLocks noGrp="1" noChangeArrowheads="1"/>
          </p:cNvSpPr>
          <p:nvPr>
            <p:ph type="sldNum" sz="quarter" idx="12"/>
          </p:nvPr>
        </p:nvSpPr>
        <p:spPr>
          <a:ln/>
        </p:spPr>
        <p:txBody>
          <a:bodyPr/>
          <a:lstStyle>
            <a:lvl1pPr>
              <a:defRPr/>
            </a:lvl1pPr>
          </a:lstStyle>
          <a:p>
            <a:pPr>
              <a:defRPr/>
            </a:pPr>
            <a:fld id="{B668E748-2F91-604A-B970-5F398BBA820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76466489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171ED2ED-2136-214F-86A7-8274B5E8FAF4}"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8155753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F6C9A5AC-4EE3-584D-8596-35CB6DE49E52}"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2440029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5E542C01-2D71-B844-A664-6DF4155B129B}"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9348004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E78CD0D5-F1F5-9942-8C7C-79F8442B3BF1}"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67206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852DAFDF-95AB-A943-8657-43C66E4E227B}"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348268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7BB5A19-A720-8D4B-8784-7F0871729F49}" type="slidenum">
              <a:rPr lang="en-US" smtClean="0"/>
              <a:pPr>
                <a:defRPr/>
              </a:pPr>
              <a:t>‹#›</a:t>
            </a:fld>
            <a:endParaRPr lang="en-US" dirty="0"/>
          </a:p>
        </p:txBody>
      </p:sp>
    </p:spTree>
    <p:extLst>
      <p:ext uri="{BB962C8B-B14F-4D97-AF65-F5344CB8AC3E}">
        <p14:creationId xmlns:p14="http://schemas.microsoft.com/office/powerpoint/2010/main" val="1349545504"/>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896BF229-A951-074A-BCC3-5A790CE2AEF5}"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869251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F50177C3-DE6D-104C-9E13-1317B5E9B74A}"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3427561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F698A779-20BC-2C49-B46F-F58BE9CC8C99}"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6683286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43154989-779F-C943-BF78-09DCCAA8D3A1}"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219579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1F62B970-E6F9-2F4F-AB9B-6E514D293E8D}"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9705708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856332E1-B513-5048-A657-E8D9D465D4C3}"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5032317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Times New Roman"/>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defRPr>
            </a:lvl1pPr>
          </a:lstStyle>
          <a:p>
            <a:pPr>
              <a:defRPr/>
            </a:pPr>
            <a:fld id="{E47B3D6A-1B77-6646-9FAB-2560F3A4CB19}" type="slidenum">
              <a:rPr lang="en-US"/>
              <a:pPr>
                <a:defRPr/>
              </a:pPr>
              <a:t>‹#›</a:t>
            </a:fld>
            <a:endParaRPr lang="en-US"/>
          </a:p>
        </p:txBody>
      </p:sp>
    </p:spTree>
    <p:extLst>
      <p:ext uri="{BB962C8B-B14F-4D97-AF65-F5344CB8AC3E}">
        <p14:creationId xmlns:p14="http://schemas.microsoft.com/office/powerpoint/2010/main" val="398968602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D21F476-66F2-DF44-987F-CB64FD8D42FF}" type="slidenum">
              <a:rPr lang="en-US" smtClean="0"/>
              <a:pPr>
                <a:defRPr/>
              </a:pPr>
              <a:t>‹#›</a:t>
            </a:fld>
            <a:endParaRPr lang="en-US" dirty="0"/>
          </a:p>
        </p:txBody>
      </p:sp>
    </p:spTree>
    <p:extLst>
      <p:ext uri="{BB962C8B-B14F-4D97-AF65-F5344CB8AC3E}">
        <p14:creationId xmlns:p14="http://schemas.microsoft.com/office/powerpoint/2010/main" val="180907949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D799DE22-9CED-9B4A-A4B3-EBCA500361C0}" type="slidenum">
              <a:rPr lang="en-US" smtClean="0"/>
              <a:pPr>
                <a:defRPr/>
              </a:pPr>
              <a:t>‹#›</a:t>
            </a:fld>
            <a:endParaRPr lang="en-US" dirty="0"/>
          </a:p>
        </p:txBody>
      </p:sp>
    </p:spTree>
    <p:extLst>
      <p:ext uri="{BB962C8B-B14F-4D97-AF65-F5344CB8AC3E}">
        <p14:creationId xmlns:p14="http://schemas.microsoft.com/office/powerpoint/2010/main" val="9324270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07F5930-FBDF-2149-861A-22A331B1845D}" type="slidenum">
              <a:rPr lang="en-US" smtClean="0"/>
              <a:pPr>
                <a:defRPr/>
              </a:pPr>
              <a:t>‹#›</a:t>
            </a:fld>
            <a:endParaRPr lang="en-US" dirty="0"/>
          </a:p>
        </p:txBody>
      </p:sp>
    </p:spTree>
    <p:extLst>
      <p:ext uri="{BB962C8B-B14F-4D97-AF65-F5344CB8AC3E}">
        <p14:creationId xmlns:p14="http://schemas.microsoft.com/office/powerpoint/2010/main" val="8039172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15E6B23-D31A-9C43-8FFE-0B37679E9CA8}" type="slidenum">
              <a:rPr lang="en-US" smtClean="0"/>
              <a:pPr>
                <a:defRPr/>
              </a:pPr>
              <a:t>‹#›</a:t>
            </a:fld>
            <a:endParaRPr lang="en-US" dirty="0"/>
          </a:p>
        </p:txBody>
      </p:sp>
    </p:spTree>
    <p:extLst>
      <p:ext uri="{BB962C8B-B14F-4D97-AF65-F5344CB8AC3E}">
        <p14:creationId xmlns:p14="http://schemas.microsoft.com/office/powerpoint/2010/main" val="4121257600"/>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370E4B5-BA55-634B-958A-3044DB8F67E8}" type="slidenum">
              <a:rPr lang="en-US" smtClean="0"/>
              <a:pPr>
                <a:defRPr/>
              </a:pPr>
              <a:t>‹#›</a:t>
            </a:fld>
            <a:endParaRPr lang="en-US" dirty="0"/>
          </a:p>
        </p:txBody>
      </p:sp>
    </p:spTree>
    <p:extLst>
      <p:ext uri="{BB962C8B-B14F-4D97-AF65-F5344CB8AC3E}">
        <p14:creationId xmlns:p14="http://schemas.microsoft.com/office/powerpoint/2010/main" val="613712737"/>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4321A1C-9A5D-7744-BED6-EB2653A745D8}" type="slidenum">
              <a:rPr lang="en-US" smtClean="0"/>
              <a:pPr>
                <a:defRPr/>
              </a:pPr>
              <a:t>‹#›</a:t>
            </a:fld>
            <a:endParaRPr lang="en-US" dirty="0"/>
          </a:p>
        </p:txBody>
      </p:sp>
    </p:spTree>
    <p:extLst>
      <p:ext uri="{BB962C8B-B14F-4D97-AF65-F5344CB8AC3E}">
        <p14:creationId xmlns:p14="http://schemas.microsoft.com/office/powerpoint/2010/main" val="359682654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CC023111-8F00-EB48-80FF-DAE01DED566E}" type="slidenum">
              <a:rPr lang="en-US" smtClean="0"/>
              <a:pPr>
                <a:defRPr/>
              </a:pPr>
              <a:t>‹#›</a:t>
            </a:fld>
            <a:endParaRPr lang="en-US" dirty="0"/>
          </a:p>
        </p:txBody>
      </p:sp>
    </p:spTree>
    <p:extLst>
      <p:ext uri="{BB962C8B-B14F-4D97-AF65-F5344CB8AC3E}">
        <p14:creationId xmlns:p14="http://schemas.microsoft.com/office/powerpoint/2010/main" val="153739748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9DE9914-02D4-B54C-9A70-D740DF3E4433}" type="slidenum">
              <a:rPr lang="en-US" smtClean="0"/>
              <a:pPr>
                <a:defRPr/>
              </a:pPr>
              <a:t>‹#›</a:t>
            </a:fld>
            <a:endParaRPr lang="en-US" dirty="0"/>
          </a:p>
        </p:txBody>
      </p:sp>
    </p:spTree>
    <p:extLst>
      <p:ext uri="{BB962C8B-B14F-4D97-AF65-F5344CB8AC3E}">
        <p14:creationId xmlns:p14="http://schemas.microsoft.com/office/powerpoint/2010/main" val="40842677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921A4DE-3A71-6849-8D71-46DAB5789949}" type="slidenum">
              <a:rPr lang="en-US" smtClean="0"/>
              <a:pPr>
                <a:defRPr/>
              </a:pPr>
              <a:t>‹#›</a:t>
            </a:fld>
            <a:endParaRPr lang="en-US" dirty="0"/>
          </a:p>
        </p:txBody>
      </p:sp>
    </p:spTree>
    <p:extLst>
      <p:ext uri="{BB962C8B-B14F-4D97-AF65-F5344CB8AC3E}">
        <p14:creationId xmlns:p14="http://schemas.microsoft.com/office/powerpoint/2010/main" val="369658888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199D650-6077-1346-9C59-CA5ED12D7E37}" type="slidenum">
              <a:rPr lang="en-US" smtClean="0"/>
              <a:pPr>
                <a:defRPr/>
              </a:pPr>
              <a:t>‹#›</a:t>
            </a:fld>
            <a:endParaRPr lang="en-US" dirty="0"/>
          </a:p>
        </p:txBody>
      </p:sp>
    </p:spTree>
    <p:extLst>
      <p:ext uri="{BB962C8B-B14F-4D97-AF65-F5344CB8AC3E}">
        <p14:creationId xmlns:p14="http://schemas.microsoft.com/office/powerpoint/2010/main" val="187321712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68B989A-1651-274E-81D5-47ADEE2A2B4D}" type="slidenum">
              <a:rPr lang="en-US" smtClean="0"/>
              <a:pPr>
                <a:defRPr/>
              </a:pPr>
              <a:t>‹#›</a:t>
            </a:fld>
            <a:endParaRPr lang="en-US" dirty="0"/>
          </a:p>
        </p:txBody>
      </p:sp>
    </p:spTree>
    <p:extLst>
      <p:ext uri="{BB962C8B-B14F-4D97-AF65-F5344CB8AC3E}">
        <p14:creationId xmlns:p14="http://schemas.microsoft.com/office/powerpoint/2010/main" val="61435818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5CD41C4-9953-D549-B8FB-D5410292267F}" type="slidenum">
              <a:rPr lang="en-US" smtClean="0"/>
              <a:pPr>
                <a:defRPr/>
              </a:pPr>
              <a:t>‹#›</a:t>
            </a:fld>
            <a:endParaRPr lang="en-US" dirty="0"/>
          </a:p>
        </p:txBody>
      </p:sp>
    </p:spTree>
    <p:extLst>
      <p:ext uri="{BB962C8B-B14F-4D97-AF65-F5344CB8AC3E}">
        <p14:creationId xmlns:p14="http://schemas.microsoft.com/office/powerpoint/2010/main" val="78923906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858151391"/>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356701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7CC156C0-58F7-594F-976B-EAD26E02FC82}" type="slidenum">
              <a:rPr lang="en-US" smtClean="0"/>
              <a:pPr>
                <a:defRPr/>
              </a:pPr>
              <a:t>‹#›</a:t>
            </a:fld>
            <a:endParaRPr lang="en-US" dirty="0"/>
          </a:p>
        </p:txBody>
      </p:sp>
    </p:spTree>
    <p:extLst>
      <p:ext uri="{BB962C8B-B14F-4D97-AF65-F5344CB8AC3E}">
        <p14:creationId xmlns:p14="http://schemas.microsoft.com/office/powerpoint/2010/main" val="230091268"/>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258238417"/>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29213"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4019798"/>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8142684"/>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05545288"/>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509457"/>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755766223"/>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02554415"/>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7830222"/>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5436829"/>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E37CF76E-D5E0-FF41-A59C-41DB19B016E3}" type="slidenum">
              <a:rPr lang="en-US"/>
              <a:pPr>
                <a:defRPr/>
              </a:pPr>
              <a:t>‹#›</a:t>
            </a:fld>
            <a:endParaRPr lang="en-US"/>
          </a:p>
        </p:txBody>
      </p:sp>
    </p:spTree>
    <p:extLst>
      <p:ext uri="{BB962C8B-B14F-4D97-AF65-F5344CB8AC3E}">
        <p14:creationId xmlns:p14="http://schemas.microsoft.com/office/powerpoint/2010/main" val="29399002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1319A99-4B20-C44C-8C83-81766B8FDB07}" type="slidenum">
              <a:rPr lang="en-US" smtClean="0"/>
              <a:pPr>
                <a:defRPr/>
              </a:pPr>
              <a:t>‹#›</a:t>
            </a:fld>
            <a:endParaRPr lang="en-US" dirty="0"/>
          </a:p>
        </p:txBody>
      </p:sp>
    </p:spTree>
    <p:extLst>
      <p:ext uri="{BB962C8B-B14F-4D97-AF65-F5344CB8AC3E}">
        <p14:creationId xmlns:p14="http://schemas.microsoft.com/office/powerpoint/2010/main" val="2272792289"/>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9B2AA7C3-BFF8-DA44-8A56-647A31CCFAA8}" type="slidenum">
              <a:rPr lang="en-US"/>
              <a:pPr>
                <a:defRPr/>
              </a:pPr>
              <a:t>‹#›</a:t>
            </a:fld>
            <a:endParaRPr lang="en-US"/>
          </a:p>
        </p:txBody>
      </p:sp>
    </p:spTree>
    <p:extLst>
      <p:ext uri="{BB962C8B-B14F-4D97-AF65-F5344CB8AC3E}">
        <p14:creationId xmlns:p14="http://schemas.microsoft.com/office/powerpoint/2010/main" val="3243449560"/>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53620DEC-696F-2642-BA28-495C0CD0DFD5}" type="slidenum">
              <a:rPr lang="en-US"/>
              <a:pPr>
                <a:defRPr/>
              </a:pPr>
              <a:t>‹#›</a:t>
            </a:fld>
            <a:endParaRPr lang="en-US"/>
          </a:p>
        </p:txBody>
      </p:sp>
    </p:spTree>
    <p:extLst>
      <p:ext uri="{BB962C8B-B14F-4D97-AF65-F5344CB8AC3E}">
        <p14:creationId xmlns:p14="http://schemas.microsoft.com/office/powerpoint/2010/main" val="1403035781"/>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E2886E7-0A1A-B542-9211-38174BE4F56E}" type="slidenum">
              <a:rPr lang="en-US"/>
              <a:pPr>
                <a:defRPr/>
              </a:pPr>
              <a:t>‹#›</a:t>
            </a:fld>
            <a:endParaRPr lang="en-US"/>
          </a:p>
        </p:txBody>
      </p:sp>
    </p:spTree>
    <p:extLst>
      <p:ext uri="{BB962C8B-B14F-4D97-AF65-F5344CB8AC3E}">
        <p14:creationId xmlns:p14="http://schemas.microsoft.com/office/powerpoint/2010/main" val="3822633896"/>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CC722A9B-1EEA-1D44-9774-373BB113DE98}" type="slidenum">
              <a:rPr lang="en-US"/>
              <a:pPr>
                <a:defRPr/>
              </a:pPr>
              <a:t>‹#›</a:t>
            </a:fld>
            <a:endParaRPr lang="en-US"/>
          </a:p>
        </p:txBody>
      </p:sp>
    </p:spTree>
    <p:extLst>
      <p:ext uri="{BB962C8B-B14F-4D97-AF65-F5344CB8AC3E}">
        <p14:creationId xmlns:p14="http://schemas.microsoft.com/office/powerpoint/2010/main" val="3599834106"/>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A1B832B9-5453-6B42-8579-C8AB5A7274DF}" type="slidenum">
              <a:rPr lang="en-US"/>
              <a:pPr>
                <a:defRPr/>
              </a:pPr>
              <a:t>‹#›</a:t>
            </a:fld>
            <a:endParaRPr lang="en-US"/>
          </a:p>
        </p:txBody>
      </p:sp>
    </p:spTree>
    <p:extLst>
      <p:ext uri="{BB962C8B-B14F-4D97-AF65-F5344CB8AC3E}">
        <p14:creationId xmlns:p14="http://schemas.microsoft.com/office/powerpoint/2010/main" val="1573144180"/>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43A7CB84-56C8-4148-BC74-9877407E7FE5}" type="slidenum">
              <a:rPr lang="en-US"/>
              <a:pPr>
                <a:defRPr/>
              </a:pPr>
              <a:t>‹#›</a:t>
            </a:fld>
            <a:endParaRPr lang="en-US"/>
          </a:p>
        </p:txBody>
      </p:sp>
    </p:spTree>
    <p:extLst>
      <p:ext uri="{BB962C8B-B14F-4D97-AF65-F5344CB8AC3E}">
        <p14:creationId xmlns:p14="http://schemas.microsoft.com/office/powerpoint/2010/main" val="2074993451"/>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C81A345-4477-4641-9035-57C0322E2A14}" type="slidenum">
              <a:rPr lang="en-US"/>
              <a:pPr>
                <a:defRPr/>
              </a:pPr>
              <a:t>‹#›</a:t>
            </a:fld>
            <a:endParaRPr lang="en-US"/>
          </a:p>
        </p:txBody>
      </p:sp>
    </p:spTree>
    <p:extLst>
      <p:ext uri="{BB962C8B-B14F-4D97-AF65-F5344CB8AC3E}">
        <p14:creationId xmlns:p14="http://schemas.microsoft.com/office/powerpoint/2010/main" val="4012440732"/>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396C8D3-B3CA-6544-BD22-C32140B5DDC7}" type="slidenum">
              <a:rPr lang="en-US"/>
              <a:pPr>
                <a:defRPr/>
              </a:pPr>
              <a:t>‹#›</a:t>
            </a:fld>
            <a:endParaRPr lang="en-US"/>
          </a:p>
        </p:txBody>
      </p:sp>
    </p:spTree>
    <p:extLst>
      <p:ext uri="{BB962C8B-B14F-4D97-AF65-F5344CB8AC3E}">
        <p14:creationId xmlns:p14="http://schemas.microsoft.com/office/powerpoint/2010/main" val="332983463"/>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1BBD314E-264B-134B-A377-A427456D6CAF}" type="slidenum">
              <a:rPr lang="en-US"/>
              <a:pPr>
                <a:defRPr/>
              </a:pPr>
              <a:t>‹#›</a:t>
            </a:fld>
            <a:endParaRPr lang="en-US"/>
          </a:p>
        </p:txBody>
      </p:sp>
    </p:spTree>
    <p:extLst>
      <p:ext uri="{BB962C8B-B14F-4D97-AF65-F5344CB8AC3E}">
        <p14:creationId xmlns:p14="http://schemas.microsoft.com/office/powerpoint/2010/main" val="1324944782"/>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FDAF833B-DAFB-7D41-A057-BC09D5B60EDD}" type="slidenum">
              <a:rPr lang="en-US"/>
              <a:pPr>
                <a:defRPr/>
              </a:pPr>
              <a:t>‹#›</a:t>
            </a:fld>
            <a:endParaRPr lang="en-US"/>
          </a:p>
        </p:txBody>
      </p:sp>
    </p:spTree>
    <p:extLst>
      <p:ext uri="{BB962C8B-B14F-4D97-AF65-F5344CB8AC3E}">
        <p14:creationId xmlns:p14="http://schemas.microsoft.com/office/powerpoint/2010/main" val="18381277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8EE3332-B83C-C746-9948-14BEDB8613E4}" type="slidenum">
              <a:rPr lang="en-US" smtClean="0"/>
              <a:pPr>
                <a:defRPr/>
              </a:pPr>
              <a:t>‹#›</a:t>
            </a:fld>
            <a:endParaRPr lang="en-US" dirty="0"/>
          </a:p>
        </p:txBody>
      </p:sp>
    </p:spTree>
    <p:extLst>
      <p:ext uri="{BB962C8B-B14F-4D97-AF65-F5344CB8AC3E}">
        <p14:creationId xmlns:p14="http://schemas.microsoft.com/office/powerpoint/2010/main" val="2155490568"/>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w="9525">
            <a:noFill/>
            <a:miter lim="800000"/>
            <a:headEnd/>
            <a:tailEnd/>
          </a:ln>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6"/>
          <p:cNvSpPr>
            <a:spLocks noGrp="1" noChangeArrowheads="1"/>
          </p:cNvSpPr>
          <p:nvPr>
            <p:ph type="ftr" sz="quarter" idx="11"/>
          </p:nvPr>
        </p:nvSpPr>
        <p:spPr>
          <a:xfrm>
            <a:off x="3124200" y="6096000"/>
            <a:ext cx="2895600" cy="457200"/>
          </a:xfrm>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7"/>
          <p:cNvSpPr>
            <a:spLocks noGrp="1" noChangeArrowheads="1"/>
          </p:cNvSpPr>
          <p:nvPr>
            <p:ph type="sldNum" sz="quarter" idx="12"/>
          </p:nvPr>
        </p:nvSpPr>
        <p:spPr>
          <a:xfrm>
            <a:off x="6553200" y="6096000"/>
            <a:ext cx="1676400" cy="457200"/>
          </a:xfrm>
        </p:spPr>
        <p:txBody>
          <a:bodyPr/>
          <a:lstStyle>
            <a:lvl1pPr>
              <a:defRPr b="1" i="0">
                <a:latin typeface="Arial" panose="020B0604020202020204" pitchFamily="34" charset="0"/>
              </a:defRPr>
            </a:lvl1pPr>
          </a:lstStyle>
          <a:p>
            <a:pPr>
              <a:defRPr/>
            </a:pPr>
            <a:fld id="{64178203-3DAB-A746-BA89-AD1EC243FCE4}"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228798305"/>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3D7C5E3-2BF0-C44D-B847-DA9017C4A557}"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707179944"/>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5DF28AD-CA6B-2245-AA18-8A53164285CF}"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917901679"/>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60D71AF-7453-1C44-B80C-A8CEA9720C94}"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1077813301"/>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8"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9"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7975AEF-02FB-D34D-B218-B9345480F56A}"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822196701"/>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4"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AB1D17A-716B-D74C-881F-51BF34191CFC}"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457944134"/>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3"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4"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A1FD2D2-DE2F-664E-A9EE-2B9041E7D187}"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884326399"/>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2198508-F9A2-5C4A-BE64-F16F6DD854DF}"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799104053"/>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9588B07-9E42-A746-A454-F318C3E6DC8D}"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3276777478"/>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F0CD0BA-6C94-4C40-B430-C41D4B246D6F}"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47023582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b="1" i="0">
                <a:latin typeface="Arial" panose="020B0604020202020204" pitchFamily="34" charset="0"/>
              </a:defRPr>
            </a:lvl1pPr>
          </a:lstStyle>
          <a:p>
            <a:r>
              <a:rPr lang="en-US" dirty="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8" name="Rectangle 28"/>
          <p:cNvSpPr>
            <a:spLocks noGrp="1" noChangeArrowheads="1"/>
          </p:cNvSpPr>
          <p:nvPr>
            <p:ph type="ftr" sz="quarter" idx="11"/>
          </p:nvPr>
        </p:nvSpPr>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9" name="Rectangle 29"/>
          <p:cNvSpPr>
            <a:spLocks noGrp="1" noChangeArrowheads="1"/>
          </p:cNvSpPr>
          <p:nvPr>
            <p:ph type="sldNum" sz="quarter" idx="12"/>
          </p:nvPr>
        </p:nvSpPr>
        <p:spPr/>
        <p:txBody>
          <a:bodyPr/>
          <a:lstStyle>
            <a:lvl1pPr>
              <a:defRPr b="1" i="0">
                <a:solidFill>
                  <a:srgbClr val="000000"/>
                </a:solidFill>
                <a:latin typeface="Arial" panose="020B0604020202020204" pitchFamily="34" charset="0"/>
              </a:defRPr>
            </a:lvl1pPr>
          </a:lstStyle>
          <a:p>
            <a:pPr>
              <a:defRPr/>
            </a:pPr>
            <a:fld id="{C902A8E1-E553-2743-890A-74444B41A06F}" type="slidenum">
              <a:rPr lang="en-US" smtClean="0"/>
              <a:pPr>
                <a:defRPr/>
              </a:pPr>
              <a:t>‹#›</a:t>
            </a:fld>
            <a:endParaRPr lang="en-US" dirty="0"/>
          </a:p>
        </p:txBody>
      </p:sp>
    </p:spTree>
    <p:extLst>
      <p:ext uri="{BB962C8B-B14F-4D97-AF65-F5344CB8AC3E}">
        <p14:creationId xmlns:p14="http://schemas.microsoft.com/office/powerpoint/2010/main" val="1476122422"/>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8823E97-FF5D-2444-9E92-51EE1136B44E}"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516852552"/>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4554921"/>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4834361"/>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2203701"/>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8030305"/>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0182629"/>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0846504"/>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6262344"/>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37577573"/>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781413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E7E5544-0B26-0E49-B8BB-C0656A0D3078}" type="slidenum">
              <a:rPr lang="en-US" smtClean="0"/>
              <a:pPr>
                <a:defRPr/>
              </a:pPr>
              <a:t>‹#›</a:t>
            </a:fld>
            <a:endParaRPr lang="en-US" dirty="0"/>
          </a:p>
        </p:txBody>
      </p:sp>
    </p:spTree>
    <p:extLst>
      <p:ext uri="{BB962C8B-B14F-4D97-AF65-F5344CB8AC3E}">
        <p14:creationId xmlns:p14="http://schemas.microsoft.com/office/powerpoint/2010/main" val="2034443320"/>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4297217"/>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74335401"/>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2A0236E-3CA0-F144-BA6E-1E65F1349998}" type="slidenum">
              <a:rPr lang="en-US" smtClean="0"/>
              <a:pPr>
                <a:defRPr/>
              </a:pPr>
              <a:t>‹#›</a:t>
            </a:fld>
            <a:endParaRPr lang="en-US" dirty="0"/>
          </a:p>
        </p:txBody>
      </p:sp>
    </p:spTree>
    <p:extLst>
      <p:ext uri="{BB962C8B-B14F-4D97-AF65-F5344CB8AC3E}">
        <p14:creationId xmlns:p14="http://schemas.microsoft.com/office/powerpoint/2010/main" val="1027951956"/>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4998" indent="0" algn="ctr">
              <a:buNone/>
              <a:defRPr/>
            </a:lvl2pPr>
            <a:lvl3pPr marL="909996" indent="0" algn="ctr">
              <a:buNone/>
              <a:defRPr/>
            </a:lvl3pPr>
            <a:lvl4pPr marL="1364972" indent="0" algn="ctr">
              <a:buNone/>
              <a:defRPr/>
            </a:lvl4pPr>
            <a:lvl5pPr marL="1819980" indent="0" algn="ctr">
              <a:buNone/>
              <a:defRPr/>
            </a:lvl5pPr>
            <a:lvl6pPr marL="2274953" indent="0" algn="ctr">
              <a:buNone/>
              <a:defRPr/>
            </a:lvl6pPr>
            <a:lvl7pPr marL="2729942" indent="0" algn="ctr">
              <a:buNone/>
              <a:defRPr/>
            </a:lvl7pPr>
            <a:lvl8pPr marL="3184932" indent="0" algn="ctr">
              <a:buNone/>
              <a:defRPr/>
            </a:lvl8pPr>
            <a:lvl9pPr marL="3639924" indent="0" algn="ctr">
              <a:buNone/>
              <a:defRPr/>
            </a:lvl9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14A00A1-B66E-4340-8174-CC223BF81C8A}" type="slidenum">
              <a:rPr lang="en-US" smtClean="0"/>
              <a:pPr>
                <a:defRPr/>
              </a:pPr>
              <a:t>‹#›</a:t>
            </a:fld>
            <a:endParaRPr lang="en-US" dirty="0"/>
          </a:p>
        </p:txBody>
      </p:sp>
    </p:spTree>
    <p:extLst>
      <p:ext uri="{BB962C8B-B14F-4D97-AF65-F5344CB8AC3E}">
        <p14:creationId xmlns:p14="http://schemas.microsoft.com/office/powerpoint/2010/main" val="262484901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D7E4DB-7717-5D4A-AF2D-9391212D96D9}" type="slidenum">
              <a:rPr lang="en-US" smtClean="0"/>
              <a:pPr>
                <a:defRPr/>
              </a:pPr>
              <a:t>‹#›</a:t>
            </a:fld>
            <a:endParaRPr lang="en-US" dirty="0"/>
          </a:p>
        </p:txBody>
      </p:sp>
    </p:spTree>
    <p:extLst>
      <p:ext uri="{BB962C8B-B14F-4D97-AF65-F5344CB8AC3E}">
        <p14:creationId xmlns:p14="http://schemas.microsoft.com/office/powerpoint/2010/main" val="2218610001"/>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25E1396-671E-524F-8FEA-DA43DE924E2E}" type="slidenum">
              <a:rPr lang="en-US" smtClean="0"/>
              <a:pPr>
                <a:defRPr/>
              </a:pPr>
              <a:t>‹#›</a:t>
            </a:fld>
            <a:endParaRPr lang="en-US" dirty="0"/>
          </a:p>
        </p:txBody>
      </p:sp>
    </p:spTree>
    <p:extLst>
      <p:ext uri="{BB962C8B-B14F-4D97-AF65-F5344CB8AC3E}">
        <p14:creationId xmlns:p14="http://schemas.microsoft.com/office/powerpoint/2010/main" val="107043810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27"/>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27"/>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8988E18-BF2F-1C4B-ADCF-1A05371CB586}" type="slidenum">
              <a:rPr lang="en-US" smtClean="0"/>
              <a:pPr>
                <a:defRPr/>
              </a:pPr>
              <a:t>‹#›</a:t>
            </a:fld>
            <a:endParaRPr lang="en-US" dirty="0"/>
          </a:p>
        </p:txBody>
      </p:sp>
    </p:spTree>
    <p:extLst>
      <p:ext uri="{BB962C8B-B14F-4D97-AF65-F5344CB8AC3E}">
        <p14:creationId xmlns:p14="http://schemas.microsoft.com/office/powerpoint/2010/main" val="393537007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i="0">
                <a:latin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01EDBEC-B4E0-0C4D-8E78-CF0A5F21B5F0}" type="slidenum">
              <a:rPr lang="en-US" smtClean="0"/>
              <a:pPr>
                <a:defRPr/>
              </a:pPr>
              <a:t>‹#›</a:t>
            </a:fld>
            <a:endParaRPr lang="en-US" dirty="0"/>
          </a:p>
        </p:txBody>
      </p:sp>
    </p:spTree>
    <p:extLst>
      <p:ext uri="{BB962C8B-B14F-4D97-AF65-F5344CB8AC3E}">
        <p14:creationId xmlns:p14="http://schemas.microsoft.com/office/powerpoint/2010/main" val="225582356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FEC4655-020A-194D-BEA5-9E4DB49D4B29}" type="slidenum">
              <a:rPr lang="en-US" smtClean="0"/>
              <a:pPr>
                <a:defRPr/>
              </a:pPr>
              <a:t>‹#›</a:t>
            </a:fld>
            <a:endParaRPr lang="en-US" dirty="0"/>
          </a:p>
        </p:txBody>
      </p:sp>
    </p:spTree>
    <p:extLst>
      <p:ext uri="{BB962C8B-B14F-4D97-AF65-F5344CB8AC3E}">
        <p14:creationId xmlns:p14="http://schemas.microsoft.com/office/powerpoint/2010/main" val="2163894677"/>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B58EF6-63E0-CF4F-9174-5DD4678496F3}" type="slidenum">
              <a:rPr lang="en-US" smtClean="0"/>
              <a:pPr>
                <a:defRPr/>
              </a:pPr>
              <a:t>‹#›</a:t>
            </a:fld>
            <a:endParaRPr lang="en-US" dirty="0"/>
          </a:p>
        </p:txBody>
      </p:sp>
    </p:spTree>
    <p:extLst>
      <p:ext uri="{BB962C8B-B14F-4D97-AF65-F5344CB8AC3E}">
        <p14:creationId xmlns:p14="http://schemas.microsoft.com/office/powerpoint/2010/main" val="22150426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09D4F73-931A-404D-A43D-71F308B47846}" type="slidenum">
              <a:rPr lang="en-US" smtClean="0"/>
              <a:pPr>
                <a:defRPr/>
              </a:pPr>
              <a:t>‹#›</a:t>
            </a:fld>
            <a:endParaRPr lang="en-US" dirty="0"/>
          </a:p>
        </p:txBody>
      </p:sp>
    </p:spTree>
    <p:extLst>
      <p:ext uri="{BB962C8B-B14F-4D97-AF65-F5344CB8AC3E}">
        <p14:creationId xmlns:p14="http://schemas.microsoft.com/office/powerpoint/2010/main" val="501102325"/>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426736A-E4A3-304B-B1DA-CA7336EC9CE9}" type="slidenum">
              <a:rPr lang="en-US" smtClean="0"/>
              <a:pPr>
                <a:defRPr/>
              </a:pPr>
              <a:t>‹#›</a:t>
            </a:fld>
            <a:endParaRPr lang="en-US" dirty="0"/>
          </a:p>
        </p:txBody>
      </p:sp>
    </p:spTree>
    <p:extLst>
      <p:ext uri="{BB962C8B-B14F-4D97-AF65-F5344CB8AC3E}">
        <p14:creationId xmlns:p14="http://schemas.microsoft.com/office/powerpoint/2010/main" val="200070917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09C929-8147-A047-8170-F1073A20FF2B}" type="slidenum">
              <a:rPr lang="en-US" smtClean="0"/>
              <a:pPr>
                <a:defRPr/>
              </a:pPr>
              <a:t>‹#›</a:t>
            </a:fld>
            <a:endParaRPr lang="en-US" dirty="0"/>
          </a:p>
        </p:txBody>
      </p:sp>
    </p:spTree>
    <p:extLst>
      <p:ext uri="{BB962C8B-B14F-4D97-AF65-F5344CB8AC3E}">
        <p14:creationId xmlns:p14="http://schemas.microsoft.com/office/powerpoint/2010/main" val="364865246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A5FA909-987E-CB47-8141-E9C814DC97A8}" type="slidenum">
              <a:rPr lang="en-US" smtClean="0"/>
              <a:pPr>
                <a:defRPr/>
              </a:pPr>
              <a:t>‹#›</a:t>
            </a:fld>
            <a:endParaRPr lang="en-US" dirty="0"/>
          </a:p>
        </p:txBody>
      </p:sp>
    </p:spTree>
    <p:extLst>
      <p:ext uri="{BB962C8B-B14F-4D97-AF65-F5344CB8AC3E}">
        <p14:creationId xmlns:p14="http://schemas.microsoft.com/office/powerpoint/2010/main" val="223322161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5"/>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75"/>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B6AA0D-983D-1647-94BF-6D475D333C5B}" type="slidenum">
              <a:rPr lang="en-US" smtClean="0"/>
              <a:pPr>
                <a:defRPr/>
              </a:pPr>
              <a:t>‹#›</a:t>
            </a:fld>
            <a:endParaRPr lang="en-US" dirty="0"/>
          </a:p>
        </p:txBody>
      </p:sp>
    </p:spTree>
    <p:extLst>
      <p:ext uri="{BB962C8B-B14F-4D97-AF65-F5344CB8AC3E}">
        <p14:creationId xmlns:p14="http://schemas.microsoft.com/office/powerpoint/2010/main" val="226630555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301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34C5368-8CD2-3545-88C6-0FB3063D6EF1}" type="slidenum">
              <a:rPr lang="en-US"/>
              <a:pPr>
                <a:defRPr/>
              </a:pPr>
              <a:t>‹#›</a:t>
            </a:fld>
            <a:endParaRPr lang="en-US"/>
          </a:p>
        </p:txBody>
      </p:sp>
    </p:spTree>
    <p:extLst>
      <p:ext uri="{BB962C8B-B14F-4D97-AF65-F5344CB8AC3E}">
        <p14:creationId xmlns:p14="http://schemas.microsoft.com/office/powerpoint/2010/main" val="415033456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29D2767-4691-D34A-93F8-96791C5C7263}" type="slidenum">
              <a:rPr lang="en-US"/>
              <a:pPr>
                <a:defRPr/>
              </a:pPr>
              <a:t>‹#›</a:t>
            </a:fld>
            <a:endParaRPr lang="en-US"/>
          </a:p>
        </p:txBody>
      </p:sp>
    </p:spTree>
    <p:extLst>
      <p:ext uri="{BB962C8B-B14F-4D97-AF65-F5344CB8AC3E}">
        <p14:creationId xmlns:p14="http://schemas.microsoft.com/office/powerpoint/2010/main" val="87583529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141BCF6-08D1-FA4A-AB1D-0A392E7D49CD}" type="slidenum">
              <a:rPr lang="en-US"/>
              <a:pPr>
                <a:defRPr/>
              </a:pPr>
              <a:t>‹#›</a:t>
            </a:fld>
            <a:endParaRPr lang="en-US"/>
          </a:p>
        </p:txBody>
      </p:sp>
    </p:spTree>
    <p:extLst>
      <p:ext uri="{BB962C8B-B14F-4D97-AF65-F5344CB8AC3E}">
        <p14:creationId xmlns:p14="http://schemas.microsoft.com/office/powerpoint/2010/main" val="1915496329"/>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4E5CA73-81EE-BB4E-A3E7-140FF1F7FE72}" type="slidenum">
              <a:rPr lang="en-US"/>
              <a:pPr>
                <a:defRPr/>
              </a:pPr>
              <a:t>‹#›</a:t>
            </a:fld>
            <a:endParaRPr lang="en-US"/>
          </a:p>
        </p:txBody>
      </p:sp>
    </p:spTree>
    <p:extLst>
      <p:ext uri="{BB962C8B-B14F-4D97-AF65-F5344CB8AC3E}">
        <p14:creationId xmlns:p14="http://schemas.microsoft.com/office/powerpoint/2010/main" val="3474423863"/>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7086FA03-B2FB-B245-BF34-0D4D39D2A79F}" type="slidenum">
              <a:rPr lang="en-US"/>
              <a:pPr>
                <a:defRPr/>
              </a:pPr>
              <a:t>‹#›</a:t>
            </a:fld>
            <a:endParaRPr lang="en-US"/>
          </a:p>
        </p:txBody>
      </p:sp>
    </p:spTree>
    <p:extLst>
      <p:ext uri="{BB962C8B-B14F-4D97-AF65-F5344CB8AC3E}">
        <p14:creationId xmlns:p14="http://schemas.microsoft.com/office/powerpoint/2010/main" val="86597210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4DF37FB8-C929-764F-B84E-D9002ACB18CC}" type="slidenum">
              <a:rPr lang="en-US"/>
              <a:pPr>
                <a:defRPr/>
              </a:pPr>
              <a:t>‹#›</a:t>
            </a:fld>
            <a:endParaRPr lang="en-US"/>
          </a:p>
        </p:txBody>
      </p:sp>
    </p:spTree>
    <p:extLst>
      <p:ext uri="{BB962C8B-B14F-4D97-AF65-F5344CB8AC3E}">
        <p14:creationId xmlns:p14="http://schemas.microsoft.com/office/powerpoint/2010/main" val="16879142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55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6B8DFAE-7C50-BD4F-8FFA-C8DB4E248B2E}" type="slidenum">
              <a:rPr lang="en-US" smtClean="0"/>
              <a:pPr>
                <a:defRPr/>
              </a:pPr>
              <a:t>‹#›</a:t>
            </a:fld>
            <a:endParaRPr lang="en-US" dirty="0"/>
          </a:p>
        </p:txBody>
      </p:sp>
    </p:spTree>
    <p:extLst>
      <p:ext uri="{BB962C8B-B14F-4D97-AF65-F5344CB8AC3E}">
        <p14:creationId xmlns:p14="http://schemas.microsoft.com/office/powerpoint/2010/main" val="3373122268"/>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0409F175-2A3F-D64E-864B-CAD04C9CC787}" type="slidenum">
              <a:rPr lang="en-US"/>
              <a:pPr>
                <a:defRPr/>
              </a:pPr>
              <a:t>‹#›</a:t>
            </a:fld>
            <a:endParaRPr lang="en-US"/>
          </a:p>
        </p:txBody>
      </p:sp>
    </p:spTree>
    <p:extLst>
      <p:ext uri="{BB962C8B-B14F-4D97-AF65-F5344CB8AC3E}">
        <p14:creationId xmlns:p14="http://schemas.microsoft.com/office/powerpoint/2010/main" val="3983263171"/>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640EB9D-A6DA-CF45-8219-34166CD55D18}" type="slidenum">
              <a:rPr lang="en-US"/>
              <a:pPr>
                <a:defRPr/>
              </a:pPr>
              <a:t>‹#›</a:t>
            </a:fld>
            <a:endParaRPr lang="en-US"/>
          </a:p>
        </p:txBody>
      </p:sp>
    </p:spTree>
    <p:extLst>
      <p:ext uri="{BB962C8B-B14F-4D97-AF65-F5344CB8AC3E}">
        <p14:creationId xmlns:p14="http://schemas.microsoft.com/office/powerpoint/2010/main" val="103608215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AA7DF20-E0DE-6347-9280-A833FDB745EA}" type="slidenum">
              <a:rPr lang="en-US"/>
              <a:pPr>
                <a:defRPr/>
              </a:pPr>
              <a:t>‹#›</a:t>
            </a:fld>
            <a:endParaRPr lang="en-US"/>
          </a:p>
        </p:txBody>
      </p:sp>
    </p:spTree>
    <p:extLst>
      <p:ext uri="{BB962C8B-B14F-4D97-AF65-F5344CB8AC3E}">
        <p14:creationId xmlns:p14="http://schemas.microsoft.com/office/powerpoint/2010/main" val="404061385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EEC7479-A7F4-3649-995D-8933262EB014}" type="slidenum">
              <a:rPr lang="en-US"/>
              <a:pPr>
                <a:defRPr/>
              </a:pPr>
              <a:t>‹#›</a:t>
            </a:fld>
            <a:endParaRPr lang="en-US"/>
          </a:p>
        </p:txBody>
      </p:sp>
    </p:spTree>
    <p:extLst>
      <p:ext uri="{BB962C8B-B14F-4D97-AF65-F5344CB8AC3E}">
        <p14:creationId xmlns:p14="http://schemas.microsoft.com/office/powerpoint/2010/main" val="3232191293"/>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1C950AF-BECE-2A4A-A0AA-245D6CADF3ED}" type="slidenum">
              <a:rPr lang="en-US"/>
              <a:pPr>
                <a:defRPr/>
              </a:pPr>
              <a:t>‹#›</a:t>
            </a:fld>
            <a:endParaRPr lang="en-US"/>
          </a:p>
        </p:txBody>
      </p:sp>
    </p:spTree>
    <p:extLst>
      <p:ext uri="{BB962C8B-B14F-4D97-AF65-F5344CB8AC3E}">
        <p14:creationId xmlns:p14="http://schemas.microsoft.com/office/powerpoint/2010/main" val="3781217462"/>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2B1578-B5D1-EC44-B956-DD9BA0E0A3DC}" type="slidenum">
              <a:rPr lang="en-US"/>
              <a:pPr>
                <a:defRPr/>
              </a:pPr>
              <a:t>‹#›</a:t>
            </a:fld>
            <a:endParaRPr lang="en-US"/>
          </a:p>
        </p:txBody>
      </p:sp>
    </p:spTree>
    <p:extLst>
      <p:ext uri="{BB962C8B-B14F-4D97-AF65-F5344CB8AC3E}">
        <p14:creationId xmlns:p14="http://schemas.microsoft.com/office/powerpoint/2010/main" val="283295511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51D347-EFC8-1F40-A25C-BFE099E7813D}" type="slidenum">
              <a:rPr lang="en-US"/>
              <a:pPr>
                <a:defRPr/>
              </a:pPr>
              <a:t>‹#›</a:t>
            </a:fld>
            <a:endParaRPr lang="en-US"/>
          </a:p>
        </p:txBody>
      </p:sp>
    </p:spTree>
    <p:extLst>
      <p:ext uri="{BB962C8B-B14F-4D97-AF65-F5344CB8AC3E}">
        <p14:creationId xmlns:p14="http://schemas.microsoft.com/office/powerpoint/2010/main" val="1334255701"/>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D90864-0DB9-2845-8633-D73C89D7D93D}" type="slidenum">
              <a:rPr lang="en-US"/>
              <a:pPr>
                <a:defRPr/>
              </a:pPr>
              <a:t>‹#›</a:t>
            </a:fld>
            <a:endParaRPr lang="en-US"/>
          </a:p>
        </p:txBody>
      </p:sp>
    </p:spTree>
    <p:extLst>
      <p:ext uri="{BB962C8B-B14F-4D97-AF65-F5344CB8AC3E}">
        <p14:creationId xmlns:p14="http://schemas.microsoft.com/office/powerpoint/2010/main" val="167164725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A7AE5D-70BF-F44E-8FFA-094A0C0A663A}" type="slidenum">
              <a:rPr lang="en-US"/>
              <a:pPr>
                <a:defRPr/>
              </a:pPr>
              <a:t>‹#›</a:t>
            </a:fld>
            <a:endParaRPr lang="en-US"/>
          </a:p>
        </p:txBody>
      </p:sp>
    </p:spTree>
    <p:extLst>
      <p:ext uri="{BB962C8B-B14F-4D97-AF65-F5344CB8AC3E}">
        <p14:creationId xmlns:p14="http://schemas.microsoft.com/office/powerpoint/2010/main" val="1771111622"/>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5C79103-7BFE-F442-A218-BBCBE75CB958}" type="slidenum">
              <a:rPr lang="en-US"/>
              <a:pPr>
                <a:defRPr/>
              </a:pPr>
              <a:t>‹#›</a:t>
            </a:fld>
            <a:endParaRPr lang="en-US"/>
          </a:p>
        </p:txBody>
      </p:sp>
    </p:spTree>
    <p:extLst>
      <p:ext uri="{BB962C8B-B14F-4D97-AF65-F5344CB8AC3E}">
        <p14:creationId xmlns:p14="http://schemas.microsoft.com/office/powerpoint/2010/main" val="4019760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88B2217-A4E3-9E4A-9E60-C54C82E66684}" type="slidenum">
              <a:rPr lang="en-US" smtClean="0"/>
              <a:pPr>
                <a:defRPr/>
              </a:pPr>
              <a:t>‹#›</a:t>
            </a:fld>
            <a:endParaRPr lang="en-US" dirty="0"/>
          </a:p>
        </p:txBody>
      </p:sp>
    </p:spTree>
    <p:extLst>
      <p:ext uri="{BB962C8B-B14F-4D97-AF65-F5344CB8AC3E}">
        <p14:creationId xmlns:p14="http://schemas.microsoft.com/office/powerpoint/2010/main" val="40099768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76F23EC-3D21-9440-B477-0E9678CE4123}" type="slidenum">
              <a:rPr lang="en-US" smtClean="0"/>
              <a:pPr>
                <a:defRPr/>
              </a:pPr>
              <a:t>‹#›</a:t>
            </a:fld>
            <a:endParaRPr lang="en-US" dirty="0"/>
          </a:p>
        </p:txBody>
      </p:sp>
    </p:spTree>
    <p:extLst>
      <p:ext uri="{BB962C8B-B14F-4D97-AF65-F5344CB8AC3E}">
        <p14:creationId xmlns:p14="http://schemas.microsoft.com/office/powerpoint/2010/main" val="18949827"/>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44C0A56-4B4A-BF40-9134-1C6A2F1B11F5}" type="slidenum">
              <a:rPr lang="en-US"/>
              <a:pPr>
                <a:defRPr/>
              </a:pPr>
              <a:t>‹#›</a:t>
            </a:fld>
            <a:endParaRPr lang="en-US"/>
          </a:p>
        </p:txBody>
      </p:sp>
    </p:spTree>
    <p:extLst>
      <p:ext uri="{BB962C8B-B14F-4D97-AF65-F5344CB8AC3E}">
        <p14:creationId xmlns:p14="http://schemas.microsoft.com/office/powerpoint/2010/main" val="31457987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6FAF69-7FD6-A649-A4DA-17744089085C}" type="slidenum">
              <a:rPr lang="en-US"/>
              <a:pPr>
                <a:defRPr/>
              </a:pPr>
              <a:t>‹#›</a:t>
            </a:fld>
            <a:endParaRPr lang="en-US"/>
          </a:p>
        </p:txBody>
      </p:sp>
    </p:spTree>
    <p:extLst>
      <p:ext uri="{BB962C8B-B14F-4D97-AF65-F5344CB8AC3E}">
        <p14:creationId xmlns:p14="http://schemas.microsoft.com/office/powerpoint/2010/main" val="3806486907"/>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A5CA1B-655C-684D-A8D1-59C70CC75159}" type="slidenum">
              <a:rPr lang="en-US"/>
              <a:pPr>
                <a:defRPr/>
              </a:pPr>
              <a:t>‹#›</a:t>
            </a:fld>
            <a:endParaRPr lang="en-US"/>
          </a:p>
        </p:txBody>
      </p:sp>
    </p:spTree>
    <p:extLst>
      <p:ext uri="{BB962C8B-B14F-4D97-AF65-F5344CB8AC3E}">
        <p14:creationId xmlns:p14="http://schemas.microsoft.com/office/powerpoint/2010/main" val="26482668"/>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C06419-97B7-C242-AD90-FF86ABA149C3}" type="slidenum">
              <a:rPr lang="en-US"/>
              <a:pPr>
                <a:defRPr/>
              </a:pPr>
              <a:t>‹#›</a:t>
            </a:fld>
            <a:endParaRPr lang="en-US"/>
          </a:p>
        </p:txBody>
      </p:sp>
    </p:spTree>
    <p:extLst>
      <p:ext uri="{BB962C8B-B14F-4D97-AF65-F5344CB8AC3E}">
        <p14:creationId xmlns:p14="http://schemas.microsoft.com/office/powerpoint/2010/main" val="1346025302"/>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28EEF1-9451-8441-BC70-D5FBBCDE7320}" type="slidenum">
              <a:rPr lang="en-US"/>
              <a:pPr>
                <a:defRPr/>
              </a:pPr>
              <a:t>‹#›</a:t>
            </a:fld>
            <a:endParaRPr lang="en-US"/>
          </a:p>
        </p:txBody>
      </p:sp>
    </p:spTree>
    <p:extLst>
      <p:ext uri="{BB962C8B-B14F-4D97-AF65-F5344CB8AC3E}">
        <p14:creationId xmlns:p14="http://schemas.microsoft.com/office/powerpoint/2010/main" val="111971325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8DF52A-1D01-2948-B2DF-164FE67A33F1}" type="slidenum">
              <a:rPr lang="en-US"/>
              <a:pPr>
                <a:defRPr/>
              </a:pPr>
              <a:t>‹#›</a:t>
            </a:fld>
            <a:endParaRPr lang="en-US"/>
          </a:p>
        </p:txBody>
      </p:sp>
    </p:spTree>
    <p:extLst>
      <p:ext uri="{BB962C8B-B14F-4D97-AF65-F5344CB8AC3E}">
        <p14:creationId xmlns:p14="http://schemas.microsoft.com/office/powerpoint/2010/main" val="156314177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half" idx="3"/>
          </p:nvPr>
        </p:nvSpPr>
        <p:spPr>
          <a:xfrm>
            <a:off x="685800" y="4114800"/>
            <a:ext cx="77724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837175E-3AFB-384F-A1C9-510E1E176200}" type="slidenum">
              <a:rPr lang="en-US"/>
              <a:pPr>
                <a:defRPr/>
              </a:pPr>
              <a:t>‹#›</a:t>
            </a:fld>
            <a:endParaRPr lang="en-US"/>
          </a:p>
        </p:txBody>
      </p:sp>
    </p:spTree>
    <p:extLst>
      <p:ext uri="{BB962C8B-B14F-4D97-AF65-F5344CB8AC3E}">
        <p14:creationId xmlns:p14="http://schemas.microsoft.com/office/powerpoint/2010/main" val="1326830886"/>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85A848-1388-A942-9DB9-40AA9673D5BF}" type="slidenum">
              <a:rPr lang="en-US"/>
              <a:pPr>
                <a:defRPr/>
              </a:pPr>
              <a:t>‹#›</a:t>
            </a:fld>
            <a:endParaRPr lang="en-US"/>
          </a:p>
        </p:txBody>
      </p:sp>
    </p:spTree>
    <p:extLst>
      <p:ext uri="{BB962C8B-B14F-4D97-AF65-F5344CB8AC3E}">
        <p14:creationId xmlns:p14="http://schemas.microsoft.com/office/powerpoint/2010/main" val="907420408"/>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C76902-3902-C244-9D8F-E4869BF85831}" type="slidenum">
              <a:rPr lang="en-US"/>
              <a:pPr>
                <a:defRPr/>
              </a:pPr>
              <a:t>‹#›</a:t>
            </a:fld>
            <a:endParaRPr lang="en-US"/>
          </a:p>
        </p:txBody>
      </p:sp>
    </p:spTree>
    <p:extLst>
      <p:ext uri="{BB962C8B-B14F-4D97-AF65-F5344CB8AC3E}">
        <p14:creationId xmlns:p14="http://schemas.microsoft.com/office/powerpoint/2010/main" val="272966686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1DBA2F-1AB7-AA4E-A04A-6F63A61DF716}" type="slidenum">
              <a:rPr lang="en-US"/>
              <a:pPr>
                <a:defRPr/>
              </a:pPr>
              <a:t>‹#›</a:t>
            </a:fld>
            <a:endParaRPr lang="en-US"/>
          </a:p>
        </p:txBody>
      </p:sp>
    </p:spTree>
    <p:extLst>
      <p:ext uri="{BB962C8B-B14F-4D97-AF65-F5344CB8AC3E}">
        <p14:creationId xmlns:p14="http://schemas.microsoft.com/office/powerpoint/2010/main" val="26063197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A66A135-ED9A-5C41-BC53-2914C09BE73F}" type="slidenum">
              <a:rPr lang="en-US" smtClean="0"/>
              <a:pPr>
                <a:defRPr/>
              </a:pPr>
              <a:t>‹#›</a:t>
            </a:fld>
            <a:endParaRPr lang="en-US" dirty="0"/>
          </a:p>
        </p:txBody>
      </p:sp>
    </p:spTree>
    <p:extLst>
      <p:ext uri="{BB962C8B-B14F-4D97-AF65-F5344CB8AC3E}">
        <p14:creationId xmlns:p14="http://schemas.microsoft.com/office/powerpoint/2010/main" val="423485394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8A37C4-FAA0-8146-88F3-DD3C7FA29106}" type="slidenum">
              <a:rPr lang="en-US"/>
              <a:pPr>
                <a:defRPr/>
              </a:pPr>
              <a:t>‹#›</a:t>
            </a:fld>
            <a:endParaRPr lang="en-US"/>
          </a:p>
        </p:txBody>
      </p:sp>
    </p:spTree>
    <p:extLst>
      <p:ext uri="{BB962C8B-B14F-4D97-AF65-F5344CB8AC3E}">
        <p14:creationId xmlns:p14="http://schemas.microsoft.com/office/powerpoint/2010/main" val="89806945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5C2AFF0-4483-2145-8986-D23892727192}" type="slidenum">
              <a:rPr lang="en-US"/>
              <a:pPr>
                <a:defRPr/>
              </a:pPr>
              <a:t>‹#›</a:t>
            </a:fld>
            <a:endParaRPr lang="en-US"/>
          </a:p>
        </p:txBody>
      </p:sp>
    </p:spTree>
    <p:extLst>
      <p:ext uri="{BB962C8B-B14F-4D97-AF65-F5344CB8AC3E}">
        <p14:creationId xmlns:p14="http://schemas.microsoft.com/office/powerpoint/2010/main" val="41601565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222BD5-DFC8-FE46-BF5F-0FDB8CF686D0}" type="slidenum">
              <a:rPr lang="en-US"/>
              <a:pPr>
                <a:defRPr/>
              </a:pPr>
              <a:t>‹#›</a:t>
            </a:fld>
            <a:endParaRPr lang="en-US"/>
          </a:p>
        </p:txBody>
      </p:sp>
    </p:spTree>
    <p:extLst>
      <p:ext uri="{BB962C8B-B14F-4D97-AF65-F5344CB8AC3E}">
        <p14:creationId xmlns:p14="http://schemas.microsoft.com/office/powerpoint/2010/main" val="189219248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344FFAD-6FA4-BA49-8084-AB2669A0D73E}" type="slidenum">
              <a:rPr lang="en-US"/>
              <a:pPr>
                <a:defRPr/>
              </a:pPr>
              <a:t>‹#›</a:t>
            </a:fld>
            <a:endParaRPr lang="en-US"/>
          </a:p>
        </p:txBody>
      </p:sp>
    </p:spTree>
    <p:extLst>
      <p:ext uri="{BB962C8B-B14F-4D97-AF65-F5344CB8AC3E}">
        <p14:creationId xmlns:p14="http://schemas.microsoft.com/office/powerpoint/2010/main" val="297745503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ACC6CD-B070-3C45-9759-56BCCF828F18}" type="slidenum">
              <a:rPr lang="en-US"/>
              <a:pPr>
                <a:defRPr/>
              </a:pPr>
              <a:t>‹#›</a:t>
            </a:fld>
            <a:endParaRPr lang="en-US"/>
          </a:p>
        </p:txBody>
      </p:sp>
    </p:spTree>
    <p:extLst>
      <p:ext uri="{BB962C8B-B14F-4D97-AF65-F5344CB8AC3E}">
        <p14:creationId xmlns:p14="http://schemas.microsoft.com/office/powerpoint/2010/main" val="962565989"/>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690E54-FE63-6D4D-B067-6EC1A91BE305}" type="slidenum">
              <a:rPr lang="en-US"/>
              <a:pPr>
                <a:defRPr/>
              </a:pPr>
              <a:t>‹#›</a:t>
            </a:fld>
            <a:endParaRPr lang="en-US"/>
          </a:p>
        </p:txBody>
      </p:sp>
    </p:spTree>
    <p:extLst>
      <p:ext uri="{BB962C8B-B14F-4D97-AF65-F5344CB8AC3E}">
        <p14:creationId xmlns:p14="http://schemas.microsoft.com/office/powerpoint/2010/main" val="1903422188"/>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948AC6-118B-4D4B-A3BD-258EAA01DB45}" type="slidenum">
              <a:rPr lang="en-US"/>
              <a:pPr>
                <a:defRPr/>
              </a:pPr>
              <a:t>‹#›</a:t>
            </a:fld>
            <a:endParaRPr lang="en-US"/>
          </a:p>
        </p:txBody>
      </p:sp>
    </p:spTree>
    <p:extLst>
      <p:ext uri="{BB962C8B-B14F-4D97-AF65-F5344CB8AC3E}">
        <p14:creationId xmlns:p14="http://schemas.microsoft.com/office/powerpoint/2010/main" val="589278877"/>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77E9EB-8325-CD45-BC53-46D4C414A6EC}" type="slidenum">
              <a:rPr lang="en-US"/>
              <a:pPr>
                <a:defRPr/>
              </a:pPr>
              <a:t>‹#›</a:t>
            </a:fld>
            <a:endParaRPr lang="en-US"/>
          </a:p>
        </p:txBody>
      </p:sp>
    </p:spTree>
    <p:extLst>
      <p:ext uri="{BB962C8B-B14F-4D97-AF65-F5344CB8AC3E}">
        <p14:creationId xmlns:p14="http://schemas.microsoft.com/office/powerpoint/2010/main" val="3172468111"/>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710704A-D94D-FC42-83DB-EAAC0E2F2F1C}" type="slidenum">
              <a:rPr lang="en-US"/>
              <a:pPr>
                <a:defRPr/>
              </a:pPr>
              <a:t>‹#›</a:t>
            </a:fld>
            <a:endParaRPr lang="en-US"/>
          </a:p>
        </p:txBody>
      </p:sp>
    </p:spTree>
    <p:extLst>
      <p:ext uri="{BB962C8B-B14F-4D97-AF65-F5344CB8AC3E}">
        <p14:creationId xmlns:p14="http://schemas.microsoft.com/office/powerpoint/2010/main" val="63964365"/>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08BD5EF-9779-D249-9AE9-9B97DE3D20F7}" type="slidenum">
              <a:rPr lang="en-US"/>
              <a:pPr>
                <a:defRPr/>
              </a:pPr>
              <a:t>‹#›</a:t>
            </a:fld>
            <a:endParaRPr lang="en-US"/>
          </a:p>
        </p:txBody>
      </p:sp>
    </p:spTree>
    <p:extLst>
      <p:ext uri="{BB962C8B-B14F-4D97-AF65-F5344CB8AC3E}">
        <p14:creationId xmlns:p14="http://schemas.microsoft.com/office/powerpoint/2010/main" val="29187676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25211E0-DA40-2E4F-8EAA-7621CAE27A57}" type="slidenum">
              <a:rPr lang="en-US" smtClean="0"/>
              <a:pPr>
                <a:defRPr/>
              </a:pPr>
              <a:t>‹#›</a:t>
            </a:fld>
            <a:endParaRPr lang="en-US" dirty="0"/>
          </a:p>
        </p:txBody>
      </p:sp>
    </p:spTree>
    <p:extLst>
      <p:ext uri="{BB962C8B-B14F-4D97-AF65-F5344CB8AC3E}">
        <p14:creationId xmlns:p14="http://schemas.microsoft.com/office/powerpoint/2010/main" val="394979731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DADD0B9-FAF8-8E41-B76E-CAEA9A1046A6}" type="slidenum">
              <a:rPr lang="en-US"/>
              <a:pPr>
                <a:defRPr/>
              </a:pPr>
              <a:t>‹#›</a:t>
            </a:fld>
            <a:endParaRPr lang="en-US"/>
          </a:p>
        </p:txBody>
      </p:sp>
    </p:spTree>
    <p:extLst>
      <p:ext uri="{BB962C8B-B14F-4D97-AF65-F5344CB8AC3E}">
        <p14:creationId xmlns:p14="http://schemas.microsoft.com/office/powerpoint/2010/main" val="2141488398"/>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E166FD6-6BFA-CF43-88D8-882A36840981}" type="slidenum">
              <a:rPr lang="en-US"/>
              <a:pPr>
                <a:defRPr/>
              </a:pPr>
              <a:t>‹#›</a:t>
            </a:fld>
            <a:endParaRPr lang="en-US"/>
          </a:p>
        </p:txBody>
      </p:sp>
    </p:spTree>
    <p:extLst>
      <p:ext uri="{BB962C8B-B14F-4D97-AF65-F5344CB8AC3E}">
        <p14:creationId xmlns:p14="http://schemas.microsoft.com/office/powerpoint/2010/main" val="1715558396"/>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175AF9F-0053-164A-AC42-67F9EA309A2F}" type="slidenum">
              <a:rPr lang="en-US"/>
              <a:pPr>
                <a:defRPr/>
              </a:pPr>
              <a:t>‹#›</a:t>
            </a:fld>
            <a:endParaRPr lang="en-US"/>
          </a:p>
        </p:txBody>
      </p:sp>
    </p:spTree>
    <p:extLst>
      <p:ext uri="{BB962C8B-B14F-4D97-AF65-F5344CB8AC3E}">
        <p14:creationId xmlns:p14="http://schemas.microsoft.com/office/powerpoint/2010/main" val="1292592009"/>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488B2217-A4E3-9E4A-9E60-C54C82E66684}" type="slidenum">
              <a:rPr lang="en-US"/>
              <a:pPr>
                <a:defRPr/>
              </a:pPr>
              <a:t>‹#›</a:t>
            </a:fld>
            <a:endParaRPr lang="en-US"/>
          </a:p>
        </p:txBody>
      </p:sp>
    </p:spTree>
    <p:extLst>
      <p:ext uri="{BB962C8B-B14F-4D97-AF65-F5344CB8AC3E}">
        <p14:creationId xmlns:p14="http://schemas.microsoft.com/office/powerpoint/2010/main" val="4117552021"/>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255982E6-7566-5142-8721-11259309A012}" type="slidenum">
              <a:rPr lang="en-US"/>
              <a:pPr>
                <a:defRPr/>
              </a:pPr>
              <a:t>‹#›</a:t>
            </a:fld>
            <a:endParaRPr lang="en-US"/>
          </a:p>
        </p:txBody>
      </p:sp>
    </p:spTree>
    <p:extLst>
      <p:ext uri="{BB962C8B-B14F-4D97-AF65-F5344CB8AC3E}">
        <p14:creationId xmlns:p14="http://schemas.microsoft.com/office/powerpoint/2010/main" val="4147401626"/>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83D11809-599F-694B-8E22-ED5B637D084A}" type="slidenum">
              <a:rPr lang="en-US"/>
              <a:pPr>
                <a:defRPr/>
              </a:pPr>
              <a:t>‹#›</a:t>
            </a:fld>
            <a:endParaRPr lang="en-US"/>
          </a:p>
        </p:txBody>
      </p:sp>
    </p:spTree>
    <p:extLst>
      <p:ext uri="{BB962C8B-B14F-4D97-AF65-F5344CB8AC3E}">
        <p14:creationId xmlns:p14="http://schemas.microsoft.com/office/powerpoint/2010/main" val="3924281419"/>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3D23D87B-3FAA-F54A-9117-2478903633DC}" type="slidenum">
              <a:rPr lang="en-US"/>
              <a:pPr>
                <a:defRPr/>
              </a:pPr>
              <a:t>‹#›</a:t>
            </a:fld>
            <a:endParaRPr lang="en-US"/>
          </a:p>
        </p:txBody>
      </p:sp>
    </p:spTree>
    <p:extLst>
      <p:ext uri="{BB962C8B-B14F-4D97-AF65-F5344CB8AC3E}">
        <p14:creationId xmlns:p14="http://schemas.microsoft.com/office/powerpoint/2010/main" val="143130173"/>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33906E8-887E-7643-8CEC-AC39AB3A170E}" type="slidenum">
              <a:rPr lang="en-US"/>
              <a:pPr>
                <a:defRPr/>
              </a:pPr>
              <a:t>‹#›</a:t>
            </a:fld>
            <a:endParaRPr lang="en-US"/>
          </a:p>
        </p:txBody>
      </p:sp>
    </p:spTree>
    <p:extLst>
      <p:ext uri="{BB962C8B-B14F-4D97-AF65-F5344CB8AC3E}">
        <p14:creationId xmlns:p14="http://schemas.microsoft.com/office/powerpoint/2010/main" val="4137071543"/>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D443C08-16DD-4747-8241-17F15610F6B9}" type="slidenum">
              <a:rPr lang="en-US"/>
              <a:pPr>
                <a:defRPr/>
              </a:pPr>
              <a:t>‹#›</a:t>
            </a:fld>
            <a:endParaRPr lang="en-US"/>
          </a:p>
        </p:txBody>
      </p:sp>
    </p:spTree>
    <p:extLst>
      <p:ext uri="{BB962C8B-B14F-4D97-AF65-F5344CB8AC3E}">
        <p14:creationId xmlns:p14="http://schemas.microsoft.com/office/powerpoint/2010/main" val="220668720"/>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5692CFF-5757-3245-B1D2-DA4439462702}" type="slidenum">
              <a:rPr lang="en-US"/>
              <a:pPr>
                <a:defRPr/>
              </a:pPr>
              <a:t>‹#›</a:t>
            </a:fld>
            <a:endParaRPr lang="en-US"/>
          </a:p>
        </p:txBody>
      </p:sp>
    </p:spTree>
    <p:extLst>
      <p:ext uri="{BB962C8B-B14F-4D97-AF65-F5344CB8AC3E}">
        <p14:creationId xmlns:p14="http://schemas.microsoft.com/office/powerpoint/2010/main" val="35178324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3F92300-2038-3640-9ED1-11C79F47AB8F}" type="slidenum">
              <a:rPr lang="en-US" smtClean="0"/>
              <a:pPr>
                <a:defRPr/>
              </a:pPr>
              <a:t>‹#›</a:t>
            </a:fld>
            <a:endParaRPr lang="en-US" dirty="0"/>
          </a:p>
        </p:txBody>
      </p:sp>
    </p:spTree>
    <p:extLst>
      <p:ext uri="{BB962C8B-B14F-4D97-AF65-F5344CB8AC3E}">
        <p14:creationId xmlns:p14="http://schemas.microsoft.com/office/powerpoint/2010/main" val="174627844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37FD37-0D7B-8B45-865A-FFAA121A6C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4648888"/>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16ABF0-01F8-D845-AEDE-A0CDCAB0B4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0769396"/>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640772-611F-5F40-8D3D-B60C23DFFF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5308309"/>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27E4F4-5F74-1841-B97A-DDFA18D75C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04379027"/>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519FDB-DACE-5E45-9E70-8744DD579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1752621"/>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0315E8-F980-1D4D-BB1A-338F035B6A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77184925"/>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010E331C-E8F7-474D-A71A-999EEFAEDA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5497752"/>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39653-314D-A74C-9033-C855E32A61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10068559"/>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06D930-43FB-6540-AD51-173907E3A3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15721409"/>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839FC6-D80D-6442-BFCC-688853C782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73496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E690250-5BEE-104D-AE44-451BC007B7DA}" type="slidenum">
              <a:rPr lang="en-US" smtClean="0"/>
              <a:pPr>
                <a:defRPr/>
              </a:pPr>
              <a:t>‹#›</a:t>
            </a:fld>
            <a:endParaRPr lang="en-US" dirty="0"/>
          </a:p>
        </p:txBody>
      </p:sp>
    </p:spTree>
    <p:extLst>
      <p:ext uri="{BB962C8B-B14F-4D97-AF65-F5344CB8AC3E}">
        <p14:creationId xmlns:p14="http://schemas.microsoft.com/office/powerpoint/2010/main" val="531698509"/>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EEC028-E1AC-C047-954D-DA39972814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84292826"/>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8" name="Rectangle 6"/>
          <p:cNvSpPr>
            <a:spLocks noGrp="1" noChangeArrowheads="1"/>
          </p:cNvSpPr>
          <p:nvPr>
            <p:ph type="sldNum" sz="quarter" idx="12"/>
          </p:nvPr>
        </p:nvSpPr>
        <p:spPr>
          <a:ln/>
        </p:spPr>
        <p:txBody>
          <a:bodyPr/>
          <a:lstStyle>
            <a:lvl1pPr>
              <a:defRPr/>
            </a:lvl1pPr>
          </a:lstStyle>
          <a:p>
            <a:pPr>
              <a:defRPr/>
            </a:pPr>
            <a:fld id="{017152E1-34B1-9444-A6CD-A865810000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92547781"/>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1" i="0" dirty="0">
              <a:solidFill>
                <a:srgbClr val="003366"/>
              </a:solidFill>
              <a:latin typeface="Arial" panose="020B0604020202020204" pitchFamily="34"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lnSpc>
                <a:spcPct val="100000"/>
              </a:lnSpc>
              <a:spcBef>
                <a:spcPct val="0"/>
              </a:spcBef>
              <a:buFontTx/>
              <a:buNone/>
            </a:pPr>
            <a:endParaRPr lang="en-US" b="1" i="0" dirty="0">
              <a:solidFill>
                <a:srgbClr val="003366"/>
              </a:solidFill>
              <a:latin typeface="Arial" panose="020B0604020202020204" pitchFamily="34"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lnSpc>
                  <a:spcPct val="100000"/>
                </a:lnSpc>
                <a:spcBef>
                  <a:spcPct val="0"/>
                </a:spcBef>
                <a:buFontTx/>
                <a:buNone/>
              </a:pPr>
              <a:endParaRPr kumimoji="0" lang="en-US" b="1" i="0" dirty="0">
                <a:solidFill>
                  <a:srgbClr val="003366"/>
                </a:solidFill>
                <a:latin typeface="Arial" panose="020B0604020202020204" pitchFamily="34"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kumimoji="0" lang="en-US" b="1" i="0" dirty="0">
                <a:solidFill>
                  <a:srgbClr val="003366"/>
                </a:solidFill>
                <a:latin typeface="Arial" panose="020B0604020202020204" pitchFamily="34"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b="1" i="0">
                <a:solidFill>
                  <a:schemeClr val="tx2"/>
                </a:solidFill>
                <a:latin typeface="Arial" panose="020B0604020202020204" pitchFamily="34" charset="0"/>
              </a:defRPr>
            </a:lvl1pPr>
          </a:lstStyle>
          <a:p>
            <a:r>
              <a:rPr lang="en-US" dirty="0"/>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b="1" i="0">
                <a:solidFill>
                  <a:schemeClr val="tx1"/>
                </a:solidFill>
                <a:latin typeface="Arial" panose="020B0604020202020204" pitchFamily="34" charset="0"/>
              </a:defRPr>
            </a:lvl1pPr>
          </a:lstStyle>
          <a:p>
            <a:r>
              <a:rPr lang="en-US" dirty="0"/>
              <a:t>Click to edit Master title style</a:t>
            </a:r>
          </a:p>
        </p:txBody>
      </p:sp>
      <p:sp>
        <p:nvSpPr>
          <p:cNvPr id="9" name="Rectangle 8"/>
          <p:cNvSpPr>
            <a:spLocks noGrp="1" noChangeArrowheads="1"/>
          </p:cNvSpPr>
          <p:nvPr>
            <p:ph type="dt" sz="quarter" idx="10"/>
          </p:nvPr>
        </p:nvSpPr>
        <p:spPr>
          <a:xfrm>
            <a:off x="2667000" y="6571768"/>
            <a:ext cx="1905000" cy="286232"/>
          </a:xfrm>
        </p:spPr>
        <p:txBody>
          <a:bodyPr/>
          <a:lstStyle>
            <a:lvl1pPr>
              <a:defRPr b="1" i="0">
                <a:solidFill>
                  <a:srgbClr val="FFFFFF"/>
                </a:solidFill>
                <a:latin typeface="Arial" panose="020B0604020202020204" pitchFamily="34" charset="0"/>
              </a:defRPr>
            </a:lvl1pPr>
          </a:lstStyle>
          <a:p>
            <a:pPr>
              <a:defRPr/>
            </a:pPr>
            <a:endParaRPr lang="en-US" dirty="0"/>
          </a:p>
        </p:txBody>
      </p:sp>
      <p:sp>
        <p:nvSpPr>
          <p:cNvPr id="10" name="Rectangle 9"/>
          <p:cNvSpPr>
            <a:spLocks noGrp="1" noChangeArrowheads="1"/>
          </p:cNvSpPr>
          <p:nvPr>
            <p:ph type="ftr" sz="quarter" idx="11"/>
          </p:nvPr>
        </p:nvSpPr>
        <p:spPr>
          <a:xfrm>
            <a:off x="5195888" y="6571768"/>
            <a:ext cx="3279775" cy="286232"/>
          </a:xfrm>
        </p:spPr>
        <p:txBody>
          <a:bodyPr/>
          <a:lstStyle>
            <a:lvl1pPr algn="r">
              <a:defRPr b="1" i="0">
                <a:latin typeface="Arial" panose="020B0604020202020204" pitchFamily="34" charset="0"/>
              </a:defRPr>
            </a:lvl1pPr>
          </a:lstStyle>
          <a:p>
            <a:pPr>
              <a:defRPr/>
            </a:pPr>
            <a:endParaRPr lang="en-US" dirty="0"/>
          </a:p>
        </p:txBody>
      </p:sp>
      <p:sp>
        <p:nvSpPr>
          <p:cNvPr id="11" name="Rectangle 10"/>
          <p:cNvSpPr>
            <a:spLocks noGrp="1" noChangeArrowheads="1"/>
          </p:cNvSpPr>
          <p:nvPr>
            <p:ph type="sldNum" sz="quarter" idx="12"/>
          </p:nvPr>
        </p:nvSpPr>
        <p:spPr>
          <a:xfrm>
            <a:off x="9525" y="6035945"/>
            <a:ext cx="587375" cy="812530"/>
          </a:xfrm>
        </p:spPr>
        <p:txBody>
          <a:bodyPr anchorCtr="0"/>
          <a:lstStyle>
            <a:lvl1pPr>
              <a:defRPr b="1" i="0">
                <a:latin typeface="Arial" panose="020B0604020202020204" pitchFamily="34" charset="0"/>
              </a:defRPr>
            </a:lvl1pPr>
          </a:lstStyle>
          <a:p>
            <a:pPr>
              <a:defRPr/>
            </a:pPr>
            <a:fld id="{17918D88-7D68-0C4D-8296-FC78DD8D1D76}" type="slidenum">
              <a:rPr lang="en-US" smtClean="0"/>
              <a:pPr>
                <a:defRPr/>
              </a:pPr>
              <a:t>‹#›</a:t>
            </a:fld>
            <a:endParaRPr lang="en-US" dirty="0"/>
          </a:p>
        </p:txBody>
      </p:sp>
    </p:spTree>
    <p:extLst>
      <p:ext uri="{BB962C8B-B14F-4D97-AF65-F5344CB8AC3E}">
        <p14:creationId xmlns:p14="http://schemas.microsoft.com/office/powerpoint/2010/main" val="3692726118"/>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xfrm>
            <a:off x="7010400" y="6571768"/>
            <a:ext cx="1905000" cy="286232"/>
          </a:xfrm>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xfrm>
            <a:off x="2936875" y="6547956"/>
            <a:ext cx="2895600" cy="286232"/>
          </a:xfrm>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xfrm>
            <a:off x="84138" y="6020071"/>
            <a:ext cx="587375" cy="812530"/>
          </a:xfrm>
          <a:ln/>
        </p:spPr>
        <p:txBody>
          <a:bodyPr/>
          <a:lstStyle>
            <a:lvl1pPr>
              <a:defRPr b="1" i="0">
                <a:latin typeface="Arial" panose="020B0604020202020204" pitchFamily="34" charset="0"/>
              </a:defRPr>
            </a:lvl1pPr>
          </a:lstStyle>
          <a:p>
            <a:pPr>
              <a:defRPr/>
            </a:pPr>
            <a:fld id="{9C5EC26C-C72D-AD4E-BD5B-27DEA70C9336}" type="slidenum">
              <a:rPr lang="en-US" smtClean="0"/>
              <a:pPr>
                <a:defRPr/>
              </a:pPr>
              <a:t>‹#›</a:t>
            </a:fld>
            <a:endParaRPr lang="en-US" dirty="0"/>
          </a:p>
        </p:txBody>
      </p:sp>
    </p:spTree>
    <p:extLst>
      <p:ext uri="{BB962C8B-B14F-4D97-AF65-F5344CB8AC3E}">
        <p14:creationId xmlns:p14="http://schemas.microsoft.com/office/powerpoint/2010/main" val="2264138828"/>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xfrm>
            <a:off x="7010400" y="6571768"/>
            <a:ext cx="1905000" cy="286232"/>
          </a:xfrm>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xfrm>
            <a:off x="2936875" y="6547956"/>
            <a:ext cx="2895600" cy="286232"/>
          </a:xfrm>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xfrm>
            <a:off x="84138" y="6020071"/>
            <a:ext cx="587375" cy="812530"/>
          </a:xfrm>
          <a:ln/>
        </p:spPr>
        <p:txBody>
          <a:bodyPr/>
          <a:lstStyle>
            <a:lvl1pPr>
              <a:defRPr b="1" i="0">
                <a:latin typeface="Arial" panose="020B0604020202020204" pitchFamily="34" charset="0"/>
              </a:defRPr>
            </a:lvl1pPr>
          </a:lstStyle>
          <a:p>
            <a:pPr>
              <a:defRPr/>
            </a:pPr>
            <a:fld id="{B1193E80-86D9-6E45-9A0D-A1D6A3E80F6A}" type="slidenum">
              <a:rPr lang="en-US" smtClean="0"/>
              <a:pPr>
                <a:defRPr/>
              </a:pPr>
              <a:t>‹#›</a:t>
            </a:fld>
            <a:endParaRPr lang="en-US" dirty="0"/>
          </a:p>
        </p:txBody>
      </p:sp>
    </p:spTree>
    <p:extLst>
      <p:ext uri="{BB962C8B-B14F-4D97-AF65-F5344CB8AC3E}">
        <p14:creationId xmlns:p14="http://schemas.microsoft.com/office/powerpoint/2010/main" val="3598097945"/>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911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xfrm>
            <a:off x="7010400" y="6571768"/>
            <a:ext cx="1905000" cy="286232"/>
          </a:xfrm>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xfrm>
            <a:off x="2936875" y="6547956"/>
            <a:ext cx="2895600" cy="286232"/>
          </a:xfrm>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xfrm>
            <a:off x="84138" y="6020071"/>
            <a:ext cx="587375" cy="812530"/>
          </a:xfrm>
          <a:ln/>
        </p:spPr>
        <p:txBody>
          <a:bodyPr/>
          <a:lstStyle>
            <a:lvl1pPr>
              <a:defRPr b="1" i="0">
                <a:latin typeface="Arial" panose="020B0604020202020204" pitchFamily="34" charset="0"/>
              </a:defRPr>
            </a:lvl1pPr>
          </a:lstStyle>
          <a:p>
            <a:pPr>
              <a:defRPr/>
            </a:pPr>
            <a:fld id="{1E73ACE7-C99A-524A-9D4C-1561748375CD}" type="slidenum">
              <a:rPr lang="en-US" smtClean="0"/>
              <a:pPr>
                <a:defRPr/>
              </a:pPr>
              <a:t>‹#›</a:t>
            </a:fld>
            <a:endParaRPr lang="en-US" dirty="0"/>
          </a:p>
        </p:txBody>
      </p:sp>
    </p:spTree>
    <p:extLst>
      <p:ext uri="{BB962C8B-B14F-4D97-AF65-F5344CB8AC3E}">
        <p14:creationId xmlns:p14="http://schemas.microsoft.com/office/powerpoint/2010/main" val="87391544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xfrm>
            <a:off x="7010400" y="6571768"/>
            <a:ext cx="1905000" cy="286232"/>
          </a:xfrm>
          <a:ln/>
        </p:spPr>
        <p:txBody>
          <a:bodyPr/>
          <a:lstStyle>
            <a:lvl1pPr>
              <a:defRPr b="1" i="0">
                <a:latin typeface="Arial" panose="020B0604020202020204" pitchFamily="34" charset="0"/>
              </a:defRPr>
            </a:lvl1pPr>
          </a:lstStyle>
          <a:p>
            <a:pPr>
              <a:defRPr/>
            </a:pPr>
            <a:endParaRPr lang="en-US" dirty="0"/>
          </a:p>
        </p:txBody>
      </p:sp>
      <p:sp>
        <p:nvSpPr>
          <p:cNvPr id="8" name="Rectangle 9"/>
          <p:cNvSpPr>
            <a:spLocks noGrp="1" noChangeArrowheads="1"/>
          </p:cNvSpPr>
          <p:nvPr>
            <p:ph type="ftr" sz="quarter" idx="11"/>
          </p:nvPr>
        </p:nvSpPr>
        <p:spPr>
          <a:xfrm>
            <a:off x="2936875" y="6547956"/>
            <a:ext cx="2895600" cy="286232"/>
          </a:xfrm>
          <a:ln/>
        </p:spPr>
        <p:txBody>
          <a:bodyPr/>
          <a:lstStyle>
            <a:lvl1pPr>
              <a:defRPr b="1" i="0">
                <a:latin typeface="Arial" panose="020B0604020202020204" pitchFamily="34" charset="0"/>
              </a:defRPr>
            </a:lvl1pPr>
          </a:lstStyle>
          <a:p>
            <a:pPr>
              <a:defRPr/>
            </a:pPr>
            <a:endParaRPr lang="en-US" dirty="0"/>
          </a:p>
        </p:txBody>
      </p:sp>
      <p:sp>
        <p:nvSpPr>
          <p:cNvPr id="9" name="Rectangle 10"/>
          <p:cNvSpPr>
            <a:spLocks noGrp="1" noChangeArrowheads="1"/>
          </p:cNvSpPr>
          <p:nvPr>
            <p:ph type="sldNum" sz="quarter" idx="12"/>
          </p:nvPr>
        </p:nvSpPr>
        <p:spPr>
          <a:xfrm>
            <a:off x="84138" y="6020071"/>
            <a:ext cx="587375" cy="812530"/>
          </a:xfrm>
          <a:ln/>
        </p:spPr>
        <p:txBody>
          <a:bodyPr/>
          <a:lstStyle>
            <a:lvl1pPr>
              <a:defRPr b="1" i="0">
                <a:latin typeface="Arial" panose="020B0604020202020204" pitchFamily="34" charset="0"/>
              </a:defRPr>
            </a:lvl1pPr>
          </a:lstStyle>
          <a:p>
            <a:pPr>
              <a:defRPr/>
            </a:pPr>
            <a:fld id="{EC71D9F2-62DE-2A42-98C9-33F80120F5B8}" type="slidenum">
              <a:rPr lang="en-US" smtClean="0"/>
              <a:pPr>
                <a:defRPr/>
              </a:pPr>
              <a:t>‹#›</a:t>
            </a:fld>
            <a:endParaRPr lang="en-US" dirty="0"/>
          </a:p>
        </p:txBody>
      </p:sp>
    </p:spTree>
    <p:extLst>
      <p:ext uri="{BB962C8B-B14F-4D97-AF65-F5344CB8AC3E}">
        <p14:creationId xmlns:p14="http://schemas.microsoft.com/office/powerpoint/2010/main" val="3142874204"/>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xfrm>
            <a:off x="7010400" y="6571768"/>
            <a:ext cx="1905000" cy="286232"/>
          </a:xfrm>
          <a:ln/>
        </p:spPr>
        <p:txBody>
          <a:bodyPr/>
          <a:lstStyle>
            <a:lvl1pPr>
              <a:defRPr b="1" i="0">
                <a:latin typeface="Arial" panose="020B0604020202020204" pitchFamily="34" charset="0"/>
              </a:defRPr>
            </a:lvl1pPr>
          </a:lstStyle>
          <a:p>
            <a:pPr>
              <a:defRPr/>
            </a:pPr>
            <a:endParaRPr lang="en-US" dirty="0"/>
          </a:p>
        </p:txBody>
      </p:sp>
      <p:sp>
        <p:nvSpPr>
          <p:cNvPr id="4" name="Rectangle 9"/>
          <p:cNvSpPr>
            <a:spLocks noGrp="1" noChangeArrowheads="1"/>
          </p:cNvSpPr>
          <p:nvPr>
            <p:ph type="ftr" sz="quarter" idx="11"/>
          </p:nvPr>
        </p:nvSpPr>
        <p:spPr>
          <a:xfrm>
            <a:off x="2936875" y="6547956"/>
            <a:ext cx="2895600" cy="286232"/>
          </a:xfrm>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sldNum" sz="quarter" idx="12"/>
          </p:nvPr>
        </p:nvSpPr>
        <p:spPr>
          <a:xfrm>
            <a:off x="84138" y="6020071"/>
            <a:ext cx="587375" cy="812530"/>
          </a:xfrm>
          <a:ln/>
        </p:spPr>
        <p:txBody>
          <a:bodyPr/>
          <a:lstStyle>
            <a:lvl1pPr>
              <a:defRPr b="1" i="0">
                <a:latin typeface="Arial" panose="020B0604020202020204" pitchFamily="34" charset="0"/>
              </a:defRPr>
            </a:lvl1pPr>
          </a:lstStyle>
          <a:p>
            <a:pPr>
              <a:defRPr/>
            </a:pPr>
            <a:fld id="{D3AD25CB-1870-1446-A58B-DAB20E3FB90B}" type="slidenum">
              <a:rPr lang="en-US" smtClean="0"/>
              <a:pPr>
                <a:defRPr/>
              </a:pPr>
              <a:t>‹#›</a:t>
            </a:fld>
            <a:endParaRPr lang="en-US" dirty="0"/>
          </a:p>
        </p:txBody>
      </p:sp>
    </p:spTree>
    <p:extLst>
      <p:ext uri="{BB962C8B-B14F-4D97-AF65-F5344CB8AC3E}">
        <p14:creationId xmlns:p14="http://schemas.microsoft.com/office/powerpoint/2010/main" val="819763550"/>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7010400" y="6571768"/>
            <a:ext cx="1905000" cy="286232"/>
          </a:xfrm>
          <a:ln/>
        </p:spPr>
        <p:txBody>
          <a:bodyPr/>
          <a:lstStyle>
            <a:lvl1pPr>
              <a:defRPr b="1" i="0">
                <a:latin typeface="Arial" panose="020B0604020202020204" pitchFamily="34" charset="0"/>
              </a:defRPr>
            </a:lvl1pPr>
          </a:lstStyle>
          <a:p>
            <a:pPr>
              <a:defRPr/>
            </a:pPr>
            <a:endParaRPr lang="en-US" dirty="0"/>
          </a:p>
        </p:txBody>
      </p:sp>
      <p:sp>
        <p:nvSpPr>
          <p:cNvPr id="3" name="Rectangle 9"/>
          <p:cNvSpPr>
            <a:spLocks noGrp="1" noChangeArrowheads="1"/>
          </p:cNvSpPr>
          <p:nvPr>
            <p:ph type="ftr" sz="quarter" idx="11"/>
          </p:nvPr>
        </p:nvSpPr>
        <p:spPr>
          <a:xfrm>
            <a:off x="2936875" y="6547956"/>
            <a:ext cx="2895600" cy="286232"/>
          </a:xfrm>
          <a:ln/>
        </p:spPr>
        <p:txBody>
          <a:bodyPr/>
          <a:lstStyle>
            <a:lvl1pPr>
              <a:defRPr b="1" i="0">
                <a:latin typeface="Arial" panose="020B0604020202020204" pitchFamily="34" charset="0"/>
              </a:defRPr>
            </a:lvl1pPr>
          </a:lstStyle>
          <a:p>
            <a:pPr>
              <a:defRPr/>
            </a:pPr>
            <a:endParaRPr lang="en-US" dirty="0"/>
          </a:p>
        </p:txBody>
      </p:sp>
      <p:sp>
        <p:nvSpPr>
          <p:cNvPr id="4" name="Rectangle 10"/>
          <p:cNvSpPr>
            <a:spLocks noGrp="1" noChangeArrowheads="1"/>
          </p:cNvSpPr>
          <p:nvPr>
            <p:ph type="sldNum" sz="quarter" idx="12"/>
          </p:nvPr>
        </p:nvSpPr>
        <p:spPr>
          <a:xfrm>
            <a:off x="84138" y="6020071"/>
            <a:ext cx="587375" cy="812530"/>
          </a:xfrm>
          <a:ln/>
        </p:spPr>
        <p:txBody>
          <a:bodyPr/>
          <a:lstStyle>
            <a:lvl1pPr>
              <a:defRPr b="1" i="0">
                <a:latin typeface="Arial" panose="020B0604020202020204" pitchFamily="34" charset="0"/>
              </a:defRPr>
            </a:lvl1pPr>
          </a:lstStyle>
          <a:p>
            <a:pPr>
              <a:defRPr/>
            </a:pPr>
            <a:fld id="{68635DBE-27F8-3041-AB8A-3509B1EE02FB}" type="slidenum">
              <a:rPr lang="en-US" smtClean="0"/>
              <a:pPr>
                <a:defRPr/>
              </a:pPr>
              <a:t>‹#›</a:t>
            </a:fld>
            <a:endParaRPr lang="en-US" dirty="0"/>
          </a:p>
        </p:txBody>
      </p:sp>
    </p:spTree>
    <p:extLst>
      <p:ext uri="{BB962C8B-B14F-4D97-AF65-F5344CB8AC3E}">
        <p14:creationId xmlns:p14="http://schemas.microsoft.com/office/powerpoint/2010/main" val="1075500444"/>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xfrm>
            <a:off x="7010400" y="6571768"/>
            <a:ext cx="1905000" cy="286232"/>
          </a:xfrm>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xfrm>
            <a:off x="2936875" y="6547956"/>
            <a:ext cx="2895600" cy="286232"/>
          </a:xfrm>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xfrm>
            <a:off x="84138" y="6020071"/>
            <a:ext cx="587375" cy="812530"/>
          </a:xfrm>
          <a:ln/>
        </p:spPr>
        <p:txBody>
          <a:bodyPr/>
          <a:lstStyle>
            <a:lvl1pPr>
              <a:defRPr b="1" i="0">
                <a:latin typeface="Arial" panose="020B0604020202020204" pitchFamily="34" charset="0"/>
              </a:defRPr>
            </a:lvl1pPr>
          </a:lstStyle>
          <a:p>
            <a:pPr>
              <a:defRPr/>
            </a:pPr>
            <a:fld id="{F5F3BE78-21C7-DC4A-8B20-5249360DE42D}" type="slidenum">
              <a:rPr lang="en-US" smtClean="0"/>
              <a:pPr>
                <a:defRPr/>
              </a:pPr>
              <a:t>‹#›</a:t>
            </a:fld>
            <a:endParaRPr lang="en-US" dirty="0"/>
          </a:p>
        </p:txBody>
      </p:sp>
    </p:spTree>
    <p:extLst>
      <p:ext uri="{BB962C8B-B14F-4D97-AF65-F5344CB8AC3E}">
        <p14:creationId xmlns:p14="http://schemas.microsoft.com/office/powerpoint/2010/main" val="14069903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A1FFD78-ED6C-4740-AAE0-F37A832AF788}" type="slidenum">
              <a:rPr lang="en-US" smtClean="0"/>
              <a:pPr>
                <a:defRPr/>
              </a:pPr>
              <a:t>‹#›</a:t>
            </a:fld>
            <a:endParaRPr lang="en-US" dirty="0"/>
          </a:p>
        </p:txBody>
      </p:sp>
    </p:spTree>
    <p:extLst>
      <p:ext uri="{BB962C8B-B14F-4D97-AF65-F5344CB8AC3E}">
        <p14:creationId xmlns:p14="http://schemas.microsoft.com/office/powerpoint/2010/main" val="1553575498"/>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xfrm>
            <a:off x="7010400" y="6571768"/>
            <a:ext cx="1905000" cy="286232"/>
          </a:xfrm>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xfrm>
            <a:off x="2936875" y="6547956"/>
            <a:ext cx="2895600" cy="286232"/>
          </a:xfrm>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xfrm>
            <a:off x="84138" y="6020071"/>
            <a:ext cx="587375" cy="812530"/>
          </a:xfrm>
          <a:ln/>
        </p:spPr>
        <p:txBody>
          <a:bodyPr/>
          <a:lstStyle>
            <a:lvl1pPr>
              <a:defRPr b="1" i="0">
                <a:latin typeface="Arial" panose="020B0604020202020204" pitchFamily="34" charset="0"/>
              </a:defRPr>
            </a:lvl1pPr>
          </a:lstStyle>
          <a:p>
            <a:pPr>
              <a:defRPr/>
            </a:pPr>
            <a:fld id="{F6D9738B-DAE0-EB41-96AD-A71C72760EC0}" type="slidenum">
              <a:rPr lang="en-US" smtClean="0"/>
              <a:pPr>
                <a:defRPr/>
              </a:pPr>
              <a:t>‹#›</a:t>
            </a:fld>
            <a:endParaRPr lang="en-US" dirty="0"/>
          </a:p>
        </p:txBody>
      </p:sp>
    </p:spTree>
    <p:extLst>
      <p:ext uri="{BB962C8B-B14F-4D97-AF65-F5344CB8AC3E}">
        <p14:creationId xmlns:p14="http://schemas.microsoft.com/office/powerpoint/2010/main" val="3927403961"/>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xfrm>
            <a:off x="7010400" y="6571768"/>
            <a:ext cx="1905000" cy="286232"/>
          </a:xfrm>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xfrm>
            <a:off x="2936875" y="6547956"/>
            <a:ext cx="2895600" cy="286232"/>
          </a:xfrm>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xfrm>
            <a:off x="84138" y="6020071"/>
            <a:ext cx="587375" cy="812530"/>
          </a:xfrm>
          <a:ln/>
        </p:spPr>
        <p:txBody>
          <a:bodyPr/>
          <a:lstStyle>
            <a:lvl1pPr>
              <a:defRPr b="1" i="0">
                <a:latin typeface="Arial" panose="020B0604020202020204" pitchFamily="34" charset="0"/>
              </a:defRPr>
            </a:lvl1pPr>
          </a:lstStyle>
          <a:p>
            <a:pPr>
              <a:defRPr/>
            </a:pPr>
            <a:fld id="{0622E3B4-05A7-D24A-BA1C-8BEE01C6C6A5}" type="slidenum">
              <a:rPr lang="en-US" smtClean="0"/>
              <a:pPr>
                <a:defRPr/>
              </a:pPr>
              <a:t>‹#›</a:t>
            </a:fld>
            <a:endParaRPr lang="en-US" dirty="0"/>
          </a:p>
        </p:txBody>
      </p:sp>
    </p:spTree>
    <p:extLst>
      <p:ext uri="{BB962C8B-B14F-4D97-AF65-F5344CB8AC3E}">
        <p14:creationId xmlns:p14="http://schemas.microsoft.com/office/powerpoint/2010/main" val="21037165"/>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xfrm>
            <a:off x="7010400" y="6571768"/>
            <a:ext cx="1905000" cy="286232"/>
          </a:xfrm>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xfrm>
            <a:off x="2936875" y="6547956"/>
            <a:ext cx="2895600" cy="286232"/>
          </a:xfrm>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xfrm>
            <a:off x="84138" y="6020071"/>
            <a:ext cx="587375" cy="812530"/>
          </a:xfrm>
          <a:ln/>
        </p:spPr>
        <p:txBody>
          <a:bodyPr/>
          <a:lstStyle>
            <a:lvl1pPr>
              <a:defRPr b="1" i="0">
                <a:latin typeface="Arial" panose="020B0604020202020204" pitchFamily="34" charset="0"/>
              </a:defRPr>
            </a:lvl1pPr>
          </a:lstStyle>
          <a:p>
            <a:pPr>
              <a:defRPr/>
            </a:pPr>
            <a:fld id="{221843C6-7A90-C84F-A5C9-6FBC489A7862}" type="slidenum">
              <a:rPr lang="en-US" smtClean="0"/>
              <a:pPr>
                <a:defRPr/>
              </a:pPr>
              <a:t>‹#›</a:t>
            </a:fld>
            <a:endParaRPr lang="en-US" dirty="0"/>
          </a:p>
        </p:txBody>
      </p:sp>
    </p:spTree>
    <p:extLst>
      <p:ext uri="{BB962C8B-B14F-4D97-AF65-F5344CB8AC3E}">
        <p14:creationId xmlns:p14="http://schemas.microsoft.com/office/powerpoint/2010/main" val="994633473"/>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573903E6-E6F3-0F49-8740-299C6EA71D0D}"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2086349809"/>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44FECEA0-C2C7-AD40-836D-BDDE9023C8FF}"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766177895"/>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EA5D04CA-B7DA-D746-8C00-9BF85993CBF2}"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1901334729"/>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b="1"/>
            </a:lvl1pPr>
          </a:lstStyle>
          <a:p>
            <a:pPr>
              <a:defRPr/>
            </a:pPr>
            <a:endParaRPr lang="en-US"/>
          </a:p>
        </p:txBody>
      </p:sp>
      <p:sp>
        <p:nvSpPr>
          <p:cNvPr id="8"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DFA0F4A4-D27D-D94C-A57B-3C31D0077E14}" type="slidenum">
              <a:rPr lang="en-US"/>
              <a:pPr>
                <a:defRPr/>
              </a:pPr>
              <a:t>‹#›</a:t>
            </a:fld>
            <a:endParaRPr lang="en-US"/>
          </a:p>
        </p:txBody>
      </p:sp>
      <p:sp>
        <p:nvSpPr>
          <p:cNvPr id="9"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884459708"/>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b="1"/>
            </a:lvl1pPr>
          </a:lstStyle>
          <a:p>
            <a:pPr>
              <a:defRPr/>
            </a:pPr>
            <a:endParaRPr lang="en-US"/>
          </a:p>
        </p:txBody>
      </p:sp>
      <p:sp>
        <p:nvSpPr>
          <p:cNvPr id="4"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B6017C7B-494B-DB4C-BD8E-8F287756E13D}" type="slidenum">
              <a:rPr lang="en-US"/>
              <a:pPr>
                <a:defRPr/>
              </a:pPr>
              <a:t>‹#›</a:t>
            </a:fld>
            <a:endParaRPr lang="en-US"/>
          </a:p>
        </p:txBody>
      </p:sp>
      <p:sp>
        <p:nvSpPr>
          <p:cNvPr id="5"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2010212318"/>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a:lvl1pPr>
          </a:lstStyle>
          <a:p>
            <a:pPr>
              <a:defRPr/>
            </a:pPr>
            <a:endParaRPr lang="en-US"/>
          </a:p>
        </p:txBody>
      </p:sp>
      <p:sp>
        <p:nvSpPr>
          <p:cNvPr id="3"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03440BAD-10C1-C046-ABB1-20268808B0C2}" type="slidenum">
              <a:rPr lang="en-US"/>
              <a:pPr>
                <a:defRPr/>
              </a:pPr>
              <a:t>‹#›</a:t>
            </a:fld>
            <a:endParaRPr lang="en-US"/>
          </a:p>
        </p:txBody>
      </p:sp>
      <p:sp>
        <p:nvSpPr>
          <p:cNvPr id="4"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4272264199"/>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39F85105-B8F9-624B-BB21-FC1724A72D72}"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231913275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A12D375-E13F-4242-8021-D17C5ADBCA55}" type="slidenum">
              <a:rPr lang="en-US" smtClean="0"/>
              <a:pPr>
                <a:defRPr/>
              </a:pPr>
              <a:t>‹#›</a:t>
            </a:fld>
            <a:endParaRPr lang="en-US" dirty="0"/>
          </a:p>
        </p:txBody>
      </p:sp>
    </p:spTree>
    <p:extLst>
      <p:ext uri="{BB962C8B-B14F-4D97-AF65-F5344CB8AC3E}">
        <p14:creationId xmlns:p14="http://schemas.microsoft.com/office/powerpoint/2010/main" val="121961876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1C0BC0B5-26F5-614E-90B4-5BC722456393}"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3867509274"/>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160FD8E7-5D0D-4846-92D4-8EC8B725FFDD}"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439319735"/>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268B5E93-16FE-E645-9C61-45308A8927E2}"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3747522557"/>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BFAAE501-2F0D-4A44-8759-6EF7000980CC}"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649367469"/>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C63EF727-93E4-184D-97A0-8D3E9987D8DE}"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739604188"/>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2539535"/>
      </p:ext>
    </p:extLst>
  </p:cSld>
  <p:clrMapOvr>
    <a:masterClrMapping/>
  </p:clrMapOvr>
  <p:transition spd="med">
    <p:randomBar dir="vert"/>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2096642"/>
      </p:ext>
    </p:extLst>
  </p:cSld>
  <p:clrMapOvr>
    <a:masterClrMapping/>
  </p:clrMapOvr>
  <p:transition spd="med">
    <p:randomBar dir="vert"/>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1935438"/>
      </p:ext>
    </p:extLst>
  </p:cSld>
  <p:clrMapOvr>
    <a:masterClrMapping/>
  </p:clrMapOvr>
  <p:transition spd="med">
    <p:randomBar dir="vert"/>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3904128"/>
      </p:ext>
    </p:extLst>
  </p:cSld>
  <p:clrMapOvr>
    <a:masterClrMapping/>
  </p:clrMapOvr>
  <p:transition spd="med">
    <p:randomBar dir="vert"/>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7692150"/>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5A94DEBB-38D8-664E-A271-293E42CDDC3F}" type="datetimeFigureOut">
              <a:rPr lang="en-US" smtClean="0"/>
              <a:pPr>
                <a:defRPr/>
              </a:pPr>
              <a:t>4/9/26</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08ADAC7D-A7B6-7949-8264-A46CA49307B9}" type="slidenum">
              <a:rPr lang="en-US" smtClean="0"/>
              <a:pPr>
                <a:defRPr/>
              </a:pPr>
              <a:t>‹#›</a:t>
            </a:fld>
            <a:endParaRPr lang="en-US" dirty="0"/>
          </a:p>
        </p:txBody>
      </p:sp>
    </p:spTree>
    <p:extLst>
      <p:ext uri="{BB962C8B-B14F-4D97-AF65-F5344CB8AC3E}">
        <p14:creationId xmlns:p14="http://schemas.microsoft.com/office/powerpoint/2010/main" val="260438488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1201829"/>
      </p:ext>
    </p:extLst>
  </p:cSld>
  <p:clrMapOvr>
    <a:masterClrMapping/>
  </p:clrMapOvr>
  <p:transition spd="med">
    <p:randomBar dir="vert"/>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3038416"/>
      </p:ext>
    </p:extLst>
  </p:cSld>
  <p:clrMapOvr>
    <a:masterClrMapping/>
  </p:clrMapOvr>
  <p:transition spd="med">
    <p:randomBar dir="vert"/>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6889307"/>
      </p:ext>
    </p:extLst>
  </p:cSld>
  <p:clrMapOvr>
    <a:masterClrMapping/>
  </p:clrMapOvr>
  <p:transition spd="med">
    <p:randomBar dir="vert"/>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8309727"/>
      </p:ext>
    </p:extLst>
  </p:cSld>
  <p:clrMapOvr>
    <a:masterClrMapping/>
  </p:clrMapOvr>
  <p:transition spd="med">
    <p:randomBar dir="vert"/>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4127266"/>
      </p:ext>
    </p:extLst>
  </p:cSld>
  <p:clrMapOvr>
    <a:masterClrMapping/>
  </p:clrMapOvr>
  <p:transition spd="med">
    <p:randomBar dir="vert"/>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2199924"/>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F9E237E1-4C67-E049-BEB5-2819ABA2B135}" type="datetimeFigureOut">
              <a:rPr lang="en-US" smtClean="0"/>
              <a:pPr>
                <a:defRPr/>
              </a:pPr>
              <a:t>4/9/26</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8AC0C2C0-CDAE-3643-98D3-132DBAA9CE2B}" type="slidenum">
              <a:rPr lang="en-US" smtClean="0"/>
              <a:pPr>
                <a:defRPr/>
              </a:pPr>
              <a:t>‹#›</a:t>
            </a:fld>
            <a:endParaRPr lang="en-US" dirty="0"/>
          </a:p>
        </p:txBody>
      </p:sp>
    </p:spTree>
    <p:extLst>
      <p:ext uri="{BB962C8B-B14F-4D97-AF65-F5344CB8AC3E}">
        <p14:creationId xmlns:p14="http://schemas.microsoft.com/office/powerpoint/2010/main" val="20216843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43F1F2BF-995F-E341-AA47-44E362E1E8D3}" type="datetimeFigureOut">
              <a:rPr lang="en-US" smtClean="0"/>
              <a:pPr>
                <a:defRPr/>
              </a:pPr>
              <a:t>4/9/26</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C41C7561-1533-4D4A-956B-FE5B0B016CB7}" type="slidenum">
              <a:rPr lang="en-US" smtClean="0"/>
              <a:pPr>
                <a:defRPr/>
              </a:pPr>
              <a:t>‹#›</a:t>
            </a:fld>
            <a:endParaRPr lang="en-US" dirty="0"/>
          </a:p>
        </p:txBody>
      </p:sp>
    </p:spTree>
    <p:extLst>
      <p:ext uri="{BB962C8B-B14F-4D97-AF65-F5344CB8AC3E}">
        <p14:creationId xmlns:p14="http://schemas.microsoft.com/office/powerpoint/2010/main" val="177390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5982E6-7566-5142-8721-11259309A012}" type="slidenum">
              <a:rPr lang="en-US" smtClean="0"/>
              <a:pPr>
                <a:defRPr/>
              </a:pPr>
              <a:t>‹#›</a:t>
            </a:fld>
            <a:endParaRPr lang="en-US" dirty="0"/>
          </a:p>
        </p:txBody>
      </p:sp>
    </p:spTree>
    <p:extLst>
      <p:ext uri="{BB962C8B-B14F-4D97-AF65-F5344CB8AC3E}">
        <p14:creationId xmlns:p14="http://schemas.microsoft.com/office/powerpoint/2010/main" val="34868594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662C1A8E-CECA-C546-A52E-E63CCC71CC54}" type="datetimeFigureOut">
              <a:rPr lang="en-US" smtClean="0"/>
              <a:pPr>
                <a:defRPr/>
              </a:pPr>
              <a:t>4/9/26</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65A8239B-FA74-974E-BD5C-823410B06D89}" type="slidenum">
              <a:rPr lang="en-US" smtClean="0"/>
              <a:pPr>
                <a:defRPr/>
              </a:pPr>
              <a:t>‹#›</a:t>
            </a:fld>
            <a:endParaRPr lang="en-US" dirty="0"/>
          </a:p>
        </p:txBody>
      </p:sp>
    </p:spTree>
    <p:extLst>
      <p:ext uri="{BB962C8B-B14F-4D97-AF65-F5344CB8AC3E}">
        <p14:creationId xmlns:p14="http://schemas.microsoft.com/office/powerpoint/2010/main" val="42194221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83F19862-4056-A547-8450-D9F2795FAF5C}" type="datetimeFigureOut">
              <a:rPr lang="en-US" smtClean="0"/>
              <a:pPr>
                <a:defRPr/>
              </a:pPr>
              <a:t>4/9/26</a:t>
            </a:fld>
            <a:endParaRPr lang="en-US" dirty="0"/>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E1B51B87-A5A4-EC41-B256-82F2BC82E6B6}" type="slidenum">
              <a:rPr lang="en-US" smtClean="0"/>
              <a:pPr>
                <a:defRPr/>
              </a:pPr>
              <a:t>‹#›</a:t>
            </a:fld>
            <a:endParaRPr lang="en-US" dirty="0"/>
          </a:p>
        </p:txBody>
      </p:sp>
    </p:spTree>
    <p:extLst>
      <p:ext uri="{BB962C8B-B14F-4D97-AF65-F5344CB8AC3E}">
        <p14:creationId xmlns:p14="http://schemas.microsoft.com/office/powerpoint/2010/main" val="6900794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A15050D0-7076-1845-B5C0-5B09D97DEC1E}" type="datetimeFigureOut">
              <a:rPr lang="en-US" smtClean="0"/>
              <a:pPr>
                <a:defRPr/>
              </a:pPr>
              <a:t>4/9/26</a:t>
            </a:fld>
            <a:endParaRPr lang="en-US" dirty="0"/>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5292F1AF-166C-9D43-92DE-BDC3A8A7A5FD}" type="slidenum">
              <a:rPr lang="en-US" smtClean="0"/>
              <a:pPr>
                <a:defRPr/>
              </a:pPr>
              <a:t>‹#›</a:t>
            </a:fld>
            <a:endParaRPr lang="en-US" dirty="0"/>
          </a:p>
        </p:txBody>
      </p:sp>
    </p:spTree>
    <p:extLst>
      <p:ext uri="{BB962C8B-B14F-4D97-AF65-F5344CB8AC3E}">
        <p14:creationId xmlns:p14="http://schemas.microsoft.com/office/powerpoint/2010/main" val="35845778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7C9C3E70-8F45-6044-A403-9AB0CE74E46B}" type="datetimeFigureOut">
              <a:rPr lang="en-US" smtClean="0"/>
              <a:pPr>
                <a:defRPr/>
              </a:pPr>
              <a:t>4/9/26</a:t>
            </a:fld>
            <a:endParaRPr lang="en-US" dirty="0"/>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EAC0C133-5654-7C4C-84D0-A2089A4A0B46}" type="slidenum">
              <a:rPr lang="en-US" smtClean="0"/>
              <a:pPr>
                <a:defRPr/>
              </a:pPr>
              <a:t>‹#›</a:t>
            </a:fld>
            <a:endParaRPr lang="en-US" dirty="0"/>
          </a:p>
        </p:txBody>
      </p:sp>
    </p:spTree>
    <p:extLst>
      <p:ext uri="{BB962C8B-B14F-4D97-AF65-F5344CB8AC3E}">
        <p14:creationId xmlns:p14="http://schemas.microsoft.com/office/powerpoint/2010/main" val="26253264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0F459E43-6A78-064B-AFE9-6D65A4241054}" type="datetimeFigureOut">
              <a:rPr lang="en-US" smtClean="0"/>
              <a:pPr>
                <a:defRPr/>
              </a:pPr>
              <a:t>4/9/26</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6C0562F6-D720-764C-8AB9-AD829A9D8DF5}" type="slidenum">
              <a:rPr lang="en-US" smtClean="0"/>
              <a:pPr>
                <a:defRPr/>
              </a:pPr>
              <a:t>‹#›</a:t>
            </a:fld>
            <a:endParaRPr lang="en-US" dirty="0"/>
          </a:p>
        </p:txBody>
      </p:sp>
    </p:spTree>
    <p:extLst>
      <p:ext uri="{BB962C8B-B14F-4D97-AF65-F5344CB8AC3E}">
        <p14:creationId xmlns:p14="http://schemas.microsoft.com/office/powerpoint/2010/main" val="34298685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D745A347-38CB-574F-9005-49E73F8ACBD5}" type="datetimeFigureOut">
              <a:rPr lang="en-US" smtClean="0"/>
              <a:pPr>
                <a:defRPr/>
              </a:pPr>
              <a:t>4/9/26</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BDC23C98-B5AB-CF41-AF6C-CFFB470849F4}" type="slidenum">
              <a:rPr lang="en-US" smtClean="0"/>
              <a:pPr>
                <a:defRPr/>
              </a:pPr>
              <a:t>‹#›</a:t>
            </a:fld>
            <a:endParaRPr lang="en-US" dirty="0"/>
          </a:p>
        </p:txBody>
      </p:sp>
    </p:spTree>
    <p:extLst>
      <p:ext uri="{BB962C8B-B14F-4D97-AF65-F5344CB8AC3E}">
        <p14:creationId xmlns:p14="http://schemas.microsoft.com/office/powerpoint/2010/main" val="38053077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CD4B2F59-5CDE-EC4B-9216-A5A4D63D83ED}" type="datetimeFigureOut">
              <a:rPr lang="en-US" smtClean="0"/>
              <a:pPr>
                <a:defRPr/>
              </a:pPr>
              <a:t>4/9/26</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73E1A1D4-E267-C946-B04E-C35A1702D1A6}" type="slidenum">
              <a:rPr lang="en-US" smtClean="0"/>
              <a:pPr>
                <a:defRPr/>
              </a:pPr>
              <a:t>‹#›</a:t>
            </a:fld>
            <a:endParaRPr lang="en-US" dirty="0"/>
          </a:p>
        </p:txBody>
      </p:sp>
    </p:spTree>
    <p:extLst>
      <p:ext uri="{BB962C8B-B14F-4D97-AF65-F5344CB8AC3E}">
        <p14:creationId xmlns:p14="http://schemas.microsoft.com/office/powerpoint/2010/main" val="21655316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8AF8ACC8-9337-2E48-8BA0-B6A4AB6BA99E}" type="datetimeFigureOut">
              <a:rPr lang="en-US" smtClean="0"/>
              <a:pPr>
                <a:defRPr/>
              </a:pPr>
              <a:t>4/9/26</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4AD538C2-A3C3-174F-929C-8F20F1B90180}" type="slidenum">
              <a:rPr lang="en-US" smtClean="0"/>
              <a:pPr>
                <a:defRPr/>
              </a:pPr>
              <a:t>‹#›</a:t>
            </a:fld>
            <a:endParaRPr lang="en-US" dirty="0"/>
          </a:p>
        </p:txBody>
      </p:sp>
    </p:spTree>
    <p:extLst>
      <p:ext uri="{BB962C8B-B14F-4D97-AF65-F5344CB8AC3E}">
        <p14:creationId xmlns:p14="http://schemas.microsoft.com/office/powerpoint/2010/main" val="25417669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1" i="0" baseline="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42098564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E3CB2F65-7AF7-4742-A393-2516CEC6BDA8}" type="slidenum">
              <a:rPr lang="en-US" smtClean="0"/>
              <a:pPr>
                <a:defRPr/>
              </a:pPr>
              <a:t>‹#›</a:t>
            </a:fld>
            <a:endParaRPr lang="en-US" dirty="0"/>
          </a:p>
        </p:txBody>
      </p:sp>
    </p:spTree>
    <p:extLst>
      <p:ext uri="{BB962C8B-B14F-4D97-AF65-F5344CB8AC3E}">
        <p14:creationId xmlns:p14="http://schemas.microsoft.com/office/powerpoint/2010/main" val="394123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3D11809-599F-694B-8E22-ED5B637D084A}" type="slidenum">
              <a:rPr lang="en-US" smtClean="0"/>
              <a:pPr>
                <a:defRPr/>
              </a:pPr>
              <a:t>‹#›</a:t>
            </a:fld>
            <a:endParaRPr lang="en-US" dirty="0"/>
          </a:p>
        </p:txBody>
      </p:sp>
    </p:spTree>
    <p:extLst>
      <p:ext uri="{BB962C8B-B14F-4D97-AF65-F5344CB8AC3E}">
        <p14:creationId xmlns:p14="http://schemas.microsoft.com/office/powerpoint/2010/main" val="28495458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26FA07EE-3810-204D-8813-6C3AAEBAE17B}" type="slidenum">
              <a:rPr lang="en-US" smtClean="0"/>
              <a:pPr>
                <a:defRPr/>
              </a:pPr>
              <a:t>‹#›</a:t>
            </a:fld>
            <a:endParaRPr lang="en-US" dirty="0"/>
          </a:p>
        </p:txBody>
      </p:sp>
    </p:spTree>
    <p:extLst>
      <p:ext uri="{BB962C8B-B14F-4D97-AF65-F5344CB8AC3E}">
        <p14:creationId xmlns:p14="http://schemas.microsoft.com/office/powerpoint/2010/main" val="14498012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1EDA49B5-7BDB-C947-A060-EFC45B223A70}" type="slidenum">
              <a:rPr lang="en-US" smtClean="0"/>
              <a:pPr>
                <a:defRPr/>
              </a:pPr>
              <a:t>‹#›</a:t>
            </a:fld>
            <a:endParaRPr lang="en-US" dirty="0"/>
          </a:p>
        </p:txBody>
      </p:sp>
    </p:spTree>
    <p:extLst>
      <p:ext uri="{BB962C8B-B14F-4D97-AF65-F5344CB8AC3E}">
        <p14:creationId xmlns:p14="http://schemas.microsoft.com/office/powerpoint/2010/main" val="33169592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9271EA60-6259-0147-8113-215544DB58EF}" type="slidenum">
              <a:rPr lang="en-US" smtClean="0"/>
              <a:pPr>
                <a:defRPr/>
              </a:pPr>
              <a:t>‹#›</a:t>
            </a:fld>
            <a:endParaRPr lang="en-US" dirty="0"/>
          </a:p>
        </p:txBody>
      </p:sp>
    </p:spTree>
    <p:extLst>
      <p:ext uri="{BB962C8B-B14F-4D97-AF65-F5344CB8AC3E}">
        <p14:creationId xmlns:p14="http://schemas.microsoft.com/office/powerpoint/2010/main" val="9370872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E539FBEA-1D62-3A41-9075-F18577D38C39}" type="slidenum">
              <a:rPr lang="en-US" smtClean="0"/>
              <a:pPr>
                <a:defRPr/>
              </a:pPr>
              <a:t>‹#›</a:t>
            </a:fld>
            <a:endParaRPr lang="en-US" dirty="0"/>
          </a:p>
        </p:txBody>
      </p:sp>
    </p:spTree>
    <p:extLst>
      <p:ext uri="{BB962C8B-B14F-4D97-AF65-F5344CB8AC3E}">
        <p14:creationId xmlns:p14="http://schemas.microsoft.com/office/powerpoint/2010/main" val="25113346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E0BE3D28-AC4C-344B-8D53-6635D8F05550}" type="slidenum">
              <a:rPr lang="en-US" smtClean="0"/>
              <a:pPr>
                <a:defRPr/>
              </a:pPr>
              <a:t>‹#›</a:t>
            </a:fld>
            <a:endParaRPr lang="en-US" dirty="0"/>
          </a:p>
        </p:txBody>
      </p:sp>
    </p:spTree>
    <p:extLst>
      <p:ext uri="{BB962C8B-B14F-4D97-AF65-F5344CB8AC3E}">
        <p14:creationId xmlns:p14="http://schemas.microsoft.com/office/powerpoint/2010/main" val="20392622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CEBB20CE-0AF4-1E48-AA97-8AC81F81EE92}" type="slidenum">
              <a:rPr lang="en-US" smtClean="0"/>
              <a:pPr>
                <a:defRPr/>
              </a:pPr>
              <a:t>‹#›</a:t>
            </a:fld>
            <a:endParaRPr lang="en-US" dirty="0"/>
          </a:p>
        </p:txBody>
      </p:sp>
    </p:spTree>
    <p:extLst>
      <p:ext uri="{BB962C8B-B14F-4D97-AF65-F5344CB8AC3E}">
        <p14:creationId xmlns:p14="http://schemas.microsoft.com/office/powerpoint/2010/main" val="8623903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FA0B1325-28B8-D84B-8D94-13F349AF5D65}" type="slidenum">
              <a:rPr lang="en-US" smtClean="0"/>
              <a:pPr>
                <a:defRPr/>
              </a:pPr>
              <a:t>‹#›</a:t>
            </a:fld>
            <a:endParaRPr lang="en-US" dirty="0"/>
          </a:p>
        </p:txBody>
      </p:sp>
    </p:spTree>
    <p:extLst>
      <p:ext uri="{BB962C8B-B14F-4D97-AF65-F5344CB8AC3E}">
        <p14:creationId xmlns:p14="http://schemas.microsoft.com/office/powerpoint/2010/main" val="10641651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E05C0C8F-9B61-EA43-A7FF-AEA575690CB7}" type="slidenum">
              <a:rPr lang="en-US" smtClean="0"/>
              <a:pPr>
                <a:defRPr/>
              </a:pPr>
              <a:t>‹#›</a:t>
            </a:fld>
            <a:endParaRPr lang="en-US" dirty="0"/>
          </a:p>
        </p:txBody>
      </p:sp>
    </p:spTree>
    <p:extLst>
      <p:ext uri="{BB962C8B-B14F-4D97-AF65-F5344CB8AC3E}">
        <p14:creationId xmlns:p14="http://schemas.microsoft.com/office/powerpoint/2010/main" val="12694423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5A13EBED-0235-B749-A322-02CD7B59C546}" type="slidenum">
              <a:rPr lang="en-US" smtClean="0"/>
              <a:pPr>
                <a:defRPr/>
              </a:pPr>
              <a:t>‹#›</a:t>
            </a:fld>
            <a:endParaRPr lang="en-US" dirty="0"/>
          </a:p>
        </p:txBody>
      </p:sp>
    </p:spTree>
    <p:extLst>
      <p:ext uri="{BB962C8B-B14F-4D97-AF65-F5344CB8AC3E}">
        <p14:creationId xmlns:p14="http://schemas.microsoft.com/office/powerpoint/2010/main" val="42016243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914400" eaLnBrk="0" fontAlgn="auto" hangingPunct="0">
              <a:spcBef>
                <a:spcPts val="0"/>
              </a:spcBef>
              <a:spcAft>
                <a:spcPts val="0"/>
              </a:spcAft>
              <a:defRPr b="1" i="0">
                <a:latin typeface="Arial" panose="020B0604020202020204" pitchFamily="34" charset="0"/>
                <a:ea typeface="+mn-ea"/>
                <a:cs typeface="+mn-cs"/>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400" eaLnBrk="0" fontAlgn="auto" hangingPunct="0">
              <a:spcBef>
                <a:spcPts val="0"/>
              </a:spcBef>
              <a:spcAft>
                <a:spcPts val="0"/>
              </a:spcAft>
              <a:defRPr b="1" i="0">
                <a:latin typeface="Arial" panose="020B0604020202020204" pitchFamily="34" charset="0"/>
                <a:ea typeface="+mn-ea"/>
                <a:cs typeface="+mn-cs"/>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400" eaLnBrk="0" hangingPunct="0">
              <a:defRPr b="1" i="0">
                <a:latin typeface="Arial" panose="020B0604020202020204" pitchFamily="34" charset="0"/>
                <a:cs typeface="ＭＳ Ｐゴシック" charset="0"/>
              </a:defRPr>
            </a:lvl1pPr>
          </a:lstStyle>
          <a:p>
            <a:pPr>
              <a:defRPr/>
            </a:pPr>
            <a:fld id="{9D73EEC9-51F5-A84E-8347-44EF435D9B47}" type="slidenum">
              <a:rPr lang="en-US" smtClean="0"/>
              <a:pPr>
                <a:defRPr/>
              </a:pPr>
              <a:t>‹#›</a:t>
            </a:fld>
            <a:endParaRPr lang="en-US" dirty="0"/>
          </a:p>
        </p:txBody>
      </p:sp>
    </p:spTree>
    <p:extLst>
      <p:ext uri="{BB962C8B-B14F-4D97-AF65-F5344CB8AC3E}">
        <p14:creationId xmlns:p14="http://schemas.microsoft.com/office/powerpoint/2010/main" val="467089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23D87B-3FAA-F54A-9117-2478903633DC}" type="slidenum">
              <a:rPr lang="en-US" smtClean="0"/>
              <a:pPr>
                <a:defRPr/>
              </a:pPr>
              <a:t>‹#›</a:t>
            </a:fld>
            <a:endParaRPr lang="en-US" dirty="0"/>
          </a:p>
        </p:txBody>
      </p:sp>
    </p:spTree>
    <p:extLst>
      <p:ext uri="{BB962C8B-B14F-4D97-AF65-F5344CB8AC3E}">
        <p14:creationId xmlns:p14="http://schemas.microsoft.com/office/powerpoint/2010/main" val="12226804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eaLnBrk="0" hangingPunct="0">
              <a:defRPr>
                <a:solidFill>
                  <a:prstClr val="black">
                    <a:tint val="75000"/>
                  </a:prstClr>
                </a:solidFill>
                <a:latin typeface="Calibri"/>
              </a:defRPr>
            </a:lvl1pPr>
          </a:lstStyle>
          <a:p>
            <a:pPr>
              <a:defRPr/>
            </a:pPr>
            <a:fld id="{6BF9DC9C-9FE2-1049-B999-F620F4805F62}" type="datetimeFigureOut">
              <a:rPr lang="en-US"/>
              <a:pPr>
                <a:defRPr/>
              </a:pPr>
              <a:t>4/9/26</a:t>
            </a:fld>
            <a:endParaRPr lang="en-US"/>
          </a:p>
        </p:txBody>
      </p:sp>
      <p:sp>
        <p:nvSpPr>
          <p:cNvPr id="5" name="Footer Placeholder 4"/>
          <p:cNvSpPr>
            <a:spLocks noGrp="1"/>
          </p:cNvSpPr>
          <p:nvPr>
            <p:ph type="ftr" sz="quarter" idx="11"/>
          </p:nvPr>
        </p:nvSpPr>
        <p:spPr/>
        <p:txBody>
          <a:bodyPr/>
          <a:lstStyle>
            <a:lvl1pPr defTabSz="914400" eaLnBrk="0" hangingPunct="0">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b="1" i="0">
                <a:solidFill>
                  <a:prstClr val="black">
                    <a:tint val="75000"/>
                  </a:prstClr>
                </a:solidFill>
                <a:latin typeface="Calibri"/>
                <a:cs typeface="Arial" panose="020B0604020202020204" pitchFamily="34" charset="0"/>
              </a:defRPr>
            </a:lvl1pPr>
          </a:lstStyle>
          <a:p>
            <a:pPr>
              <a:defRPr/>
            </a:pPr>
            <a:fld id="{1F1267A2-5F23-514A-8BC6-1CD392117FB5}" type="slidenum">
              <a:rPr lang="en-US" smtClean="0"/>
              <a:pPr>
                <a:defRPr/>
              </a:pPr>
              <a:t>‹#›</a:t>
            </a:fld>
            <a:endParaRPr lang="en-US" dirty="0"/>
          </a:p>
        </p:txBody>
      </p:sp>
    </p:spTree>
    <p:extLst>
      <p:ext uri="{BB962C8B-B14F-4D97-AF65-F5344CB8AC3E}">
        <p14:creationId xmlns:p14="http://schemas.microsoft.com/office/powerpoint/2010/main" val="33932401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3E7A578-08D4-0C49-8C5B-DEDFF088CBDE}" type="slidenum">
              <a:rPr lang="en-US" smtClean="0"/>
              <a:pPr>
                <a:defRPr/>
              </a:pPr>
              <a:t>‹#›</a:t>
            </a:fld>
            <a:endParaRPr lang="en-US" dirty="0"/>
          </a:p>
        </p:txBody>
      </p:sp>
    </p:spTree>
    <p:extLst>
      <p:ext uri="{BB962C8B-B14F-4D97-AF65-F5344CB8AC3E}">
        <p14:creationId xmlns:p14="http://schemas.microsoft.com/office/powerpoint/2010/main" val="22979085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A605864-8F57-EC4C-963B-D4AFB207BCD2}" type="slidenum">
              <a:rPr lang="en-US" smtClean="0"/>
              <a:pPr>
                <a:defRPr/>
              </a:pPr>
              <a:t>‹#›</a:t>
            </a:fld>
            <a:endParaRPr lang="en-US" dirty="0"/>
          </a:p>
        </p:txBody>
      </p:sp>
    </p:spTree>
    <p:extLst>
      <p:ext uri="{BB962C8B-B14F-4D97-AF65-F5344CB8AC3E}">
        <p14:creationId xmlns:p14="http://schemas.microsoft.com/office/powerpoint/2010/main" val="2219220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DDF00AF-B6FA-7440-9EDD-AAF8E60EBFF0}" type="slidenum">
              <a:rPr lang="en-US" smtClean="0"/>
              <a:pPr>
                <a:defRPr/>
              </a:pPr>
              <a:t>‹#›</a:t>
            </a:fld>
            <a:endParaRPr lang="en-US" dirty="0"/>
          </a:p>
        </p:txBody>
      </p:sp>
    </p:spTree>
    <p:extLst>
      <p:ext uri="{BB962C8B-B14F-4D97-AF65-F5344CB8AC3E}">
        <p14:creationId xmlns:p14="http://schemas.microsoft.com/office/powerpoint/2010/main" val="18099279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D3C3E84-3FCC-4A47-BF9F-7525E88D517A}" type="slidenum">
              <a:rPr lang="en-US" smtClean="0"/>
              <a:pPr>
                <a:defRPr/>
              </a:pPr>
              <a:t>‹#›</a:t>
            </a:fld>
            <a:endParaRPr lang="en-US" dirty="0"/>
          </a:p>
        </p:txBody>
      </p:sp>
    </p:spTree>
    <p:extLst>
      <p:ext uri="{BB962C8B-B14F-4D97-AF65-F5344CB8AC3E}">
        <p14:creationId xmlns:p14="http://schemas.microsoft.com/office/powerpoint/2010/main" val="6695496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7C59E13-9B57-6E46-9989-838803691446}" type="slidenum">
              <a:rPr lang="en-US" smtClean="0"/>
              <a:pPr>
                <a:defRPr/>
              </a:pPr>
              <a:t>‹#›</a:t>
            </a:fld>
            <a:endParaRPr lang="en-US" dirty="0"/>
          </a:p>
        </p:txBody>
      </p:sp>
    </p:spTree>
    <p:extLst>
      <p:ext uri="{BB962C8B-B14F-4D97-AF65-F5344CB8AC3E}">
        <p14:creationId xmlns:p14="http://schemas.microsoft.com/office/powerpoint/2010/main" val="40759313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7EBFD6F-622E-8A43-8495-43CE7426A59A}" type="slidenum">
              <a:rPr lang="en-US" smtClean="0"/>
              <a:pPr>
                <a:defRPr/>
              </a:pPr>
              <a:t>‹#›</a:t>
            </a:fld>
            <a:endParaRPr lang="en-US" dirty="0"/>
          </a:p>
        </p:txBody>
      </p:sp>
    </p:spTree>
    <p:extLst>
      <p:ext uri="{BB962C8B-B14F-4D97-AF65-F5344CB8AC3E}">
        <p14:creationId xmlns:p14="http://schemas.microsoft.com/office/powerpoint/2010/main" val="27709404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67505A-2AD1-FF4B-979E-04220205A4D5}" type="slidenum">
              <a:rPr lang="en-US" smtClean="0"/>
              <a:pPr>
                <a:defRPr/>
              </a:pPr>
              <a:t>‹#›</a:t>
            </a:fld>
            <a:endParaRPr lang="en-US" dirty="0"/>
          </a:p>
        </p:txBody>
      </p:sp>
    </p:spTree>
    <p:extLst>
      <p:ext uri="{BB962C8B-B14F-4D97-AF65-F5344CB8AC3E}">
        <p14:creationId xmlns:p14="http://schemas.microsoft.com/office/powerpoint/2010/main" val="1431288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CA87B04-33FB-D744-B0CA-C629A90E751B}" type="slidenum">
              <a:rPr lang="en-US" smtClean="0"/>
              <a:pPr>
                <a:defRPr/>
              </a:pPr>
              <a:t>‹#›</a:t>
            </a:fld>
            <a:endParaRPr lang="en-US" dirty="0"/>
          </a:p>
        </p:txBody>
      </p:sp>
    </p:spTree>
    <p:extLst>
      <p:ext uri="{BB962C8B-B14F-4D97-AF65-F5344CB8AC3E}">
        <p14:creationId xmlns:p14="http://schemas.microsoft.com/office/powerpoint/2010/main" val="260167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A7851C2-21F4-7E4A-96E6-F02DE1AEF4D1}" type="slidenum">
              <a:rPr lang="en-US" smtClean="0"/>
              <a:pPr>
                <a:defRPr/>
              </a:pPr>
              <a:t>‹#›</a:t>
            </a:fld>
            <a:endParaRPr lang="en-US" dirty="0"/>
          </a:p>
        </p:txBody>
      </p:sp>
    </p:spTree>
    <p:extLst>
      <p:ext uri="{BB962C8B-B14F-4D97-AF65-F5344CB8AC3E}">
        <p14:creationId xmlns:p14="http://schemas.microsoft.com/office/powerpoint/2010/main" val="2784199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33906E8-887E-7643-8CEC-AC39AB3A170E}" type="slidenum">
              <a:rPr lang="en-US" smtClean="0"/>
              <a:pPr>
                <a:defRPr/>
              </a:pPr>
              <a:t>‹#›</a:t>
            </a:fld>
            <a:endParaRPr lang="en-US" dirty="0"/>
          </a:p>
        </p:txBody>
      </p:sp>
    </p:spTree>
    <p:extLst>
      <p:ext uri="{BB962C8B-B14F-4D97-AF65-F5344CB8AC3E}">
        <p14:creationId xmlns:p14="http://schemas.microsoft.com/office/powerpoint/2010/main" val="32071688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7312FB4-5AF3-7F49-B14D-C4A352A8C1DE}" type="slidenum">
              <a:rPr lang="en-US" smtClean="0"/>
              <a:pPr>
                <a:defRPr/>
              </a:pPr>
              <a:t>‹#›</a:t>
            </a:fld>
            <a:endParaRPr lang="en-US" dirty="0"/>
          </a:p>
        </p:txBody>
      </p:sp>
    </p:spTree>
    <p:extLst>
      <p:ext uri="{BB962C8B-B14F-4D97-AF65-F5344CB8AC3E}">
        <p14:creationId xmlns:p14="http://schemas.microsoft.com/office/powerpoint/2010/main" val="33746186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B99238C-B25F-F840-80D8-8DE9C2D68800}" type="slidenum">
              <a:rPr lang="en-US" smtClean="0"/>
              <a:pPr>
                <a:defRPr/>
              </a:pPr>
              <a:t>‹#›</a:t>
            </a:fld>
            <a:endParaRPr lang="en-US" dirty="0"/>
          </a:p>
        </p:txBody>
      </p:sp>
    </p:spTree>
    <p:extLst>
      <p:ext uri="{BB962C8B-B14F-4D97-AF65-F5344CB8AC3E}">
        <p14:creationId xmlns:p14="http://schemas.microsoft.com/office/powerpoint/2010/main" val="1473037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914400" eaLnBrk="1" hangingPunct="1">
              <a:defRPr b="1" i="0">
                <a:latin typeface="Arial" panose="020B0604020202020204" pitchFamily="34" charset="0"/>
                <a:ea typeface="ヒラギノ角ゴ Pro W3" pitchFamily="-106" charset="-128"/>
                <a:cs typeface="ヒラギノ角ゴ Pro W3" pitchFamily="-106" charset="-128"/>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400" eaLnBrk="1" hangingPunct="1">
              <a:defRPr b="1" i="0">
                <a:latin typeface="Arial" panose="020B0604020202020204" pitchFamily="34" charset="0"/>
                <a:ea typeface="ヒラギノ角ゴ Pro W3" pitchFamily="-106" charset="-128"/>
                <a:cs typeface="ヒラギノ角ゴ Pro W3" pitchFamily="-106" charset="-128"/>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400" eaLnBrk="1" hangingPunct="1">
              <a:defRPr b="1" i="0">
                <a:latin typeface="Arial" panose="020B0604020202020204" pitchFamily="34" charset="0"/>
              </a:defRPr>
            </a:lvl1pPr>
          </a:lstStyle>
          <a:p>
            <a:pPr>
              <a:defRPr/>
            </a:pPr>
            <a:fld id="{078CF629-EABB-6543-9198-D20066B5008F}" type="slidenum">
              <a:rPr lang="en-US" smtClean="0"/>
              <a:pPr>
                <a:defRPr/>
              </a:pPr>
              <a:t>‹#›</a:t>
            </a:fld>
            <a:endParaRPr lang="en-US" dirty="0"/>
          </a:p>
        </p:txBody>
      </p:sp>
    </p:spTree>
    <p:extLst>
      <p:ext uri="{BB962C8B-B14F-4D97-AF65-F5344CB8AC3E}">
        <p14:creationId xmlns:p14="http://schemas.microsoft.com/office/powerpoint/2010/main" val="28309770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hangingPunct="0">
              <a:defRPr/>
            </a:lvl1pPr>
          </a:lstStyle>
          <a:p>
            <a:pPr>
              <a:defRPr/>
            </a:pPr>
            <a:fld id="{741EE2AE-A698-EA48-BA65-B06B8E4A83CC}" type="datetime1">
              <a:rPr lang="en-US"/>
              <a:pPr>
                <a:defRPr/>
              </a:pPr>
              <a:t>4/9/26</a:t>
            </a:fld>
            <a:endParaRPr lang="en-US"/>
          </a:p>
        </p:txBody>
      </p:sp>
      <p:sp>
        <p:nvSpPr>
          <p:cNvPr id="5" name="Footer Placeholder 4"/>
          <p:cNvSpPr>
            <a:spLocks noGrp="1"/>
          </p:cNvSpPr>
          <p:nvPr>
            <p:ph type="ftr" sz="quarter" idx="11"/>
          </p:nvPr>
        </p:nvSpPr>
        <p:spPr/>
        <p:txBody>
          <a:bodyPr rtlCol="0"/>
          <a:lstStyle>
            <a:lvl1pPr defTabSz="914400" eaLnBrk="0" fontAlgn="auto" hangingPunct="0">
              <a:spcBef>
                <a:spcPts val="0"/>
              </a:spcBef>
              <a:spcAft>
                <a:spcPts val="0"/>
              </a:spcAft>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E3D6C28C-5CEC-DC4B-8CB9-379EB21CF014}" type="slidenum">
              <a:rPr lang="en-US"/>
              <a:pPr>
                <a:defRPr/>
              </a:pPr>
              <a:t>‹#›</a:t>
            </a:fld>
            <a:endParaRPr lang="en-US"/>
          </a:p>
        </p:txBody>
      </p:sp>
    </p:spTree>
    <p:extLst>
      <p:ext uri="{BB962C8B-B14F-4D97-AF65-F5344CB8AC3E}">
        <p14:creationId xmlns:p14="http://schemas.microsoft.com/office/powerpoint/2010/main" val="663146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E816944A-2E4B-2D4E-AB69-BAA960C70E79}" type="datetime1">
              <a:rPr lang="en-US"/>
              <a:pPr>
                <a:defRPr/>
              </a:pPr>
              <a:t>4/9/26</a:t>
            </a:fld>
            <a:endParaRPr lang="en-US"/>
          </a:p>
        </p:txBody>
      </p:sp>
      <p:sp>
        <p:nvSpPr>
          <p:cNvPr id="5" name="Footer Placeholder 4"/>
          <p:cNvSpPr>
            <a:spLocks noGrp="1"/>
          </p:cNvSpPr>
          <p:nvPr>
            <p:ph type="ftr" sz="quarter" idx="11"/>
          </p:nvPr>
        </p:nvSpPr>
        <p:spPr/>
        <p:txBody>
          <a:bodyPr rtlCol="0"/>
          <a:lstStyle>
            <a:lvl1pPr defTabSz="914400" eaLnBrk="0" fontAlgn="auto" hangingPunct="0">
              <a:spcBef>
                <a:spcPts val="0"/>
              </a:spcBef>
              <a:spcAft>
                <a:spcPts val="0"/>
              </a:spcAft>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959D434C-4A38-5A43-8160-D6AD088CB755}" type="slidenum">
              <a:rPr lang="en-US"/>
              <a:pPr>
                <a:defRPr/>
              </a:pPr>
              <a:t>‹#›</a:t>
            </a:fld>
            <a:endParaRPr lang="en-US"/>
          </a:p>
        </p:txBody>
      </p:sp>
    </p:spTree>
    <p:extLst>
      <p:ext uri="{BB962C8B-B14F-4D97-AF65-F5344CB8AC3E}">
        <p14:creationId xmlns:p14="http://schemas.microsoft.com/office/powerpoint/2010/main" val="1938271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eaLnBrk="0" hangingPunct="0">
              <a:defRPr/>
            </a:lvl1pPr>
          </a:lstStyle>
          <a:p>
            <a:pPr>
              <a:defRPr/>
            </a:pPr>
            <a:fld id="{E05C384D-0A1A-774C-89DE-4FAB34BFC234}" type="datetime1">
              <a:rPr lang="en-US"/>
              <a:pPr>
                <a:defRPr/>
              </a:pPr>
              <a:t>4/9/26</a:t>
            </a:fld>
            <a:endParaRPr lang="en-US"/>
          </a:p>
        </p:txBody>
      </p:sp>
      <p:sp>
        <p:nvSpPr>
          <p:cNvPr id="3" name="Footer Placeholder 4"/>
          <p:cNvSpPr>
            <a:spLocks noGrp="1"/>
          </p:cNvSpPr>
          <p:nvPr>
            <p:ph type="ftr" sz="quarter" idx="11"/>
          </p:nvPr>
        </p:nvSpPr>
        <p:spPr/>
        <p:txBody>
          <a:bodyPr rtlCol="0"/>
          <a:lstStyle>
            <a:lvl1pPr defTabSz="914400" eaLnBrk="0" fontAlgn="auto" hangingPunct="0">
              <a:spcBef>
                <a:spcPts val="0"/>
              </a:spcBef>
              <a:spcAft>
                <a:spcPts val="0"/>
              </a:spcAft>
              <a:defRPr>
                <a:solidFill>
                  <a:prstClr val="black">
                    <a:tint val="75000"/>
                  </a:prstClr>
                </a:solidFill>
                <a:latin typeface="Calibri"/>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eaLnBrk="0" hangingPunct="0">
              <a:defRPr/>
            </a:lvl1pPr>
          </a:lstStyle>
          <a:p>
            <a:pPr>
              <a:defRPr/>
            </a:pPr>
            <a:fld id="{0EC77DFD-59EB-F849-A0CD-F620550AE042}" type="slidenum">
              <a:rPr lang="en-US"/>
              <a:pPr>
                <a:defRPr/>
              </a:pPr>
              <a:t>‹#›</a:t>
            </a:fld>
            <a:endParaRPr lang="en-US"/>
          </a:p>
        </p:txBody>
      </p:sp>
    </p:spTree>
    <p:extLst>
      <p:ext uri="{BB962C8B-B14F-4D97-AF65-F5344CB8AC3E}">
        <p14:creationId xmlns:p14="http://schemas.microsoft.com/office/powerpoint/2010/main" val="40189088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hangingPunct="0">
              <a:defRPr/>
            </a:lvl1pPr>
          </a:lstStyle>
          <a:p>
            <a:pPr>
              <a:defRPr/>
            </a:pPr>
            <a:fld id="{C70319BE-5873-E942-BDD7-78E1D236FB12}" type="datetime1">
              <a:rPr lang="en-US"/>
              <a:pPr>
                <a:defRPr/>
              </a:pPr>
              <a:t>4/9/26</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98C8D76B-8100-A94F-97C8-E57E263A292A}" type="slidenum">
              <a:rPr lang="en-US"/>
              <a:pPr>
                <a:defRPr/>
              </a:pPr>
              <a:t>‹#›</a:t>
            </a:fld>
            <a:endParaRPr lang="en-US"/>
          </a:p>
        </p:txBody>
      </p:sp>
    </p:spTree>
    <p:extLst>
      <p:ext uri="{BB962C8B-B14F-4D97-AF65-F5344CB8AC3E}">
        <p14:creationId xmlns:p14="http://schemas.microsoft.com/office/powerpoint/2010/main" val="22663027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61239199-FD36-3F41-9961-342C2B4D7D8E}" type="datetime1">
              <a:rPr lang="en-US"/>
              <a:pPr>
                <a:defRPr/>
              </a:pPr>
              <a:t>4/9/26</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D2763BB6-F8F9-B948-850C-1CCF57C9869A}" type="slidenum">
              <a:rPr lang="en-US"/>
              <a:pPr>
                <a:defRPr/>
              </a:pPr>
              <a:t>‹#›</a:t>
            </a:fld>
            <a:endParaRPr lang="en-US"/>
          </a:p>
        </p:txBody>
      </p:sp>
    </p:spTree>
    <p:extLst>
      <p:ext uri="{BB962C8B-B14F-4D97-AF65-F5344CB8AC3E}">
        <p14:creationId xmlns:p14="http://schemas.microsoft.com/office/powerpoint/2010/main" val="29659908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hangingPunct="0">
              <a:defRPr/>
            </a:lvl1pPr>
          </a:lstStyle>
          <a:p>
            <a:pPr>
              <a:defRPr/>
            </a:pPr>
            <a:fld id="{E1D8329B-1051-E048-99B1-9BD0A12CE73C}" type="datetime1">
              <a:rPr lang="en-US"/>
              <a:pPr>
                <a:defRPr/>
              </a:pPr>
              <a:t>4/9/26</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76CF7D91-D6CA-074F-A169-7D0A2EF06EA1}" type="slidenum">
              <a:rPr lang="en-US"/>
              <a:pPr>
                <a:defRPr/>
              </a:pPr>
              <a:t>‹#›</a:t>
            </a:fld>
            <a:endParaRPr lang="en-US"/>
          </a:p>
        </p:txBody>
      </p:sp>
    </p:spTree>
    <p:extLst>
      <p:ext uri="{BB962C8B-B14F-4D97-AF65-F5344CB8AC3E}">
        <p14:creationId xmlns:p14="http://schemas.microsoft.com/office/powerpoint/2010/main" val="29996825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eaLnBrk="0" hangingPunct="0">
              <a:defRPr/>
            </a:lvl1pPr>
          </a:lstStyle>
          <a:p>
            <a:pPr>
              <a:defRPr/>
            </a:pPr>
            <a:fld id="{EC11684B-6490-BF46-89AA-3D86D95BE254}" type="datetime1">
              <a:rPr lang="en-US"/>
              <a:pPr>
                <a:defRPr/>
              </a:pPr>
              <a:t>4/9/26</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2C9D1AFC-A7B9-1540-A1C1-EB88016555BA}" type="slidenum">
              <a:rPr lang="en-US"/>
              <a:pPr>
                <a:defRPr/>
              </a:pPr>
              <a:t>‹#›</a:t>
            </a:fld>
            <a:endParaRPr lang="en-US"/>
          </a:p>
        </p:txBody>
      </p:sp>
    </p:spTree>
    <p:extLst>
      <p:ext uri="{BB962C8B-B14F-4D97-AF65-F5344CB8AC3E}">
        <p14:creationId xmlns:p14="http://schemas.microsoft.com/office/powerpoint/2010/main" val="2046154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80.xml"/><Relationship Id="rId1" Type="http://schemas.openxmlformats.org/officeDocument/2006/relationships/slideLayout" Target="../slideLayouts/slideLayout7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1.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9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95.xml"/><Relationship Id="rId2" Type="http://schemas.openxmlformats.org/officeDocument/2006/relationships/slideLayout" Target="../slideLayouts/slideLayout94.xml"/><Relationship Id="rId1" Type="http://schemas.openxmlformats.org/officeDocument/2006/relationships/slideLayout" Target="../slideLayouts/slideLayout93.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4.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6.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7.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8.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20.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21.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2.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theme" Target="../theme/theme22.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image" Target="../media/image4.jpeg"/><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23.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24.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5.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theme" Target="../theme/theme27.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8.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268.xml"/><Relationship Id="rId1" Type="http://schemas.openxmlformats.org/officeDocument/2006/relationships/slideLayout" Target="../slideLayouts/slideLayout26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3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31.xml"/><Relationship Id="rId1" Type="http://schemas.openxmlformats.org/officeDocument/2006/relationships/slideLayout" Target="../slideLayouts/slideLayout28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image" Target="../media/image7.jpeg"/><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3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image" Target="../media/image8.jpe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99.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33.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slideLayout" Target="../slideLayouts/slideLayout315.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slideLayout" Target="../slideLayouts/slideLayout314.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23.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35.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36.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37.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349.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350.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theme" Target="../theme/theme40.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slideLayout" Target="../slideLayouts/slideLayout362.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70.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theme" Target="../theme/theme41.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80.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theme" Target="../theme/theme42.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91.xml"/><Relationship Id="rId3" Type="http://schemas.openxmlformats.org/officeDocument/2006/relationships/slideLayout" Target="../slideLayouts/slideLayout386.xml"/><Relationship Id="rId7" Type="http://schemas.openxmlformats.org/officeDocument/2006/relationships/slideLayout" Target="../slideLayouts/slideLayout390.xml"/><Relationship Id="rId12" Type="http://schemas.openxmlformats.org/officeDocument/2006/relationships/theme" Target="../theme/theme43.xml"/><Relationship Id="rId2" Type="http://schemas.openxmlformats.org/officeDocument/2006/relationships/slideLayout" Target="../slideLayouts/slideLayout385.xml"/><Relationship Id="rId1" Type="http://schemas.openxmlformats.org/officeDocument/2006/relationships/slideLayout" Target="../slideLayouts/slideLayout384.xml"/><Relationship Id="rId6" Type="http://schemas.openxmlformats.org/officeDocument/2006/relationships/slideLayout" Target="../slideLayouts/slideLayout389.xml"/><Relationship Id="rId11" Type="http://schemas.openxmlformats.org/officeDocument/2006/relationships/slideLayout" Target="../slideLayouts/slideLayout394.xml"/><Relationship Id="rId5" Type="http://schemas.openxmlformats.org/officeDocument/2006/relationships/slideLayout" Target="../slideLayouts/slideLayout388.xml"/><Relationship Id="rId10" Type="http://schemas.openxmlformats.org/officeDocument/2006/relationships/slideLayout" Target="../slideLayouts/slideLayout393.xml"/><Relationship Id="rId4" Type="http://schemas.openxmlformats.org/officeDocument/2006/relationships/slideLayout" Target="../slideLayouts/slideLayout387.xml"/><Relationship Id="rId9" Type="http://schemas.openxmlformats.org/officeDocument/2006/relationships/slideLayout" Target="../slideLayouts/slideLayout392.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02.xml"/><Relationship Id="rId3" Type="http://schemas.openxmlformats.org/officeDocument/2006/relationships/slideLayout" Target="../slideLayouts/slideLayout397.xml"/><Relationship Id="rId7" Type="http://schemas.openxmlformats.org/officeDocument/2006/relationships/slideLayout" Target="../slideLayouts/slideLayout401.xml"/><Relationship Id="rId2" Type="http://schemas.openxmlformats.org/officeDocument/2006/relationships/slideLayout" Target="../slideLayouts/slideLayout396.xml"/><Relationship Id="rId1" Type="http://schemas.openxmlformats.org/officeDocument/2006/relationships/slideLayout" Target="../slideLayouts/slideLayout395.xml"/><Relationship Id="rId6" Type="http://schemas.openxmlformats.org/officeDocument/2006/relationships/slideLayout" Target="../slideLayouts/slideLayout400.xml"/><Relationship Id="rId11" Type="http://schemas.openxmlformats.org/officeDocument/2006/relationships/theme" Target="../theme/theme44.xml"/><Relationship Id="rId5" Type="http://schemas.openxmlformats.org/officeDocument/2006/relationships/slideLayout" Target="../slideLayouts/slideLayout399.xml"/><Relationship Id="rId10" Type="http://schemas.openxmlformats.org/officeDocument/2006/relationships/slideLayout" Target="../slideLayouts/slideLayout404.xml"/><Relationship Id="rId4" Type="http://schemas.openxmlformats.org/officeDocument/2006/relationships/slideLayout" Target="../slideLayouts/slideLayout398.xml"/><Relationship Id="rId9" Type="http://schemas.openxmlformats.org/officeDocument/2006/relationships/slideLayout" Target="../slideLayouts/slideLayout403.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12.xml"/><Relationship Id="rId3" Type="http://schemas.openxmlformats.org/officeDocument/2006/relationships/slideLayout" Target="../slideLayouts/slideLayout407.xml"/><Relationship Id="rId7" Type="http://schemas.openxmlformats.org/officeDocument/2006/relationships/slideLayout" Target="../slideLayouts/slideLayout411.xml"/><Relationship Id="rId12" Type="http://schemas.openxmlformats.org/officeDocument/2006/relationships/theme" Target="../theme/theme45.xml"/><Relationship Id="rId2" Type="http://schemas.openxmlformats.org/officeDocument/2006/relationships/slideLayout" Target="../slideLayouts/slideLayout406.xml"/><Relationship Id="rId1" Type="http://schemas.openxmlformats.org/officeDocument/2006/relationships/slideLayout" Target="../slideLayouts/slideLayout405.xml"/><Relationship Id="rId6" Type="http://schemas.openxmlformats.org/officeDocument/2006/relationships/slideLayout" Target="../slideLayouts/slideLayout410.xml"/><Relationship Id="rId11" Type="http://schemas.openxmlformats.org/officeDocument/2006/relationships/slideLayout" Target="../slideLayouts/slideLayout415.xml"/><Relationship Id="rId5" Type="http://schemas.openxmlformats.org/officeDocument/2006/relationships/slideLayout" Target="../slideLayouts/slideLayout409.xml"/><Relationship Id="rId10" Type="http://schemas.openxmlformats.org/officeDocument/2006/relationships/slideLayout" Target="../slideLayouts/slideLayout414.xml"/><Relationship Id="rId4" Type="http://schemas.openxmlformats.org/officeDocument/2006/relationships/slideLayout" Target="../slideLayouts/slideLayout408.xml"/><Relationship Id="rId9" Type="http://schemas.openxmlformats.org/officeDocument/2006/relationships/slideLayout" Target="../slideLayouts/slideLayout413.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41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24.xml"/><Relationship Id="rId3" Type="http://schemas.openxmlformats.org/officeDocument/2006/relationships/slideLayout" Target="../slideLayouts/slideLayout419.xml"/><Relationship Id="rId7" Type="http://schemas.openxmlformats.org/officeDocument/2006/relationships/slideLayout" Target="../slideLayouts/slideLayout423.xml"/><Relationship Id="rId12" Type="http://schemas.openxmlformats.org/officeDocument/2006/relationships/theme" Target="../theme/theme47.xml"/><Relationship Id="rId2" Type="http://schemas.openxmlformats.org/officeDocument/2006/relationships/slideLayout" Target="../slideLayouts/slideLayout418.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0" Type="http://schemas.openxmlformats.org/officeDocument/2006/relationships/slideLayout" Target="../slideLayouts/slideLayout426.xml"/><Relationship Id="rId4" Type="http://schemas.openxmlformats.org/officeDocument/2006/relationships/slideLayout" Target="../slideLayouts/slideLayout420.xml"/><Relationship Id="rId9" Type="http://schemas.openxmlformats.org/officeDocument/2006/relationships/slideLayout" Target="../slideLayouts/slideLayout42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35.xml"/><Relationship Id="rId3" Type="http://schemas.openxmlformats.org/officeDocument/2006/relationships/slideLayout" Target="../slideLayouts/slideLayout430.xml"/><Relationship Id="rId7" Type="http://schemas.openxmlformats.org/officeDocument/2006/relationships/slideLayout" Target="../slideLayouts/slideLayout434.xml"/><Relationship Id="rId12" Type="http://schemas.openxmlformats.org/officeDocument/2006/relationships/theme" Target="../theme/theme48.xml"/><Relationship Id="rId2" Type="http://schemas.openxmlformats.org/officeDocument/2006/relationships/slideLayout" Target="../slideLayouts/slideLayout429.xml"/><Relationship Id="rId1" Type="http://schemas.openxmlformats.org/officeDocument/2006/relationships/slideLayout" Target="../slideLayouts/slideLayout428.xml"/><Relationship Id="rId6" Type="http://schemas.openxmlformats.org/officeDocument/2006/relationships/slideLayout" Target="../slideLayouts/slideLayout433.xml"/><Relationship Id="rId11" Type="http://schemas.openxmlformats.org/officeDocument/2006/relationships/slideLayout" Target="../slideLayouts/slideLayout438.xml"/><Relationship Id="rId5" Type="http://schemas.openxmlformats.org/officeDocument/2006/relationships/slideLayout" Target="../slideLayouts/slideLayout432.xml"/><Relationship Id="rId10" Type="http://schemas.openxmlformats.org/officeDocument/2006/relationships/slideLayout" Target="../slideLayouts/slideLayout437.xml"/><Relationship Id="rId4" Type="http://schemas.openxmlformats.org/officeDocument/2006/relationships/slideLayout" Target="../slideLayouts/slideLayout431.xml"/><Relationship Id="rId9" Type="http://schemas.openxmlformats.org/officeDocument/2006/relationships/slideLayout" Target="../slideLayouts/slideLayout43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46.xml"/><Relationship Id="rId3" Type="http://schemas.openxmlformats.org/officeDocument/2006/relationships/slideLayout" Target="../slideLayouts/slideLayout441.xml"/><Relationship Id="rId7" Type="http://schemas.openxmlformats.org/officeDocument/2006/relationships/slideLayout" Target="../slideLayouts/slideLayout445.xml"/><Relationship Id="rId12" Type="http://schemas.openxmlformats.org/officeDocument/2006/relationships/theme" Target="../theme/theme49.xml"/><Relationship Id="rId2" Type="http://schemas.openxmlformats.org/officeDocument/2006/relationships/slideLayout" Target="../slideLayouts/slideLayout440.xml"/><Relationship Id="rId1" Type="http://schemas.openxmlformats.org/officeDocument/2006/relationships/slideLayout" Target="../slideLayouts/slideLayout439.xml"/><Relationship Id="rId6" Type="http://schemas.openxmlformats.org/officeDocument/2006/relationships/slideLayout" Target="../slideLayouts/slideLayout444.xml"/><Relationship Id="rId11" Type="http://schemas.openxmlformats.org/officeDocument/2006/relationships/slideLayout" Target="../slideLayouts/slideLayout449.xml"/><Relationship Id="rId5" Type="http://schemas.openxmlformats.org/officeDocument/2006/relationships/slideLayout" Target="../slideLayouts/slideLayout443.xml"/><Relationship Id="rId10" Type="http://schemas.openxmlformats.org/officeDocument/2006/relationships/slideLayout" Target="../slideLayouts/slideLayout448.xml"/><Relationship Id="rId4" Type="http://schemas.openxmlformats.org/officeDocument/2006/relationships/slideLayout" Target="../slideLayouts/slideLayout442.xml"/><Relationship Id="rId9" Type="http://schemas.openxmlformats.org/officeDocument/2006/relationships/slideLayout" Target="../slideLayouts/slideLayout4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57.xml"/><Relationship Id="rId13" Type="http://schemas.openxmlformats.org/officeDocument/2006/relationships/image" Target="../media/image7.jpeg"/><Relationship Id="rId3" Type="http://schemas.openxmlformats.org/officeDocument/2006/relationships/slideLayout" Target="../slideLayouts/slideLayout452.xml"/><Relationship Id="rId7" Type="http://schemas.openxmlformats.org/officeDocument/2006/relationships/slideLayout" Target="../slideLayouts/slideLayout456.xml"/><Relationship Id="rId12" Type="http://schemas.openxmlformats.org/officeDocument/2006/relationships/theme" Target="../theme/theme50.xml"/><Relationship Id="rId2" Type="http://schemas.openxmlformats.org/officeDocument/2006/relationships/slideLayout" Target="../slideLayouts/slideLayout451.xml"/><Relationship Id="rId1" Type="http://schemas.openxmlformats.org/officeDocument/2006/relationships/slideLayout" Target="../slideLayouts/slideLayout450.xml"/><Relationship Id="rId6" Type="http://schemas.openxmlformats.org/officeDocument/2006/relationships/slideLayout" Target="../slideLayouts/slideLayout455.xml"/><Relationship Id="rId11" Type="http://schemas.openxmlformats.org/officeDocument/2006/relationships/slideLayout" Target="../slideLayouts/slideLayout460.xml"/><Relationship Id="rId5" Type="http://schemas.openxmlformats.org/officeDocument/2006/relationships/slideLayout" Target="../slideLayouts/slideLayout454.xml"/><Relationship Id="rId10" Type="http://schemas.openxmlformats.org/officeDocument/2006/relationships/slideLayout" Target="../slideLayouts/slideLayout459.xml"/><Relationship Id="rId4" Type="http://schemas.openxmlformats.org/officeDocument/2006/relationships/slideLayout" Target="../slideLayouts/slideLayout453.xml"/><Relationship Id="rId9" Type="http://schemas.openxmlformats.org/officeDocument/2006/relationships/slideLayout" Target="../slideLayouts/slideLayout458.xml"/><Relationship Id="rId14" Type="http://schemas.openxmlformats.org/officeDocument/2006/relationships/image" Target="../media/image8.jpe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68.xml"/><Relationship Id="rId3" Type="http://schemas.openxmlformats.org/officeDocument/2006/relationships/slideLayout" Target="../slideLayouts/slideLayout463.xml"/><Relationship Id="rId7" Type="http://schemas.openxmlformats.org/officeDocument/2006/relationships/slideLayout" Target="../slideLayouts/slideLayout467.xml"/><Relationship Id="rId12" Type="http://schemas.openxmlformats.org/officeDocument/2006/relationships/theme" Target="../theme/theme51.xml"/><Relationship Id="rId2" Type="http://schemas.openxmlformats.org/officeDocument/2006/relationships/slideLayout" Target="../slideLayouts/slideLayout462.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0" Type="http://schemas.openxmlformats.org/officeDocument/2006/relationships/slideLayout" Target="../slideLayouts/slideLayout470.xml"/><Relationship Id="rId4" Type="http://schemas.openxmlformats.org/officeDocument/2006/relationships/slideLayout" Target="../slideLayouts/slideLayout464.xml"/><Relationship Id="rId9" Type="http://schemas.openxmlformats.org/officeDocument/2006/relationships/slideLayout" Target="../slideLayouts/slideLayout469.xml"/></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47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480.xml"/><Relationship Id="rId3" Type="http://schemas.openxmlformats.org/officeDocument/2006/relationships/slideLayout" Target="../slideLayouts/slideLayout475.xml"/><Relationship Id="rId7" Type="http://schemas.openxmlformats.org/officeDocument/2006/relationships/slideLayout" Target="../slideLayouts/slideLayout479.xml"/><Relationship Id="rId12" Type="http://schemas.openxmlformats.org/officeDocument/2006/relationships/theme" Target="../theme/theme53.xml"/><Relationship Id="rId2" Type="http://schemas.openxmlformats.org/officeDocument/2006/relationships/slideLayout" Target="../slideLayouts/slideLayout474.xml"/><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slideLayout" Target="../slideLayouts/slideLayout483.xml"/><Relationship Id="rId5" Type="http://schemas.openxmlformats.org/officeDocument/2006/relationships/slideLayout" Target="../slideLayouts/slideLayout477.xml"/><Relationship Id="rId10" Type="http://schemas.openxmlformats.org/officeDocument/2006/relationships/slideLayout" Target="../slideLayouts/slideLayout482.xml"/><Relationship Id="rId4" Type="http://schemas.openxmlformats.org/officeDocument/2006/relationships/slideLayout" Target="../slideLayouts/slideLayout476.xml"/><Relationship Id="rId9" Type="http://schemas.openxmlformats.org/officeDocument/2006/relationships/slideLayout" Target="../slideLayouts/slideLayout481.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491.xml"/><Relationship Id="rId13" Type="http://schemas.openxmlformats.org/officeDocument/2006/relationships/image" Target="../media/image10.jpeg"/><Relationship Id="rId3" Type="http://schemas.openxmlformats.org/officeDocument/2006/relationships/slideLayout" Target="../slideLayouts/slideLayout486.xml"/><Relationship Id="rId7" Type="http://schemas.openxmlformats.org/officeDocument/2006/relationships/slideLayout" Target="../slideLayouts/slideLayout490.xml"/><Relationship Id="rId12" Type="http://schemas.openxmlformats.org/officeDocument/2006/relationships/theme" Target="../theme/theme54.xml"/><Relationship Id="rId2" Type="http://schemas.openxmlformats.org/officeDocument/2006/relationships/slideLayout" Target="../slideLayouts/slideLayout485.xml"/><Relationship Id="rId1" Type="http://schemas.openxmlformats.org/officeDocument/2006/relationships/slideLayout" Target="../slideLayouts/slideLayout484.xml"/><Relationship Id="rId6" Type="http://schemas.openxmlformats.org/officeDocument/2006/relationships/slideLayout" Target="../slideLayouts/slideLayout489.xml"/><Relationship Id="rId11" Type="http://schemas.openxmlformats.org/officeDocument/2006/relationships/slideLayout" Target="../slideLayouts/slideLayout494.xml"/><Relationship Id="rId5" Type="http://schemas.openxmlformats.org/officeDocument/2006/relationships/slideLayout" Target="../slideLayouts/slideLayout488.xml"/><Relationship Id="rId10" Type="http://schemas.openxmlformats.org/officeDocument/2006/relationships/slideLayout" Target="../slideLayouts/slideLayout493.xml"/><Relationship Id="rId4" Type="http://schemas.openxmlformats.org/officeDocument/2006/relationships/slideLayout" Target="../slideLayouts/slideLayout487.xml"/><Relationship Id="rId9" Type="http://schemas.openxmlformats.org/officeDocument/2006/relationships/slideLayout" Target="../slideLayouts/slideLayout492.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02.xml"/><Relationship Id="rId13" Type="http://schemas.openxmlformats.org/officeDocument/2006/relationships/theme" Target="../theme/theme55.xml"/><Relationship Id="rId3" Type="http://schemas.openxmlformats.org/officeDocument/2006/relationships/slideLayout" Target="../slideLayouts/slideLayout497.xml"/><Relationship Id="rId7" Type="http://schemas.openxmlformats.org/officeDocument/2006/relationships/slideLayout" Target="../slideLayouts/slideLayout501.xml"/><Relationship Id="rId12" Type="http://schemas.openxmlformats.org/officeDocument/2006/relationships/slideLayout" Target="../slideLayouts/slideLayout506.xml"/><Relationship Id="rId2" Type="http://schemas.openxmlformats.org/officeDocument/2006/relationships/slideLayout" Target="../slideLayouts/slideLayout496.xml"/><Relationship Id="rId1" Type="http://schemas.openxmlformats.org/officeDocument/2006/relationships/slideLayout" Target="../slideLayouts/slideLayout495.xml"/><Relationship Id="rId6" Type="http://schemas.openxmlformats.org/officeDocument/2006/relationships/slideLayout" Target="../slideLayouts/slideLayout500.xml"/><Relationship Id="rId11" Type="http://schemas.openxmlformats.org/officeDocument/2006/relationships/slideLayout" Target="../slideLayouts/slideLayout505.xml"/><Relationship Id="rId5" Type="http://schemas.openxmlformats.org/officeDocument/2006/relationships/slideLayout" Target="../slideLayouts/slideLayout499.xml"/><Relationship Id="rId10" Type="http://schemas.openxmlformats.org/officeDocument/2006/relationships/slideLayout" Target="../slideLayouts/slideLayout504.xml"/><Relationship Id="rId4" Type="http://schemas.openxmlformats.org/officeDocument/2006/relationships/slideLayout" Target="../slideLayouts/slideLayout498.xml"/><Relationship Id="rId9" Type="http://schemas.openxmlformats.org/officeDocument/2006/relationships/slideLayout" Target="../slideLayouts/slideLayout503.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14.xml"/><Relationship Id="rId13" Type="http://schemas.openxmlformats.org/officeDocument/2006/relationships/theme" Target="../theme/theme56.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slideLayout" Target="../slideLayouts/slideLayout518.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26.xml"/><Relationship Id="rId3" Type="http://schemas.openxmlformats.org/officeDocument/2006/relationships/slideLayout" Target="../slideLayouts/slideLayout521.xml"/><Relationship Id="rId7" Type="http://schemas.openxmlformats.org/officeDocument/2006/relationships/slideLayout" Target="../slideLayouts/slideLayout525.xml"/><Relationship Id="rId12" Type="http://schemas.openxmlformats.org/officeDocument/2006/relationships/theme" Target="../theme/theme57.xml"/><Relationship Id="rId2" Type="http://schemas.openxmlformats.org/officeDocument/2006/relationships/slideLayout" Target="../slideLayouts/slideLayout520.xml"/><Relationship Id="rId1" Type="http://schemas.openxmlformats.org/officeDocument/2006/relationships/slideLayout" Target="../slideLayouts/slideLayout519.xml"/><Relationship Id="rId6" Type="http://schemas.openxmlformats.org/officeDocument/2006/relationships/slideLayout" Target="../slideLayouts/slideLayout524.xml"/><Relationship Id="rId11" Type="http://schemas.openxmlformats.org/officeDocument/2006/relationships/slideLayout" Target="../slideLayouts/slideLayout529.xml"/><Relationship Id="rId5" Type="http://schemas.openxmlformats.org/officeDocument/2006/relationships/slideLayout" Target="../slideLayouts/slideLayout523.xml"/><Relationship Id="rId10" Type="http://schemas.openxmlformats.org/officeDocument/2006/relationships/slideLayout" Target="../slideLayouts/slideLayout528.xml"/><Relationship Id="rId4" Type="http://schemas.openxmlformats.org/officeDocument/2006/relationships/slideLayout" Target="../slideLayouts/slideLayout522.xml"/><Relationship Id="rId9" Type="http://schemas.openxmlformats.org/officeDocument/2006/relationships/slideLayout" Target="../slideLayouts/slideLayout52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37.xml"/><Relationship Id="rId13" Type="http://schemas.openxmlformats.org/officeDocument/2006/relationships/theme" Target="../theme/theme58.xml"/><Relationship Id="rId3" Type="http://schemas.openxmlformats.org/officeDocument/2006/relationships/slideLayout" Target="../slideLayouts/slideLayout532.xml"/><Relationship Id="rId7" Type="http://schemas.openxmlformats.org/officeDocument/2006/relationships/slideLayout" Target="../slideLayouts/slideLayout536.xml"/><Relationship Id="rId12" Type="http://schemas.openxmlformats.org/officeDocument/2006/relationships/slideLayout" Target="../slideLayouts/slideLayout541.xml"/><Relationship Id="rId2" Type="http://schemas.openxmlformats.org/officeDocument/2006/relationships/slideLayout" Target="../slideLayouts/slideLayout531.xml"/><Relationship Id="rId1" Type="http://schemas.openxmlformats.org/officeDocument/2006/relationships/slideLayout" Target="../slideLayouts/slideLayout530.xml"/><Relationship Id="rId6" Type="http://schemas.openxmlformats.org/officeDocument/2006/relationships/slideLayout" Target="../slideLayouts/slideLayout535.xml"/><Relationship Id="rId11" Type="http://schemas.openxmlformats.org/officeDocument/2006/relationships/slideLayout" Target="../slideLayouts/slideLayout540.xml"/><Relationship Id="rId5" Type="http://schemas.openxmlformats.org/officeDocument/2006/relationships/slideLayout" Target="../slideLayouts/slideLayout534.xml"/><Relationship Id="rId10" Type="http://schemas.openxmlformats.org/officeDocument/2006/relationships/slideLayout" Target="../slideLayouts/slideLayout539.xml"/><Relationship Id="rId4" Type="http://schemas.openxmlformats.org/officeDocument/2006/relationships/slideLayout" Target="../slideLayouts/slideLayout533.xml"/><Relationship Id="rId9" Type="http://schemas.openxmlformats.org/officeDocument/2006/relationships/slideLayout" Target="../slideLayouts/slideLayout538.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49.xml"/><Relationship Id="rId3" Type="http://schemas.openxmlformats.org/officeDocument/2006/relationships/slideLayout" Target="../slideLayouts/slideLayout544.xml"/><Relationship Id="rId7" Type="http://schemas.openxmlformats.org/officeDocument/2006/relationships/slideLayout" Target="../slideLayouts/slideLayout548.xml"/><Relationship Id="rId12" Type="http://schemas.openxmlformats.org/officeDocument/2006/relationships/theme" Target="../theme/theme59.xml"/><Relationship Id="rId2" Type="http://schemas.openxmlformats.org/officeDocument/2006/relationships/slideLayout" Target="../slideLayouts/slideLayout543.xml"/><Relationship Id="rId1" Type="http://schemas.openxmlformats.org/officeDocument/2006/relationships/slideLayout" Target="../slideLayouts/slideLayout542.xml"/><Relationship Id="rId6" Type="http://schemas.openxmlformats.org/officeDocument/2006/relationships/slideLayout" Target="../slideLayouts/slideLayout547.xml"/><Relationship Id="rId11" Type="http://schemas.openxmlformats.org/officeDocument/2006/relationships/slideLayout" Target="../slideLayouts/slideLayout552.xml"/><Relationship Id="rId5" Type="http://schemas.openxmlformats.org/officeDocument/2006/relationships/slideLayout" Target="../slideLayouts/slideLayout546.xml"/><Relationship Id="rId10" Type="http://schemas.openxmlformats.org/officeDocument/2006/relationships/slideLayout" Target="../slideLayouts/slideLayout551.xml"/><Relationship Id="rId4" Type="http://schemas.openxmlformats.org/officeDocument/2006/relationships/slideLayout" Target="../slideLayouts/slideLayout545.xml"/><Relationship Id="rId9" Type="http://schemas.openxmlformats.org/officeDocument/2006/relationships/slideLayout" Target="../slideLayouts/slideLayout5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560.xml"/><Relationship Id="rId13" Type="http://schemas.openxmlformats.org/officeDocument/2006/relationships/theme" Target="../theme/theme60.xml"/><Relationship Id="rId3" Type="http://schemas.openxmlformats.org/officeDocument/2006/relationships/slideLayout" Target="../slideLayouts/slideLayout555.xml"/><Relationship Id="rId7" Type="http://schemas.openxmlformats.org/officeDocument/2006/relationships/slideLayout" Target="../slideLayouts/slideLayout559.xml"/><Relationship Id="rId12" Type="http://schemas.openxmlformats.org/officeDocument/2006/relationships/slideLayout" Target="../slideLayouts/slideLayout564.xml"/><Relationship Id="rId2" Type="http://schemas.openxmlformats.org/officeDocument/2006/relationships/slideLayout" Target="../slideLayouts/slideLayout554.xml"/><Relationship Id="rId1" Type="http://schemas.openxmlformats.org/officeDocument/2006/relationships/slideLayout" Target="../slideLayouts/slideLayout553.xml"/><Relationship Id="rId6" Type="http://schemas.openxmlformats.org/officeDocument/2006/relationships/slideLayout" Target="../slideLayouts/slideLayout558.xml"/><Relationship Id="rId11" Type="http://schemas.openxmlformats.org/officeDocument/2006/relationships/slideLayout" Target="../slideLayouts/slideLayout563.xml"/><Relationship Id="rId5" Type="http://schemas.openxmlformats.org/officeDocument/2006/relationships/slideLayout" Target="../slideLayouts/slideLayout557.xml"/><Relationship Id="rId10" Type="http://schemas.openxmlformats.org/officeDocument/2006/relationships/slideLayout" Target="../slideLayouts/slideLayout562.xml"/><Relationship Id="rId4" Type="http://schemas.openxmlformats.org/officeDocument/2006/relationships/slideLayout" Target="../slideLayouts/slideLayout556.xml"/><Relationship Id="rId9" Type="http://schemas.openxmlformats.org/officeDocument/2006/relationships/slideLayout" Target="../slideLayouts/slideLayout561.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572.xml"/><Relationship Id="rId3" Type="http://schemas.openxmlformats.org/officeDocument/2006/relationships/slideLayout" Target="../slideLayouts/slideLayout567.xml"/><Relationship Id="rId7" Type="http://schemas.openxmlformats.org/officeDocument/2006/relationships/slideLayout" Target="../slideLayouts/slideLayout571.xml"/><Relationship Id="rId12" Type="http://schemas.openxmlformats.org/officeDocument/2006/relationships/theme" Target="../theme/theme61.xml"/><Relationship Id="rId2" Type="http://schemas.openxmlformats.org/officeDocument/2006/relationships/slideLayout" Target="../slideLayouts/slideLayout566.xml"/><Relationship Id="rId1" Type="http://schemas.openxmlformats.org/officeDocument/2006/relationships/slideLayout" Target="../slideLayouts/slideLayout565.xml"/><Relationship Id="rId6" Type="http://schemas.openxmlformats.org/officeDocument/2006/relationships/slideLayout" Target="../slideLayouts/slideLayout570.xml"/><Relationship Id="rId11" Type="http://schemas.openxmlformats.org/officeDocument/2006/relationships/slideLayout" Target="../slideLayouts/slideLayout575.xml"/><Relationship Id="rId5" Type="http://schemas.openxmlformats.org/officeDocument/2006/relationships/slideLayout" Target="../slideLayouts/slideLayout569.xml"/><Relationship Id="rId10" Type="http://schemas.openxmlformats.org/officeDocument/2006/relationships/slideLayout" Target="../slideLayouts/slideLayout574.xml"/><Relationship Id="rId4" Type="http://schemas.openxmlformats.org/officeDocument/2006/relationships/slideLayout" Target="../slideLayouts/slideLayout568.xml"/><Relationship Id="rId9" Type="http://schemas.openxmlformats.org/officeDocument/2006/relationships/slideLayout" Target="../slideLayouts/slideLayout5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b="1" i="0">
                <a:latin typeface="Arial" panose="020B0604020202020204" pitchFamily="34" charset="0"/>
                <a:ea typeface="+mn-ea"/>
                <a:cs typeface="+mn-cs"/>
              </a:defRPr>
            </a:lvl1pPr>
          </a:lstStyle>
          <a:p>
            <a:pPr>
              <a:defRPr/>
            </a:pPr>
            <a:endParaRPr lang="en-US" dirty="0"/>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b="1" i="0">
                <a:latin typeface="Arial" panose="020B0604020202020204" pitchFamily="34" charset="0"/>
                <a:ea typeface="+mn-ea"/>
                <a:cs typeface="+mn-cs"/>
              </a:defRPr>
            </a:lvl1pPr>
          </a:lstStyle>
          <a:p>
            <a:pPr>
              <a:defRPr/>
            </a:pPr>
            <a:endParaRPr lang="en-US" dirty="0"/>
          </a:p>
        </p:txBody>
      </p:sp>
      <p:sp>
        <p:nvSpPr>
          <p:cNvPr id="6154" name="Rectangle 10"/>
          <p:cNvSpPr>
            <a:spLocks noGrp="1" noChangeArrowheads="1"/>
          </p:cNvSpPr>
          <p:nvPr>
            <p:ph type="sldNum" sz="quarter" idx="4"/>
          </p:nvPr>
        </p:nvSpPr>
        <p:spPr bwMode="auto">
          <a:xfrm>
            <a:off x="84138" y="6340158"/>
            <a:ext cx="587375" cy="492443"/>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i="0">
                <a:solidFill>
                  <a:schemeClr val="bg1"/>
                </a:solidFill>
                <a:latin typeface="Arial" panose="020B0604020202020204" pitchFamily="34" charset="0"/>
              </a:defRPr>
            </a:lvl1pPr>
          </a:lstStyle>
          <a:p>
            <a:pPr>
              <a:defRPr/>
            </a:pPr>
            <a:fld id="{ADE087D3-4B94-0449-9642-88B11C8468C5}" type="slidenum">
              <a:rPr lang="en-US" smtClean="0"/>
              <a:pPr>
                <a:defRPr/>
              </a:pPr>
              <a:t>‹#›</a:t>
            </a:fld>
            <a:endParaRPr lang="en-US" dirty="0"/>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 bg1="lt1" tx1="dk1" bg2="lt2" tx2="dk2" accent1="accent1" accent2="accent2" accent3="accent3" accent4="accent4" accent5="accent5" accent6="accent6" hlink="hlink" folHlink="folHlink"/>
  <p:sldLayoutIdLst>
    <p:sldLayoutId id="2147485578" r:id="rId1"/>
    <p:sldLayoutId id="2147485492" r:id="rId2"/>
    <p:sldLayoutId id="2147485493" r:id="rId3"/>
    <p:sldLayoutId id="2147485494" r:id="rId4"/>
    <p:sldLayoutId id="2147485495" r:id="rId5"/>
    <p:sldLayoutId id="2147485496" r:id="rId6"/>
    <p:sldLayoutId id="2147485497" r:id="rId7"/>
    <p:sldLayoutId id="2147485498" r:id="rId8"/>
    <p:sldLayoutId id="2147485499" r:id="rId9"/>
    <p:sldLayoutId id="2147485500" r:id="rId10"/>
    <p:sldLayoutId id="2147485501" r:id="rId11"/>
  </p:sldLayoutIdLst>
  <p:txStyles>
    <p:titleStyle>
      <a:lvl1pPr algn="l" rtl="0" eaLnBrk="0" fontAlgn="base" hangingPunct="0">
        <a:lnSpc>
          <a:spcPct val="90000"/>
        </a:lnSpc>
        <a:spcBef>
          <a:spcPct val="0"/>
        </a:spcBef>
        <a:spcAft>
          <a:spcPct val="0"/>
        </a:spcAft>
        <a:defRPr sz="3600" b="1" i="0">
          <a:solidFill>
            <a:schemeClr val="tx2"/>
          </a:solidFill>
          <a:latin typeface="Arial" panose="020B0604020202020204" pitchFamily="34" charset="0"/>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b="1" i="0">
          <a:solidFill>
            <a:schemeClr val="tx1"/>
          </a:solidFill>
          <a:latin typeface="Arial" panose="020B0604020202020204" pitchFamily="34" charset="0"/>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b="1" i="0">
          <a:solidFill>
            <a:schemeClr val="tx1"/>
          </a:solidFill>
          <a:latin typeface="Arial" panose="020B0604020202020204" pitchFamily="34" charset="0"/>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latin typeface="Arial" panose="020B0604020202020204" pitchFamily="34" charset="0"/>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2163" name="Rectangle 3"/>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hangingPunct="1">
              <a:defRPr sz="1400" b="1" i="0">
                <a:solidFill>
                  <a:srgbClr val="000000"/>
                </a:solidFill>
                <a:latin typeface="Arial" panose="020B0604020202020204" pitchFamily="34" charset="0"/>
                <a:cs typeface="Arial" panose="020B0604020202020204" pitchFamily="34" charset="0"/>
              </a:defRPr>
            </a:lvl1pPr>
          </a:lstStyle>
          <a:p>
            <a:pPr>
              <a:defRPr/>
            </a:pPr>
            <a:fld id="{1400693F-6450-114F-9442-018D83F3651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615" r:id="rId1"/>
    <p:sldLayoutId id="2147485616"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5235" name="Rectangle 3"/>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defRPr>
            </a:lvl1pPr>
          </a:lstStyle>
          <a:p>
            <a:pPr>
              <a:defRPr/>
            </a:pPr>
            <a:endParaRPr lang="en-US" dirty="0"/>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defRPr>
            </a:lvl1pPr>
          </a:lstStyle>
          <a:p>
            <a:pPr>
              <a:defRPr/>
            </a:pPr>
            <a:endParaRPr lang="en-US" dirty="0"/>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995685E4-F9E1-BC40-92C7-871763394EF5}"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617" r:id="rId1"/>
    <p:sldLayoutId id="2147485618" r:id="rId2"/>
    <p:sldLayoutId id="2147485619" r:id="rId3"/>
    <p:sldLayoutId id="2147485620" r:id="rId4"/>
    <p:sldLayoutId id="2147485621" r:id="rId5"/>
    <p:sldLayoutId id="2147485622" r:id="rId6"/>
    <p:sldLayoutId id="2147485623" r:id="rId7"/>
    <p:sldLayoutId id="2147485624" r:id="rId8"/>
    <p:sldLayoutId id="2147485625" r:id="rId9"/>
    <p:sldLayoutId id="2147485626" r:id="rId10"/>
    <p:sldLayoutId id="2147485627"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752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457200" eaLnBrk="0" hangingPunct="0">
              <a:defRPr sz="1400" b="1" i="0">
                <a:solidFill>
                  <a:srgbClr val="000000"/>
                </a:solidFill>
                <a:latin typeface="Arial" panose="020B0604020202020204" pitchFamily="34" charset="0"/>
                <a:ea typeface="ヒラギノ角ゴ Pro W3" pitchFamily="-107" charset="-128"/>
                <a:cs typeface="ヒラギノ角ゴ Pro W3" pitchFamily="-107"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457200" eaLnBrk="0" hangingPunct="0">
              <a:defRPr sz="1400" b="1" i="0">
                <a:solidFill>
                  <a:srgbClr val="000000"/>
                </a:solidFill>
                <a:latin typeface="Arial" panose="020B0604020202020204" pitchFamily="34" charset="0"/>
                <a:ea typeface="ヒラギノ角ゴ Pro W3" pitchFamily="-107" charset="-128"/>
                <a:cs typeface="ヒラギノ角ゴ Pro W3" pitchFamily="-107"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457200"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fld id="{F34C50EE-029C-6646-AE68-ABB0F8DF8757}"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628"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2pPr>
      <a:lvl3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3pPr>
      <a:lvl4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4pPr>
      <a:lvl5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5pPr>
      <a:lvl6pPr marL="4572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6pPr>
      <a:lvl7pPr marL="9144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7pPr>
      <a:lvl8pPr marL="13716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8pPr>
      <a:lvl9pPr marL="18288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570"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571"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charset="0"/>
              </a:defRPr>
            </a:lvl1pPr>
          </a:lstStyle>
          <a:p>
            <a:pPr>
              <a:defRPr/>
            </a:pPr>
            <a:fld id="{A7DF3427-08A1-E24F-A27E-7A85619C0809}" type="datetime1">
              <a:rPr lang="en-US"/>
              <a:pPr>
                <a:defRPr/>
              </a:pPr>
              <a:t>4/9/26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a:solidFill>
                  <a:srgbClr val="898989"/>
                </a:solidFill>
                <a:latin typeface="Calibri" pitchFamily="-107" charset="0"/>
                <a:ea typeface="ＭＳ Ｐゴシック" pitchFamily="-107" charset="-128"/>
                <a:cs typeface="ＭＳ Ｐゴシック" pitchFamily="-107"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charset="0"/>
              </a:defRPr>
            </a:lvl1pPr>
          </a:lstStyle>
          <a:p>
            <a:pPr>
              <a:defRPr/>
            </a:pPr>
            <a:fld id="{A3609773-49B8-614F-9AD7-6876F4AE2D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29" r:id="rId1"/>
    <p:sldLayoutId id="2147485630" r:id="rId2"/>
    <p:sldLayoutId id="2147485631" r:id="rId3"/>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7" charset="0"/>
        </a:defRPr>
      </a:lvl6pPr>
      <a:lvl7pPr marL="914400" algn="ctr" rtl="0" fontAlgn="base">
        <a:spcBef>
          <a:spcPct val="0"/>
        </a:spcBef>
        <a:spcAft>
          <a:spcPct val="0"/>
        </a:spcAft>
        <a:defRPr sz="4400">
          <a:solidFill>
            <a:schemeClr val="tx1"/>
          </a:solidFill>
          <a:latin typeface="Calibri" pitchFamily="-107" charset="0"/>
        </a:defRPr>
      </a:lvl7pPr>
      <a:lvl8pPr marL="1371600" algn="ctr" rtl="0" fontAlgn="base">
        <a:spcBef>
          <a:spcPct val="0"/>
        </a:spcBef>
        <a:spcAft>
          <a:spcPct val="0"/>
        </a:spcAft>
        <a:defRPr sz="4400">
          <a:solidFill>
            <a:schemeClr val="tx1"/>
          </a:solidFill>
          <a:latin typeface="Calibri" pitchFamily="-107" charset="0"/>
        </a:defRPr>
      </a:lvl8pPr>
      <a:lvl9pPr marL="1828800" algn="ctr" rtl="0" fontAlgn="base">
        <a:spcBef>
          <a:spcPct val="0"/>
        </a:spcBef>
        <a:spcAft>
          <a:spcPct val="0"/>
        </a:spcAft>
        <a:defRPr sz="4400">
          <a:solidFill>
            <a:schemeClr val="tx1"/>
          </a:solidFill>
          <a:latin typeface="Calibri" pitchFamily="-107"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7"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7"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366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charset="0"/>
              </a:defRPr>
            </a:lvl1pPr>
          </a:lstStyle>
          <a:p>
            <a:pPr>
              <a:defRPr/>
            </a:pPr>
            <a:fld id="{EDD2AB50-3223-0643-A758-D74F75C656CC}" type="datetime1">
              <a:rPr lang="en-US"/>
              <a:pPr>
                <a:defRPr/>
              </a:pPr>
              <a:t>4/9/26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a:solidFill>
                  <a:srgbClr val="898989"/>
                </a:solidFill>
                <a:latin typeface="Calibri" pitchFamily="-107" charset="0"/>
                <a:ea typeface="ＭＳ Ｐゴシック" pitchFamily="-107" charset="-128"/>
                <a:cs typeface="ＭＳ Ｐゴシック" pitchFamily="-107"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charset="0"/>
              </a:defRPr>
            </a:lvl1pPr>
          </a:lstStyle>
          <a:p>
            <a:pPr>
              <a:defRPr/>
            </a:pPr>
            <a:fld id="{A8BB2714-B692-AD41-841D-7031D6F8E0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32" r:id="rId1"/>
    <p:sldLayoutId id="2147485633" r:id="rId2"/>
    <p:sldLayoutId id="2147485634" r:id="rId3"/>
    <p:sldLayoutId id="2147485635" r:id="rId4"/>
    <p:sldLayoutId id="2147485636" r:id="rId5"/>
    <p:sldLayoutId id="2147485637" r:id="rId6"/>
    <p:sldLayoutId id="2147485638" r:id="rId7"/>
    <p:sldLayoutId id="2147485639" r:id="rId8"/>
    <p:sldLayoutId id="2147485640" r:id="rId9"/>
    <p:sldLayoutId id="2147485641" r:id="rId10"/>
    <p:sldLayoutId id="214748564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824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330E3FE9-65F1-4A46-9389-AD63EFF893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54" r:id="rId1"/>
    <p:sldLayoutId id="2147485655" r:id="rId2"/>
    <p:sldLayoutId id="2147485656" r:id="rId3"/>
    <p:sldLayoutId id="2147485657" r:id="rId4"/>
    <p:sldLayoutId id="2147485658" r:id="rId5"/>
    <p:sldLayoutId id="2147485659" r:id="rId6"/>
    <p:sldLayoutId id="2147485660" r:id="rId7"/>
    <p:sldLayoutId id="2147485661" r:id="rId8"/>
    <p:sldLayoutId id="2147485662" r:id="rId9"/>
    <p:sldLayoutId id="2147485663" r:id="rId10"/>
    <p:sldLayoutId id="2147485664" r:id="rId11"/>
    <p:sldLayoutId id="2147485665" r:id="rId12"/>
    <p:sldLayoutId id="214748566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a:defRPr/>
            </a:pPr>
            <a:fld id="{38C3A9BB-89EB-2042-9FC3-2997F610058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714" r:id="rId1"/>
    <p:sldLayoutId id="2147485715" r:id="rId2"/>
    <p:sldLayoutId id="2147485716" r:id="rId3"/>
    <p:sldLayoutId id="2147485717" r:id="rId4"/>
    <p:sldLayoutId id="2147485718" r:id="rId5"/>
    <p:sldLayoutId id="2147485719" r:id="rId6"/>
    <p:sldLayoutId id="2147485720" r:id="rId7"/>
    <p:sldLayoutId id="2147485721" r:id="rId8"/>
    <p:sldLayoutId id="2147485722" r:id="rId9"/>
    <p:sldLayoutId id="2147485723" r:id="rId10"/>
    <p:sldLayoutId id="214748572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33343568"/>
      </p:ext>
    </p:extLst>
  </p:cSld>
  <p:clrMap bg1="lt1" tx1="dk1" bg2="lt2" tx2="dk2" accent1="accent1" accent2="accent2" accent3="accent3" accent4="accent4" accent5="accent5" accent6="accent6" hlink="hlink" folHlink="folHlink"/>
  <p:sldLayoutIdLst>
    <p:sldLayoutId id="2147485761" r:id="rId1"/>
    <p:sldLayoutId id="2147485762" r:id="rId2"/>
    <p:sldLayoutId id="2147485763" r:id="rId3"/>
    <p:sldLayoutId id="2147485764" r:id="rId4"/>
    <p:sldLayoutId id="2147485765" r:id="rId5"/>
    <p:sldLayoutId id="2147485766" r:id="rId6"/>
    <p:sldLayoutId id="2147485767" r:id="rId7"/>
    <p:sldLayoutId id="2147485768" r:id="rId8"/>
    <p:sldLayoutId id="2147485769" r:id="rId9"/>
    <p:sldLayoutId id="2147485770" r:id="rId10"/>
    <p:sldLayoutId id="2147485771"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97548064"/>
      </p:ext>
    </p:extLst>
  </p:cSld>
  <p:clrMap bg1="lt1" tx1="dk1" bg2="lt2" tx2="dk2" accent1="accent1" accent2="accent2" accent3="accent3" accent4="accent4" accent5="accent5" accent6="accent6" hlink="hlink" folHlink="folHlink"/>
  <p:sldLayoutIdLst>
    <p:sldLayoutId id="2147485773" r:id="rId1"/>
    <p:sldLayoutId id="2147485774" r:id="rId2"/>
    <p:sldLayoutId id="2147485775" r:id="rId3"/>
    <p:sldLayoutId id="2147485776" r:id="rId4"/>
    <p:sldLayoutId id="2147485777" r:id="rId5"/>
    <p:sldLayoutId id="2147485778" r:id="rId6"/>
    <p:sldLayoutId id="2147485779" r:id="rId7"/>
    <p:sldLayoutId id="2147485780" r:id="rId8"/>
    <p:sldLayoutId id="2147485781" r:id="rId9"/>
    <p:sldLayoutId id="2147485782" r:id="rId10"/>
    <p:sldLayoutId id="2147485783"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solidFill>
                  <a:srgbClr val="FFFFCC"/>
                </a:solidFill>
              </a:rPr>
              <a:pPr>
                <a:defRPr/>
              </a:pPr>
              <a:t>‹#›</a:t>
            </a:fld>
            <a:endParaRPr lang="en-US">
              <a:solidFill>
                <a:srgbClr val="FFFFCC"/>
              </a:solidFill>
            </a:endParaRPr>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6895757"/>
      </p:ext>
    </p:extLst>
  </p:cSld>
  <p:clrMap bg1="dk2" tx1="lt1" bg2="dk1" tx2="lt2" accent1="accent1" accent2="accent2" accent3="accent3" accent4="accent4" accent5="accent5" accent6="accent6" hlink="hlink" folHlink="folHlink"/>
  <p:sldLayoutIdLst>
    <p:sldLayoutId id="2147485797" r:id="rId1"/>
    <p:sldLayoutId id="2147485798" r:id="rId2"/>
    <p:sldLayoutId id="2147485799" r:id="rId3"/>
    <p:sldLayoutId id="2147485800" r:id="rId4"/>
    <p:sldLayoutId id="2147485801" r:id="rId5"/>
    <p:sldLayoutId id="2147485802" r:id="rId6"/>
    <p:sldLayoutId id="2147485803" r:id="rId7"/>
    <p:sldLayoutId id="2147485804" r:id="rId8"/>
    <p:sldLayoutId id="2147485805" r:id="rId9"/>
    <p:sldLayoutId id="2147485806" r:id="rId10"/>
    <p:sldLayoutId id="2147485807" r:id="rId11"/>
    <p:sldLayoutId id="2147485808" r:id="rId12"/>
    <p:sldLayoutId id="2147485809" r:id="rId13"/>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0" y="381000"/>
            <a:ext cx="8001000" cy="838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295400"/>
            <a:ext cx="7772400" cy="4648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22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bg2"/>
                </a:solidFill>
                <a:latin typeface="+mn-lt"/>
                <a:ea typeface="+mn-ea"/>
                <a:cs typeface="+mn-cs"/>
              </a:defRPr>
            </a:lvl1pPr>
          </a:lstStyle>
          <a:p>
            <a:pPr>
              <a:defRPr/>
            </a:pPr>
            <a:endParaRPr lang="en-US"/>
          </a:p>
        </p:txBody>
      </p:sp>
      <p:sp>
        <p:nvSpPr>
          <p:cNvPr id="5222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bg2"/>
                </a:solidFill>
                <a:latin typeface="+mn-lt"/>
                <a:ea typeface="+mn-ea"/>
                <a:cs typeface="+mn-cs"/>
              </a:defRPr>
            </a:lvl1pPr>
          </a:lstStyle>
          <a:p>
            <a:pPr>
              <a:defRPr/>
            </a:pPr>
            <a:endParaRPr lang="en-US"/>
          </a:p>
        </p:txBody>
      </p:sp>
      <p:sp>
        <p:nvSpPr>
          <p:cNvPr id="5223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bg2"/>
                </a:solidFill>
                <a:latin typeface="Helvetica" charset="0"/>
              </a:defRPr>
            </a:lvl1pPr>
          </a:lstStyle>
          <a:p>
            <a:pPr>
              <a:defRPr/>
            </a:pPr>
            <a:fld id="{B3A11237-2DE2-1E45-88F4-E6C951131676}" type="slidenum">
              <a:rPr lang="en-US"/>
              <a:pPr>
                <a:defRPr/>
              </a:pPr>
              <a:t>‹#›</a:t>
            </a:fld>
            <a:endParaRPr lang="en-US"/>
          </a:p>
        </p:txBody>
      </p:sp>
      <p:grpSp>
        <p:nvGrpSpPr>
          <p:cNvPr id="13319" name="Group 7"/>
          <p:cNvGrpSpPr>
            <a:grpSpLocks/>
          </p:cNvGrpSpPr>
          <p:nvPr/>
        </p:nvGrpSpPr>
        <p:grpSpPr bwMode="auto">
          <a:xfrm>
            <a:off x="177800" y="230188"/>
            <a:ext cx="203200" cy="6503987"/>
            <a:chOff x="112" y="145"/>
            <a:chExt cx="128" cy="4097"/>
          </a:xfrm>
        </p:grpSpPr>
        <p:sp>
          <p:nvSpPr>
            <p:cNvPr id="1333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3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p>
          </p:txBody>
        </p:sp>
      </p:grpSp>
      <p:grpSp>
        <p:nvGrpSpPr>
          <p:cNvPr id="13320" name="Group 10"/>
          <p:cNvGrpSpPr>
            <a:grpSpLocks/>
          </p:cNvGrpSpPr>
          <p:nvPr/>
        </p:nvGrpSpPr>
        <p:grpSpPr bwMode="auto">
          <a:xfrm>
            <a:off x="8793163" y="220663"/>
            <a:ext cx="198437" cy="6408737"/>
            <a:chOff x="5539" y="139"/>
            <a:chExt cx="125" cy="4037"/>
          </a:xfrm>
        </p:grpSpPr>
        <p:sp>
          <p:nvSpPr>
            <p:cNvPr id="1333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3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3321" name="Group 13"/>
          <p:cNvGrpSpPr>
            <a:grpSpLocks/>
          </p:cNvGrpSpPr>
          <p:nvPr/>
        </p:nvGrpSpPr>
        <p:grpSpPr bwMode="auto">
          <a:xfrm>
            <a:off x="412750" y="6477000"/>
            <a:ext cx="8686800" cy="228600"/>
            <a:chOff x="260" y="4080"/>
            <a:chExt cx="5472" cy="144"/>
          </a:xfrm>
        </p:grpSpPr>
        <p:sp>
          <p:nvSpPr>
            <p:cNvPr id="1332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2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3322" name="Group 16"/>
          <p:cNvGrpSpPr>
            <a:grpSpLocks/>
          </p:cNvGrpSpPr>
          <p:nvPr/>
        </p:nvGrpSpPr>
        <p:grpSpPr bwMode="auto">
          <a:xfrm>
            <a:off x="76200" y="176213"/>
            <a:ext cx="8745538" cy="161925"/>
            <a:chOff x="48" y="111"/>
            <a:chExt cx="5509" cy="102"/>
          </a:xfrm>
        </p:grpSpPr>
        <p:sp>
          <p:nvSpPr>
            <p:cNvPr id="1332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2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6" name="Group 19"/>
          <p:cNvGrpSpPr>
            <a:grpSpLocks/>
          </p:cNvGrpSpPr>
          <p:nvPr/>
        </p:nvGrpSpPr>
        <p:grpSpPr bwMode="auto">
          <a:xfrm>
            <a:off x="71438" y="176213"/>
            <a:ext cx="8745537" cy="161925"/>
            <a:chOff x="48" y="111"/>
            <a:chExt cx="5509" cy="102"/>
          </a:xfrm>
        </p:grpSpPr>
        <p:sp>
          <p:nvSpPr>
            <p:cNvPr id="1332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2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 bg1="dk2" tx1="lt1" bg2="dk1" tx2="lt2" accent1="accent1" accent2="accent2" accent3="accent3" accent4="accent4" accent5="accent5" accent6="accent6" hlink="hlink" folHlink="folHlink"/>
  <p:sldLayoutIdLst>
    <p:sldLayoutId id="2147485579" r:id="rId1"/>
    <p:sldLayoutId id="2147485502" r:id="rId2"/>
    <p:sldLayoutId id="2147485503" r:id="rId3"/>
    <p:sldLayoutId id="2147485504" r:id="rId4"/>
    <p:sldLayoutId id="2147485505" r:id="rId5"/>
    <p:sldLayoutId id="2147485506" r:id="rId6"/>
    <p:sldLayoutId id="2147485507" r:id="rId7"/>
    <p:sldLayoutId id="2147485508" r:id="rId8"/>
    <p:sldLayoutId id="2147485509" r:id="rId9"/>
    <p:sldLayoutId id="2147485510" r:id="rId10"/>
    <p:sldLayoutId id="2147485511"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0"/>
          <a:cs typeface="Geneva" charset="0"/>
        </a:defRPr>
      </a:lvl1pPr>
      <a:lvl2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2pPr>
      <a:lvl3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3pPr>
      <a:lvl4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4pPr>
      <a:lvl5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5pPr>
      <a:lvl6pPr marL="457200" algn="l" rtl="0" fontAlgn="base">
        <a:spcBef>
          <a:spcPct val="0"/>
        </a:spcBef>
        <a:spcAft>
          <a:spcPct val="0"/>
        </a:spcAft>
        <a:defRPr sz="3600">
          <a:solidFill>
            <a:schemeClr val="tx2"/>
          </a:solidFill>
          <a:latin typeface="Helvetica" charset="0"/>
        </a:defRPr>
      </a:lvl6pPr>
      <a:lvl7pPr marL="914400" algn="l" rtl="0" fontAlgn="base">
        <a:spcBef>
          <a:spcPct val="0"/>
        </a:spcBef>
        <a:spcAft>
          <a:spcPct val="0"/>
        </a:spcAft>
        <a:defRPr sz="3600">
          <a:solidFill>
            <a:schemeClr val="tx2"/>
          </a:solidFill>
          <a:latin typeface="Helvetica" charset="0"/>
        </a:defRPr>
      </a:lvl7pPr>
      <a:lvl8pPr marL="1371600" algn="l" rtl="0" fontAlgn="base">
        <a:spcBef>
          <a:spcPct val="0"/>
        </a:spcBef>
        <a:spcAft>
          <a:spcPct val="0"/>
        </a:spcAft>
        <a:defRPr sz="3600">
          <a:solidFill>
            <a:schemeClr val="tx2"/>
          </a:solidFill>
          <a:latin typeface="Helvetica" charset="0"/>
        </a:defRPr>
      </a:lvl8pPr>
      <a:lvl9pPr marL="1828800" algn="l" rtl="0" fontAlgn="base">
        <a:spcBef>
          <a:spcPct val="0"/>
        </a:spcBef>
        <a:spcAft>
          <a:spcPct val="0"/>
        </a:spcAft>
        <a:defRPr sz="3600">
          <a:solidFill>
            <a:schemeClr val="tx2"/>
          </a:solidFill>
          <a:latin typeface="Helvetica"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4/9/26</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523155396"/>
      </p:ext>
    </p:extLst>
  </p:cSld>
  <p:clrMap bg1="lt1" tx1="dk1" bg2="lt2" tx2="dk2" accent1="accent1" accent2="accent2" accent3="accent3" accent4="accent4" accent5="accent5" accent6="accent6" hlink="hlink" folHlink="folHlink"/>
  <p:sldLayoutIdLst>
    <p:sldLayoutId id="2147485811" r:id="rId1"/>
    <p:sldLayoutId id="2147485812" r:id="rId2"/>
    <p:sldLayoutId id="2147485813" r:id="rId3"/>
    <p:sldLayoutId id="2147485814" r:id="rId4"/>
    <p:sldLayoutId id="2147485815" r:id="rId5"/>
    <p:sldLayoutId id="2147485816" r:id="rId6"/>
    <p:sldLayoutId id="2147485817" r:id="rId7"/>
    <p:sldLayoutId id="2147485818" r:id="rId8"/>
    <p:sldLayoutId id="2147485819" r:id="rId9"/>
    <p:sldLayoutId id="2147485820" r:id="rId10"/>
    <p:sldLayoutId id="214748582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28725" y="0"/>
            <a:ext cx="7915275" cy="75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solidFill>
                  <a:srgbClr val="2A3D7A"/>
                </a:solidFill>
                <a:cs typeface="+mn-cs"/>
              </a:rPr>
              <a:pPr>
                <a:defRPr/>
              </a:pPr>
              <a:t>‹#›</a:t>
            </a:fld>
            <a:endParaRPr lang="en-US" sz="1400">
              <a:solidFill>
                <a:srgbClr val="2A3D7A"/>
              </a:solidFill>
              <a:cs typeface="+mn-cs"/>
            </a:endParaRPr>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7534074"/>
      </p:ext>
    </p:extLst>
  </p:cSld>
  <p:clrMap bg1="lt1" tx1="dk1" bg2="lt2" tx2="dk2" accent1="accent1" accent2="accent2" accent3="accent3" accent4="accent4" accent5="accent5" accent6="accent6" hlink="hlink" folHlink="folHlink"/>
  <p:sldLayoutIdLst>
    <p:sldLayoutId id="2147485823" r:id="rId1"/>
    <p:sldLayoutId id="2147485824" r:id="rId2"/>
    <p:sldLayoutId id="2147485825" r:id="rId3"/>
    <p:sldLayoutId id="2147485826" r:id="rId4"/>
    <p:sldLayoutId id="2147485827" r:id="rId5"/>
    <p:sldLayoutId id="2147485828" r:id="rId6"/>
    <p:sldLayoutId id="2147485829" r:id="rId7"/>
    <p:sldLayoutId id="2147485830" r:id="rId8"/>
    <p:sldLayoutId id="2147485831" r:id="rId9"/>
    <p:sldLayoutId id="2147485832" r:id="rId10"/>
    <p:sldLayoutId id="2147485833"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b="1" i="0">
          <a:solidFill>
            <a:schemeClr val="tx1"/>
          </a:solidFill>
          <a:latin typeface="Arial" panose="020B0604020202020204" pitchFamily="34" charset="0"/>
          <a:ea typeface="ＭＳ Ｐゴシック" charset="-128"/>
          <a:cs typeface="Arial" panose="020B0604020202020204" pitchFamily="34" charset="0"/>
        </a:defRPr>
      </a:lvl1pPr>
      <a:lvl2pPr marL="1027113" indent="-455613" algn="l" rtl="0" eaLnBrk="0" fontAlgn="base" hangingPunct="0">
        <a:spcBef>
          <a:spcPct val="20000"/>
        </a:spcBef>
        <a:spcAft>
          <a:spcPct val="0"/>
        </a:spcAft>
        <a:buClr>
          <a:schemeClr val="accent2"/>
        </a:buClr>
        <a:buSzPct val="75000"/>
        <a:buFont typeface="Wingdings" charset="0"/>
        <a:buChar char="n"/>
        <a:defRPr sz="2800" b="1" i="0">
          <a:solidFill>
            <a:schemeClr val="tx1"/>
          </a:solidFill>
          <a:latin typeface="Arial" panose="020B0604020202020204" pitchFamily="34" charset="0"/>
          <a:ea typeface="ＭＳ Ｐゴシック" pitchFamily="26" charset="-128"/>
          <a:cs typeface="Arial" panose="020B0604020202020204" pitchFamily="34" charset="0"/>
        </a:defRPr>
      </a:lvl2pPr>
      <a:lvl3pPr marL="1370013" indent="-228600" algn="l" rtl="0" eaLnBrk="0" fontAlgn="base" hangingPunct="0">
        <a:spcBef>
          <a:spcPct val="20000"/>
        </a:spcBef>
        <a:spcAft>
          <a:spcPct val="0"/>
        </a:spcAft>
        <a:buClr>
          <a:srgbClr val="666699"/>
        </a:buClr>
        <a:buSzPct val="70000"/>
        <a:buFont typeface="Wingdings" charset="0"/>
        <a:buChar char="n"/>
        <a:defRPr sz="2400" b="1" i="0">
          <a:solidFill>
            <a:schemeClr val="tx1"/>
          </a:solidFill>
          <a:latin typeface="Arial" panose="020B0604020202020204" pitchFamily="34" charset="0"/>
          <a:ea typeface="ＭＳ Ｐゴシック" pitchFamily="26" charset="-128"/>
          <a:cs typeface="Arial" panose="020B0604020202020204" pitchFamily="34" charset="0"/>
        </a:defRPr>
      </a:lvl3pPr>
      <a:lvl4pPr marL="1712913" indent="-228600" algn="l" rtl="0" eaLnBrk="0" fontAlgn="base" hangingPunct="0">
        <a:spcBef>
          <a:spcPct val="20000"/>
        </a:spcBef>
        <a:spcAft>
          <a:spcPct val="0"/>
        </a:spcAft>
        <a:buSzPct val="60000"/>
        <a:buFont typeface="Wingdings" charset="0"/>
        <a:buChar char="n"/>
        <a:defRPr sz="2000" b="1" i="0">
          <a:solidFill>
            <a:schemeClr val="tx1"/>
          </a:solidFill>
          <a:latin typeface="Arial" panose="020B0604020202020204" pitchFamily="34" charset="0"/>
          <a:ea typeface="ＭＳ Ｐゴシック" pitchFamily="26"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55000"/>
        <a:buFont typeface="Wingdings" charset="0"/>
        <a:buChar char="n"/>
        <a:defRPr sz="2000" b="1" i="0">
          <a:solidFill>
            <a:schemeClr val="tx1"/>
          </a:solidFill>
          <a:latin typeface="Arial" panose="020B0604020202020204" pitchFamily="34" charset="0"/>
          <a:ea typeface="ＭＳ Ｐゴシック" pitchFamily="26" charset="-128"/>
          <a:cs typeface="Arial" panose="020B0604020202020204" pitchFamily="34" charset="0"/>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9154" name="Group 2"/>
          <p:cNvGrpSpPr>
            <a:grpSpLocks/>
          </p:cNvGrpSpPr>
          <p:nvPr/>
        </p:nvGrpSpPr>
        <p:grpSpPr bwMode="auto">
          <a:xfrm>
            <a:off x="0" y="-1588"/>
            <a:ext cx="9144000" cy="6859588"/>
            <a:chOff x="0" y="-1"/>
            <a:chExt cx="5760" cy="4321"/>
          </a:xfrm>
        </p:grpSpPr>
        <p:sp>
          <p:nvSpPr>
            <p:cNvPr id="49160" name="Rectangle 3"/>
            <p:cNvSpPr>
              <a:spLocks noChangeArrowheads="1"/>
            </p:cNvSpPr>
            <p:nvPr/>
          </p:nvSpPr>
          <p:spPr bwMode="auto">
            <a:xfrm>
              <a:off x="0" y="864"/>
              <a:ext cx="5760" cy="34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161"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162" name="Rectangle 5"/>
            <p:cNvSpPr>
              <a:spLocks noChangeArrowheads="1"/>
            </p:cNvSpPr>
            <p:nvPr/>
          </p:nvSpPr>
          <p:spPr bwMode="white">
            <a:xfrm>
              <a:off x="0" y="-1"/>
              <a:ext cx="5760" cy="101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49163" name="Group 6"/>
            <p:cNvGrpSpPr>
              <a:grpSpLocks/>
            </p:cNvGrpSpPr>
            <p:nvPr/>
          </p:nvGrpSpPr>
          <p:grpSpPr bwMode="auto">
            <a:xfrm>
              <a:off x="0" y="1014"/>
              <a:ext cx="5760" cy="261"/>
              <a:chOff x="0" y="115"/>
              <a:chExt cx="5760" cy="464"/>
            </a:xfrm>
          </p:grpSpPr>
          <p:sp>
            <p:nvSpPr>
              <p:cNvPr id="49164"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165" name="Rectangle 8"/>
              <p:cNvSpPr>
                <a:spLocks noChangeArrowheads="1"/>
              </p:cNvSpPr>
              <p:nvPr/>
            </p:nvSpPr>
            <p:spPr bwMode="ltGray">
              <a:xfrm>
                <a:off x="0" y="231"/>
                <a:ext cx="5760" cy="117"/>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166" name="Rectangle 9"/>
              <p:cNvSpPr>
                <a:spLocks noChangeArrowheads="1"/>
              </p:cNvSpPr>
              <p:nvPr/>
            </p:nvSpPr>
            <p:spPr bwMode="ltGray">
              <a:xfrm>
                <a:off x="0" y="348"/>
                <a:ext cx="5760" cy="11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167"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49155" name="Rectangle 11"/>
          <p:cNvSpPr>
            <a:spLocks noGrp="1" noChangeArrowheads="1"/>
          </p:cNvSpPr>
          <p:nvPr>
            <p:ph type="title"/>
          </p:nvPr>
        </p:nvSpPr>
        <p:spPr bwMode="auto">
          <a:xfrm>
            <a:off x="-34925" y="3048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6" name="Rectangle 12"/>
          <p:cNvSpPr>
            <a:spLocks noGrp="1" noChangeArrowheads="1"/>
          </p:cNvSpPr>
          <p:nvPr>
            <p:ph type="body" idx="1"/>
          </p:nvPr>
        </p:nvSpPr>
        <p:spPr bwMode="auto">
          <a:xfrm>
            <a:off x="-34925" y="2133600"/>
            <a:ext cx="91440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5165" name="Rectangle 13"/>
          <p:cNvSpPr>
            <a:spLocks noGrp="1" noChangeArrowheads="1"/>
          </p:cNvSpPr>
          <p:nvPr>
            <p:ph type="dt" sz="half" idx="2"/>
          </p:nvPr>
        </p:nvSpPr>
        <p:spPr bwMode="auto">
          <a:xfrm>
            <a:off x="6858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sz="1400">
                <a:solidFill>
                  <a:schemeClr val="tx2"/>
                </a:solidFill>
                <a:latin typeface="Arial Black" charset="0"/>
                <a:ea typeface="+mn-ea"/>
                <a:cs typeface="+mn-cs"/>
              </a:defRPr>
            </a:lvl1pPr>
          </a:lstStyle>
          <a:p>
            <a:pPr>
              <a:defRPr/>
            </a:pPr>
            <a:endParaRPr lang="en-US"/>
          </a:p>
        </p:txBody>
      </p:sp>
      <p:sp>
        <p:nvSpPr>
          <p:cNvPr id="305166" name="Rectangle 1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sz="1400">
                <a:solidFill>
                  <a:schemeClr val="tx2"/>
                </a:solidFill>
                <a:latin typeface="Arial Black" charset="0"/>
                <a:ea typeface="+mn-ea"/>
                <a:cs typeface="+mn-cs"/>
              </a:defRPr>
            </a:lvl1pPr>
          </a:lstStyle>
          <a:p>
            <a:pPr>
              <a:defRPr/>
            </a:pPr>
            <a:endParaRPr lang="en-US"/>
          </a:p>
        </p:txBody>
      </p:sp>
      <p:sp>
        <p:nvSpPr>
          <p:cNvPr id="305167" name="Rectangle 1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a:solidFill>
                  <a:schemeClr val="tx2"/>
                </a:solidFill>
                <a:latin typeface="Arial Black" charset="0"/>
              </a:defRPr>
            </a:lvl1pPr>
          </a:lstStyle>
          <a:p>
            <a:pPr>
              <a:defRPr/>
            </a:pPr>
            <a:fld id="{D0F7D48B-BB53-974C-8B7D-F59BD06AD3EA}" type="slidenum">
              <a:rPr lang="en-US"/>
              <a:pPr>
                <a:defRPr/>
              </a:pPr>
              <a:t>‹#›</a:t>
            </a:fld>
            <a:endParaRPr lang="en-US"/>
          </a:p>
        </p:txBody>
      </p:sp>
    </p:spTree>
    <p:extLst>
      <p:ext uri="{BB962C8B-B14F-4D97-AF65-F5344CB8AC3E}">
        <p14:creationId xmlns:p14="http://schemas.microsoft.com/office/powerpoint/2010/main" val="2649230827"/>
      </p:ext>
    </p:extLst>
  </p:cSld>
  <p:clrMap bg1="lt1" tx1="dk1" bg2="lt2" tx2="dk2" accent1="accent1" accent2="accent2" accent3="accent3" accent4="accent4" accent5="accent5" accent6="accent6" hlink="hlink" folHlink="folHlink"/>
  <p:sldLayoutIdLst>
    <p:sldLayoutId id="2147485835" r:id="rId1"/>
    <p:sldLayoutId id="2147485836" r:id="rId2"/>
    <p:sldLayoutId id="2147485837" r:id="rId3"/>
    <p:sldLayoutId id="2147485838" r:id="rId4"/>
    <p:sldLayoutId id="2147485839" r:id="rId5"/>
    <p:sldLayoutId id="2147485840" r:id="rId6"/>
    <p:sldLayoutId id="2147485841" r:id="rId7"/>
    <p:sldLayoutId id="2147485842" r:id="rId8"/>
    <p:sldLayoutId id="2147485843" r:id="rId9"/>
    <p:sldLayoutId id="2147485844" r:id="rId10"/>
  </p:sldLayoutIdLst>
  <p:txStyles>
    <p:titleStyle>
      <a:lvl1pPr algn="ctr"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2pPr>
      <a:lvl3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3pPr>
      <a:lvl4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4pPr>
      <a:lvl5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5pPr>
      <a:lvl6pPr marL="457200" algn="ctr" rtl="0" eaLnBrk="0" fontAlgn="base" hangingPunct="0">
        <a:spcBef>
          <a:spcPct val="0"/>
        </a:spcBef>
        <a:spcAft>
          <a:spcPct val="0"/>
        </a:spcAft>
        <a:defRPr kumimoji="1" sz="4400">
          <a:solidFill>
            <a:schemeClr val="tx2"/>
          </a:solidFill>
          <a:latin typeface="Arial Black" pitchFamily="-112" charset="0"/>
        </a:defRPr>
      </a:lvl6pPr>
      <a:lvl7pPr marL="914400" algn="ctr" rtl="0" eaLnBrk="0" fontAlgn="base" hangingPunct="0">
        <a:spcBef>
          <a:spcPct val="0"/>
        </a:spcBef>
        <a:spcAft>
          <a:spcPct val="0"/>
        </a:spcAft>
        <a:defRPr kumimoji="1" sz="4400">
          <a:solidFill>
            <a:schemeClr val="tx2"/>
          </a:solidFill>
          <a:latin typeface="Arial Black" pitchFamily="-112" charset="0"/>
        </a:defRPr>
      </a:lvl7pPr>
      <a:lvl8pPr marL="1371600" algn="ctr" rtl="0" eaLnBrk="0" fontAlgn="base" hangingPunct="0">
        <a:spcBef>
          <a:spcPct val="0"/>
        </a:spcBef>
        <a:spcAft>
          <a:spcPct val="0"/>
        </a:spcAft>
        <a:defRPr kumimoji="1" sz="4400">
          <a:solidFill>
            <a:schemeClr val="tx2"/>
          </a:solidFill>
          <a:latin typeface="Arial Black" pitchFamily="-112" charset="0"/>
        </a:defRPr>
      </a:lvl8pPr>
      <a:lvl9pPr marL="1828800" algn="ctr" rtl="0" eaLnBrk="0" fontAlgn="base" hangingPunct="0">
        <a:spcBef>
          <a:spcPct val="0"/>
        </a:spcBef>
        <a:spcAft>
          <a:spcPct val="0"/>
        </a:spcAft>
        <a:defRPr kumimoji="1"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accent1"/>
        </a:buClr>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hlink"/>
        </a:buClr>
        <a:buChar char="•"/>
        <a:defRPr kumimoji="1"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685800" y="685800"/>
            <a:ext cx="7772400" cy="9906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685800" y="1828800"/>
            <a:ext cx="7772400" cy="4267200"/>
          </a:xfrm>
          <a:prstGeom prst="rect">
            <a:avLst/>
          </a:prstGeom>
          <a:noFill/>
          <a:ln w="9525">
            <a:noFill/>
            <a:miter lim="800000"/>
            <a:headEnd/>
            <a:tailEnd/>
          </a:ln>
          <a:effectLst>
            <a:outerShdw blurRad="4572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4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b="1" i="0">
                <a:solidFill>
                  <a:srgbClr val="FFFFFF"/>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604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b="1" i="0">
                <a:solidFill>
                  <a:srgbClr val="FFFFFF"/>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604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b="1" i="0">
                <a:solidFill>
                  <a:srgbClr val="FFFFFF"/>
                </a:solidFill>
                <a:latin typeface="Arial" panose="020B0604020202020204" pitchFamily="34" charset="0"/>
              </a:defRPr>
            </a:lvl1pPr>
          </a:lstStyle>
          <a:p>
            <a:pPr>
              <a:defRPr/>
            </a:pPr>
            <a:fld id="{7028DF5D-4AF4-C44F-BEED-9B25B7649232}" type="slidenum">
              <a:rPr lang="en-US" smtClean="0"/>
              <a:pPr>
                <a:defRPr/>
              </a:pPr>
              <a:t>‹#›</a:t>
            </a:fld>
            <a:endParaRPr lang="en-US" dirty="0"/>
          </a:p>
        </p:txBody>
      </p:sp>
    </p:spTree>
    <p:extLst>
      <p:ext uri="{BB962C8B-B14F-4D97-AF65-F5344CB8AC3E}">
        <p14:creationId xmlns:p14="http://schemas.microsoft.com/office/powerpoint/2010/main" val="2618044370"/>
      </p:ext>
    </p:extLst>
  </p:cSld>
  <p:clrMap bg1="dk2" tx1="lt1" bg2="dk1" tx2="lt2" accent1="accent1" accent2="accent2" accent3="accent3" accent4="accent4" accent5="accent5" accent6="accent6" hlink="hlink" folHlink="folHlink"/>
  <p:sldLayoutIdLst>
    <p:sldLayoutId id="2147485846" r:id="rId1"/>
    <p:sldLayoutId id="2147485847" r:id="rId2"/>
    <p:sldLayoutId id="2147485848" r:id="rId3"/>
    <p:sldLayoutId id="2147485849" r:id="rId4"/>
    <p:sldLayoutId id="2147485850" r:id="rId5"/>
    <p:sldLayoutId id="2147485851" r:id="rId6"/>
    <p:sldLayoutId id="2147485852" r:id="rId7"/>
    <p:sldLayoutId id="2147485853" r:id="rId8"/>
    <p:sldLayoutId id="2147485854" r:id="rId9"/>
    <p:sldLayoutId id="2147485855" r:id="rId10"/>
    <p:sldLayoutId id="2147485856" r:id="rId11"/>
  </p:sldLayoutIdLst>
  <p:txStyles>
    <p:titleStyle>
      <a:lvl1pPr algn="l" rtl="0" eaLnBrk="0" fontAlgn="base" hangingPunct="0">
        <a:lnSpc>
          <a:spcPct val="90000"/>
        </a:lnSpc>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l" rtl="0" eaLnBrk="0" fontAlgn="base" hangingPunct="0">
        <a:lnSpc>
          <a:spcPct val="90000"/>
        </a:lnSpc>
        <a:spcBef>
          <a:spcPct val="0"/>
        </a:spcBef>
        <a:spcAft>
          <a:spcPct val="0"/>
        </a:spcAft>
        <a:defRPr sz="4400">
          <a:solidFill>
            <a:schemeClr val="tx2"/>
          </a:solidFill>
          <a:latin typeface="Arial" pitchFamily="-105" charset="0"/>
        </a:defRPr>
      </a:lvl6pPr>
      <a:lvl7pPr marL="914400" algn="l" rtl="0" eaLnBrk="0" fontAlgn="base" hangingPunct="0">
        <a:lnSpc>
          <a:spcPct val="90000"/>
        </a:lnSpc>
        <a:spcBef>
          <a:spcPct val="0"/>
        </a:spcBef>
        <a:spcAft>
          <a:spcPct val="0"/>
        </a:spcAft>
        <a:defRPr sz="4400">
          <a:solidFill>
            <a:schemeClr val="tx2"/>
          </a:solidFill>
          <a:latin typeface="Arial" pitchFamily="-105" charset="0"/>
        </a:defRPr>
      </a:lvl7pPr>
      <a:lvl8pPr marL="1371600" algn="l" rtl="0" eaLnBrk="0" fontAlgn="base" hangingPunct="0">
        <a:lnSpc>
          <a:spcPct val="90000"/>
        </a:lnSpc>
        <a:spcBef>
          <a:spcPct val="0"/>
        </a:spcBef>
        <a:spcAft>
          <a:spcPct val="0"/>
        </a:spcAft>
        <a:defRPr sz="4400">
          <a:solidFill>
            <a:schemeClr val="tx2"/>
          </a:solidFill>
          <a:latin typeface="Arial" pitchFamily="-105" charset="0"/>
        </a:defRPr>
      </a:lvl8pPr>
      <a:lvl9pPr marL="1828800" algn="l" rtl="0" eaLnBrk="0" fontAlgn="base" hangingPunct="0">
        <a:lnSpc>
          <a:spcPct val="90000"/>
        </a:lnSpc>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1">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b="1" i="1">
          <a:solidFill>
            <a:schemeClr val="tx1"/>
          </a:solidFill>
          <a:latin typeface="+mn-lt"/>
          <a:ea typeface="ＭＳ Ｐゴシック" pitchFamily="-105"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b="1" i="1">
          <a:solidFill>
            <a:schemeClr val="tx1"/>
          </a:solidFill>
          <a:latin typeface="+mn-lt"/>
          <a:ea typeface="ＭＳ Ｐゴシック" pitchFamily="-105"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b="1" i="1">
          <a:solidFill>
            <a:schemeClr val="tx1"/>
          </a:solidFill>
          <a:latin typeface="+mn-lt"/>
          <a:ea typeface="ＭＳ Ｐゴシック" pitchFamily="-105"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ＭＳ Ｐゴシック" pitchFamily="-105" charset="-128"/>
        </a:defRPr>
      </a:lvl5pPr>
      <a:lvl6pPr marL="25146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6pPr>
      <a:lvl7pPr marL="29718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7pPr>
      <a:lvl8pPr marL="34290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8pPr>
      <a:lvl9pPr marL="38862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371600"/>
            <a:ext cx="9144000" cy="4114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2343630"/>
      </p:ext>
    </p:extLst>
  </p:cSld>
  <p:clrMap bg1="lt1" tx1="dk1" bg2="lt2" tx2="dk2" accent1="accent1" accent2="accent2" accent3="accent3" accent4="accent4" accent5="accent5" accent6="accent6" hlink="hlink" folHlink="folHlink"/>
  <p:sldLayoutIdLst>
    <p:sldLayoutId id="2147485858" r:id="rId1"/>
    <p:sldLayoutId id="2147485859" r:id="rId2"/>
    <p:sldLayoutId id="2147485860" r:id="rId3"/>
    <p:sldLayoutId id="2147485861" r:id="rId4"/>
    <p:sldLayoutId id="2147485862" r:id="rId5"/>
    <p:sldLayoutId id="2147485863" r:id="rId6"/>
    <p:sldLayoutId id="2147485864" r:id="rId7"/>
    <p:sldLayoutId id="2147485865" r:id="rId8"/>
    <p:sldLayoutId id="2147485866" r:id="rId9"/>
    <p:sldLayoutId id="2147485867" r:id="rId10"/>
    <p:sldLayoutId id="214748586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3480363591"/>
      </p:ext>
    </p:extLst>
  </p:cSld>
  <p:clrMap bg1="lt1" tx1="dk1" bg2="lt2" tx2="dk2" accent1="accent1" accent2="accent2" accent3="accent3" accent4="accent4" accent5="accent5" accent6="accent6" hlink="hlink" folHlink="folHlink"/>
  <p:sldLayoutIdLst>
    <p:sldLayoutId id="2147485895" r:id="rId1"/>
    <p:sldLayoutId id="2147485896" r:id="rId2"/>
    <p:sldLayoutId id="2147485897" r:id="rId3"/>
    <p:sldLayoutId id="2147485898" r:id="rId4"/>
    <p:sldLayoutId id="2147485899" r:id="rId5"/>
    <p:sldLayoutId id="2147485900" r:id="rId6"/>
    <p:sldLayoutId id="2147485901" r:id="rId7"/>
    <p:sldLayoutId id="2147485902" r:id="rId8"/>
    <p:sldLayoutId id="2147485903" r:id="rId9"/>
    <p:sldLayoutId id="2147485904" r:id="rId10"/>
    <p:sldLayoutId id="2147485905" r:id="rId11"/>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91634145"/>
      </p:ext>
    </p:extLst>
  </p:cSld>
  <p:clrMap bg1="lt1" tx1="dk1" bg2="lt2" tx2="dk2" accent1="accent1" accent2="accent2" accent3="accent3" accent4="accent4" accent5="accent5" accent6="accent6" hlink="hlink" folHlink="folHlink"/>
  <p:sldLayoutIdLst>
    <p:sldLayoutId id="2147485907" r:id="rId1"/>
    <p:sldLayoutId id="2147485908" r:id="rId2"/>
    <p:sldLayoutId id="2147485909" r:id="rId3"/>
    <p:sldLayoutId id="2147485910" r:id="rId4"/>
    <p:sldLayoutId id="2147485911" r:id="rId5"/>
    <p:sldLayoutId id="2147485912" r:id="rId6"/>
    <p:sldLayoutId id="2147485913" r:id="rId7"/>
    <p:sldLayoutId id="2147485914" r:id="rId8"/>
    <p:sldLayoutId id="2147485915" r:id="rId9"/>
    <p:sldLayoutId id="2147485916" r:id="rId10"/>
    <p:sldLayoutId id="2147485917" r:id="rId11"/>
    <p:sldLayoutId id="2147485918" r:id="rId12"/>
    <p:sldLayoutId id="214748591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82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FC55E50E-CE2D-8043-9A02-6B8E30C6343D}" type="slidenum">
              <a:rPr lang="en-US"/>
              <a:pPr>
                <a:defRPr/>
              </a:pPr>
              <a:t>‹#›</a:t>
            </a:fld>
            <a:endParaRPr lang="en-US"/>
          </a:p>
        </p:txBody>
      </p:sp>
    </p:spTree>
    <p:extLst>
      <p:ext uri="{BB962C8B-B14F-4D97-AF65-F5344CB8AC3E}">
        <p14:creationId xmlns:p14="http://schemas.microsoft.com/office/powerpoint/2010/main" val="770193540"/>
      </p:ext>
    </p:extLst>
  </p:cSld>
  <p:clrMap bg1="dk2" tx1="lt1" bg2="dk1" tx2="lt2" accent1="accent1" accent2="accent2" accent3="accent3" accent4="accent4" accent5="accent5" accent6="accent6" hlink="hlink" folHlink="folHlink"/>
  <p:sldLayoutIdLst>
    <p:sldLayoutId id="2147485921" r:id="rId1"/>
    <p:sldLayoutId id="2147485922" r:id="rId2"/>
    <p:sldLayoutId id="2147485923" r:id="rId3"/>
    <p:sldLayoutId id="2147485924" r:id="rId4"/>
    <p:sldLayoutId id="2147485925" r:id="rId5"/>
    <p:sldLayoutId id="2147485926" r:id="rId6"/>
    <p:sldLayoutId id="2147485927" r:id="rId7"/>
    <p:sldLayoutId id="2147485928" r:id="rId8"/>
    <p:sldLayoutId id="2147485929" r:id="rId9"/>
    <p:sldLayoutId id="2147485930" r:id="rId10"/>
    <p:sldLayoutId id="2147485931" r:id="rId11"/>
    <p:sldLayoutId id="214748593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76B6000-D7E1-EF4E-9316-7848F8EF51E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31177AA-F53A-3345-8FA9-B3650CF3397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BB1D429-12EA-6748-AA48-D5FFAE2BD218}"/>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mn-cs"/>
              </a:defRPr>
            </a:lvl1pPr>
          </a:lstStyle>
          <a:p>
            <a:pPr>
              <a:defRPr/>
            </a:pPr>
            <a:fld id="{5C6AD61C-CFD3-CF46-9BF9-FCD140E373FF}" type="datetimeFigureOut">
              <a:rPr lang="en-US" altLang="en-US"/>
              <a:pPr>
                <a:defRPr/>
              </a:pPr>
              <a:t>4/9/26</a:t>
            </a:fld>
            <a:endParaRPr lang="en-US" altLang="en-US"/>
          </a:p>
        </p:txBody>
      </p:sp>
      <p:sp>
        <p:nvSpPr>
          <p:cNvPr id="5" name="Footer Placeholder 4">
            <a:extLst>
              <a:ext uri="{FF2B5EF4-FFF2-40B4-BE49-F238E27FC236}">
                <a16:creationId xmlns:a16="http://schemas.microsoft.com/office/drawing/2014/main" id="{143638E3-3EAC-CB40-90FD-3A8A46CFBE3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4F45E56-EF53-1047-99BF-1F46CBC149F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cs typeface="+mn-cs"/>
              </a:defRPr>
            </a:lvl1pPr>
          </a:lstStyle>
          <a:p>
            <a:pPr>
              <a:defRPr/>
            </a:pPr>
            <a:fld id="{34802356-2BB3-1F4C-A568-CF6CE0E0DD68}" type="slidenum">
              <a:rPr lang="en-US" altLang="en-US"/>
              <a:pPr>
                <a:defRPr/>
              </a:pPr>
              <a:t>‹#›</a:t>
            </a:fld>
            <a:endParaRPr lang="en-US" altLang="en-US"/>
          </a:p>
        </p:txBody>
      </p:sp>
    </p:spTree>
    <p:extLst>
      <p:ext uri="{BB962C8B-B14F-4D97-AF65-F5344CB8AC3E}">
        <p14:creationId xmlns:p14="http://schemas.microsoft.com/office/powerpoint/2010/main" val="15635712"/>
      </p:ext>
    </p:extLst>
  </p:cSld>
  <p:clrMap bg1="lt1" tx1="dk1" bg2="lt2" tx2="dk2" accent1="accent1" accent2="accent2" accent3="accent3" accent4="accent4" accent5="accent5" accent6="accent6" hlink="hlink" folHlink="folHlink"/>
  <p:sldLayoutIdLst>
    <p:sldLayoutId id="2147485946" r:id="rId1"/>
    <p:sldLayoutId id="2147485947" r:id="rId2"/>
    <p:sldLayoutId id="2147485948" r:id="rId3"/>
    <p:sldLayoutId id="2147485949" r:id="rId4"/>
    <p:sldLayoutId id="2147485950" r:id="rId5"/>
    <p:sldLayoutId id="2147485951" r:id="rId6"/>
    <p:sldLayoutId id="2147485952" r:id="rId7"/>
    <p:sldLayoutId id="2147485953" r:id="rId8"/>
    <p:sldLayoutId id="2147485954" r:id="rId9"/>
    <p:sldLayoutId id="2147485955" r:id="rId10"/>
    <p:sldLayoutId id="2147485956"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ＭＳ Ｐゴシック"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ＭＳ Ｐゴシック"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2926270"/>
      </p:ext>
    </p:extLst>
  </p:cSld>
  <p:clrMap bg1="lt1" tx1="dk1" bg2="lt2" tx2="dk2" accent1="accent1" accent2="accent2" accent3="accent3" accent4="accent4" accent5="accent5" accent6="accent6" hlink="hlink" folHlink="folHlink"/>
  <p:sldLayoutIdLst>
    <p:sldLayoutId id="2147485958" r:id="rId1"/>
    <p:sldLayoutId id="2147485959" r:id="rId2"/>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F8E2534C-D3BD-DD4A-88D5-AFCF41E224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8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3778" name="Group 2"/>
          <p:cNvGrpSpPr>
            <a:grpSpLocks/>
          </p:cNvGrpSpPr>
          <p:nvPr/>
        </p:nvGrpSpPr>
        <p:grpSpPr bwMode="auto">
          <a:xfrm>
            <a:off x="0" y="0"/>
            <a:ext cx="3200400" cy="6858000"/>
            <a:chOff x="0" y="0"/>
            <a:chExt cx="2016" cy="4320"/>
          </a:xfrm>
        </p:grpSpPr>
        <p:sp>
          <p:nvSpPr>
            <p:cNvPr id="203788"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sp>
          <p:nvSpPr>
            <p:cNvPr id="203789"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grpSp>
      <p:sp>
        <p:nvSpPr>
          <p:cNvPr id="20377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lnSpc>
                <a:spcPct val="100000"/>
              </a:lnSpc>
              <a:spcBef>
                <a:spcPct val="0"/>
              </a:spcBef>
              <a:buFontTx/>
              <a:buNone/>
            </a:pPr>
            <a:endParaRPr lang="en-US" b="0">
              <a:solidFill>
                <a:srgbClr val="003366"/>
              </a:solidFill>
              <a:latin typeface="Times New Roman" charset="0"/>
            </a:endParaRPr>
          </a:p>
        </p:txBody>
      </p:sp>
      <p:sp>
        <p:nvSpPr>
          <p:cNvPr id="20378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20378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b="1" i="0">
                <a:solidFill>
                  <a:srgbClr val="003366"/>
                </a:solidFill>
                <a:latin typeface="Arial" panose="020B0604020202020204" pitchFamily="34" charset="0"/>
                <a:ea typeface="+mn-ea"/>
                <a:cs typeface="+mn-cs"/>
              </a:defRPr>
            </a:lvl1pPr>
          </a:lstStyle>
          <a:p>
            <a:pPr>
              <a:defRPr/>
            </a:pPr>
            <a:endParaRPr lang="en-US" dirty="0"/>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b="1" i="0">
                <a:solidFill>
                  <a:srgbClr val="003366"/>
                </a:solidFill>
                <a:latin typeface="Arial" panose="020B0604020202020204" pitchFamily="34" charset="0"/>
                <a:ea typeface="+mn-ea"/>
                <a:cs typeface="+mn-cs"/>
              </a:defRPr>
            </a:lvl1pPr>
          </a:lstStyle>
          <a:p>
            <a:pPr>
              <a:defRPr/>
            </a:pPr>
            <a:endParaRPr lang="en-US" dirty="0"/>
          </a:p>
        </p:txBody>
      </p:sp>
      <p:sp>
        <p:nvSpPr>
          <p:cNvPr id="6154" name="Rectangle 10"/>
          <p:cNvSpPr>
            <a:spLocks noGrp="1" noChangeArrowheads="1"/>
          </p:cNvSpPr>
          <p:nvPr>
            <p:ph type="sldNum" sz="quarter" idx="4"/>
          </p:nvPr>
        </p:nvSpPr>
        <p:spPr bwMode="auto">
          <a:xfrm>
            <a:off x="84138" y="6340158"/>
            <a:ext cx="587375" cy="492443"/>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i="0">
                <a:solidFill>
                  <a:srgbClr val="FFFFFF"/>
                </a:solidFill>
                <a:latin typeface="Arial" panose="020B0604020202020204" pitchFamily="34" charset="0"/>
              </a:defRPr>
            </a:lvl1pPr>
          </a:lstStyle>
          <a:p>
            <a:pPr>
              <a:defRPr/>
            </a:pPr>
            <a:fld id="{BAC375AF-42FD-0A48-AD90-ABF58A8A770E}" type="slidenum">
              <a:rPr lang="en-US" smtClean="0"/>
              <a:pPr>
                <a:defRPr/>
              </a:pPr>
              <a:t>‹#›</a:t>
            </a:fld>
            <a:endParaRPr lang="en-US" dirty="0"/>
          </a:p>
        </p:txBody>
      </p:sp>
      <p:grpSp>
        <p:nvGrpSpPr>
          <p:cNvPr id="203785" name="Group 11"/>
          <p:cNvGrpSpPr>
            <a:grpSpLocks/>
          </p:cNvGrpSpPr>
          <p:nvPr/>
        </p:nvGrpSpPr>
        <p:grpSpPr bwMode="auto">
          <a:xfrm>
            <a:off x="228600" y="1981200"/>
            <a:ext cx="7391400" cy="319088"/>
            <a:chOff x="144" y="1248"/>
            <a:chExt cx="4656" cy="201"/>
          </a:xfrm>
        </p:grpSpPr>
        <p:sp>
          <p:nvSpPr>
            <p:cNvPr id="20378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sp>
          <p:nvSpPr>
            <p:cNvPr id="20378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grpSp>
    </p:spTree>
    <p:extLst>
      <p:ext uri="{BB962C8B-B14F-4D97-AF65-F5344CB8AC3E}">
        <p14:creationId xmlns:p14="http://schemas.microsoft.com/office/powerpoint/2010/main" val="171807898"/>
      </p:ext>
    </p:extLst>
  </p:cSld>
  <p:clrMap bg1="lt1" tx1="dk1" bg2="lt2" tx2="dk2" accent1="accent1" accent2="accent2" accent3="accent3" accent4="accent4" accent5="accent5" accent6="accent6" hlink="hlink" folHlink="folHlink"/>
  <p:sldLayoutIdLst>
    <p:sldLayoutId id="2147485961" r:id="rId1"/>
    <p:sldLayoutId id="2147485962" r:id="rId2"/>
    <p:sldLayoutId id="2147485963" r:id="rId3"/>
    <p:sldLayoutId id="2147485964" r:id="rId4"/>
    <p:sldLayoutId id="2147485965" r:id="rId5"/>
    <p:sldLayoutId id="2147485966" r:id="rId6"/>
    <p:sldLayoutId id="2147485967" r:id="rId7"/>
    <p:sldLayoutId id="2147485968" r:id="rId8"/>
    <p:sldLayoutId id="2147485969" r:id="rId9"/>
    <p:sldLayoutId id="2147485970" r:id="rId10"/>
    <p:sldLayoutId id="2147485971" r:id="rId11"/>
  </p:sldLayoutIdLst>
  <p:txStyles>
    <p:titleStyle>
      <a:lvl1pPr algn="l" rtl="0" eaLnBrk="0" fontAlgn="base" hangingPunct="0">
        <a:lnSpc>
          <a:spcPct val="90000"/>
        </a:lnSpc>
        <a:spcBef>
          <a:spcPct val="0"/>
        </a:spcBef>
        <a:spcAft>
          <a:spcPct val="0"/>
        </a:spcAft>
        <a:defRPr sz="3600" b="1" i="0">
          <a:solidFill>
            <a:schemeClr val="tx2"/>
          </a:solidFill>
          <a:latin typeface="Arial" panose="020B0604020202020204" pitchFamily="34" charset="0"/>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b="1" i="0">
          <a:solidFill>
            <a:schemeClr val="tx1"/>
          </a:solidFill>
          <a:latin typeface="Arial" panose="020B0604020202020204" pitchFamily="34" charset="0"/>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b="1" i="0">
          <a:solidFill>
            <a:schemeClr val="tx1"/>
          </a:solidFill>
          <a:latin typeface="Arial" panose="020B0604020202020204" pitchFamily="34" charset="0"/>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latin typeface="Arial" panose="020B0604020202020204" pitchFamily="34" charset="0"/>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1694303108"/>
      </p:ext>
    </p:extLst>
  </p:cSld>
  <p:clrMap bg1="lt1" tx1="dk1" bg2="lt2" tx2="dk2" accent1="accent1" accent2="accent2" accent3="accent3" accent4="accent4" accent5="accent5" accent6="accent6" hlink="hlink" folHlink="folHlink"/>
  <p:sldLayoutIdLst>
    <p:sldLayoutId id="214748597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7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580"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2581"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272776"/>
                </a:solidFill>
                <a:latin typeface="Arial" panose="020B0604020202020204" pitchFamily="34" charset="0"/>
                <a:ea typeface="ＭＳ Ｐゴシック"/>
                <a:cs typeface="ＭＳ Ｐゴシック"/>
              </a:defRPr>
            </a:lvl1pPr>
          </a:lstStyle>
          <a:p>
            <a:pPr>
              <a:defRPr/>
            </a:pPr>
            <a:endParaRPr lang="en-US" dirty="0"/>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272776"/>
                </a:solidFill>
                <a:latin typeface="Arial" panose="020B0604020202020204" pitchFamily="34" charset="0"/>
                <a:ea typeface="ＭＳ Ｐゴシック"/>
                <a:cs typeface="ＭＳ Ｐゴシック"/>
              </a:defRPr>
            </a:lvl1pPr>
          </a:lstStyle>
          <a:p>
            <a:pPr>
              <a:defRPr/>
            </a:pPr>
            <a:endParaRPr lang="en-US" dirty="0"/>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272776"/>
                </a:solidFill>
                <a:latin typeface="Arial" panose="020B0604020202020204" pitchFamily="34" charset="0"/>
                <a:ea typeface="ＭＳ Ｐゴシック" charset="-128"/>
                <a:cs typeface="ＭＳ Ｐゴシック" charset="-128"/>
              </a:defRPr>
            </a:lvl1pPr>
          </a:lstStyle>
          <a:p>
            <a:pPr>
              <a:defRPr/>
            </a:pPr>
            <a:fld id="{9D0BEB1D-05AC-264A-9AEA-D90780F74C35}" type="slidenum">
              <a:rPr lang="en-US" smtClean="0"/>
              <a:pPr>
                <a:defRPr/>
              </a:pPr>
              <a:t>‹#›</a:t>
            </a:fld>
            <a:endParaRPr lang="en-US" dirty="0"/>
          </a:p>
        </p:txBody>
      </p:sp>
    </p:spTree>
    <p:extLst>
      <p:ext uri="{BB962C8B-B14F-4D97-AF65-F5344CB8AC3E}">
        <p14:creationId xmlns:p14="http://schemas.microsoft.com/office/powerpoint/2010/main" val="2996409089"/>
      </p:ext>
    </p:extLst>
  </p:cSld>
  <p:clrMap bg1="lt1" tx1="dk1" bg2="lt2" tx2="dk2" accent1="accent1" accent2="accent2" accent3="accent3" accent4="accent4" accent5="accent5" accent6="accent6" hlink="hlink" folHlink="folHlink"/>
  <p:sldLayoutIdLst>
    <p:sldLayoutId id="2147485975" r:id="rId1"/>
    <p:sldLayoutId id="2147485976" r:id="rId2"/>
    <p:sldLayoutId id="2147485977" r:id="rId3"/>
    <p:sldLayoutId id="2147485978" r:id="rId4"/>
    <p:sldLayoutId id="2147485979" r:id="rId5"/>
    <p:sldLayoutId id="2147485980" r:id="rId6"/>
    <p:sldLayoutId id="2147485981" r:id="rId7"/>
    <p:sldLayoutId id="2147485982" r:id="rId8"/>
    <p:sldLayoutId id="2147485983" r:id="rId9"/>
    <p:sldLayoutId id="2147485984" r:id="rId10"/>
    <p:sldLayoutId id="2147485985"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2" rIns="91422" bIns="45712" numCol="1" anchor="ctr" anchorCtr="0" compatLnSpc="1">
            <a:prstTxWarp prst="textNoShape">
              <a:avLst/>
            </a:prstTxWarp>
          </a:bodyPr>
          <a:lstStyle/>
          <a:p>
            <a:pPr lvl="0"/>
            <a:r>
              <a:rPr lang="en-US" dirty="0"/>
              <a:t>Click to edit Master title style</a:t>
            </a:r>
          </a:p>
        </p:txBody>
      </p:sp>
      <p:sp>
        <p:nvSpPr>
          <p:cNvPr id="400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2" rIns="91422" bIns="45712"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defTabSz="914218" eaLnBrk="0" hangingPunct="0">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ctr" defTabSz="914218" eaLnBrk="0" hangingPunct="0">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r" defTabSz="914218" eaLnBrk="0" hangingPunct="0">
              <a:defRPr sz="1400" b="1" i="0">
                <a:solidFill>
                  <a:srgbClr val="000000"/>
                </a:solidFill>
                <a:latin typeface="Arial" panose="020B0604020202020204" pitchFamily="34" charset="0"/>
                <a:ea typeface="Osaka" charset="-128"/>
                <a:cs typeface="Osaka" charset="-128"/>
              </a:defRPr>
            </a:lvl1pPr>
          </a:lstStyle>
          <a:p>
            <a:pPr>
              <a:defRPr/>
            </a:pPr>
            <a:fld id="{B3A93188-B948-8C45-BFCB-A946A4A37F9E}" type="slidenum">
              <a:rPr lang="en-US" smtClean="0"/>
              <a:pPr>
                <a:defRPr/>
              </a:pPr>
              <a:t>‹#›</a:t>
            </a:fld>
            <a:endParaRPr lang="en-US" dirty="0"/>
          </a:p>
        </p:txBody>
      </p:sp>
    </p:spTree>
    <p:extLst>
      <p:ext uri="{BB962C8B-B14F-4D97-AF65-F5344CB8AC3E}">
        <p14:creationId xmlns:p14="http://schemas.microsoft.com/office/powerpoint/2010/main" val="782592329"/>
      </p:ext>
    </p:extLst>
  </p:cSld>
  <p:clrMap bg1="lt1" tx1="dk1" bg2="lt2" tx2="dk2" accent1="accent1" accent2="accent2" accent3="accent3" accent4="accent4" accent5="accent5" accent6="accent6" hlink="hlink" folHlink="folHlink"/>
  <p:sldLayoutIdLst>
    <p:sldLayoutId id="2147485987" r:id="rId1"/>
    <p:sldLayoutId id="2147485988" r:id="rId2"/>
    <p:sldLayoutId id="2147485989" r:id="rId3"/>
    <p:sldLayoutId id="2147485990" r:id="rId4"/>
    <p:sldLayoutId id="2147485991" r:id="rId5"/>
    <p:sldLayoutId id="2147485992" r:id="rId6"/>
    <p:sldLayoutId id="2147485993" r:id="rId7"/>
    <p:sldLayoutId id="2147485994" r:id="rId8"/>
    <p:sldLayoutId id="2147485995" r:id="rId9"/>
    <p:sldLayoutId id="2147485996" r:id="rId10"/>
    <p:sldLayoutId id="2147485997"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1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1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43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62" indent="-341262"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1253" indent="-284121"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242" indent="-226977"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8375" indent="-2269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5507" indent="-2269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096" indent="-228553" algn="l" rtl="0" fontAlgn="base">
        <a:spcBef>
          <a:spcPct val="20000"/>
        </a:spcBef>
        <a:spcAft>
          <a:spcPct val="0"/>
        </a:spcAft>
        <a:buChar char="»"/>
        <a:defRPr sz="2000">
          <a:solidFill>
            <a:schemeClr val="tx1"/>
          </a:solidFill>
          <a:latin typeface="+mn-lt"/>
          <a:ea typeface="+mn-ea"/>
          <a:cs typeface="+mn-cs"/>
        </a:defRPr>
      </a:lvl6pPr>
      <a:lvl7pPr marL="2971206" indent="-228553" algn="l" rtl="0" fontAlgn="base">
        <a:spcBef>
          <a:spcPct val="20000"/>
        </a:spcBef>
        <a:spcAft>
          <a:spcPct val="0"/>
        </a:spcAft>
        <a:buChar char="»"/>
        <a:defRPr sz="2000">
          <a:solidFill>
            <a:schemeClr val="tx1"/>
          </a:solidFill>
          <a:latin typeface="+mn-lt"/>
          <a:ea typeface="+mn-ea"/>
          <a:cs typeface="+mn-cs"/>
        </a:defRPr>
      </a:lvl7pPr>
      <a:lvl8pPr marL="3428315" indent="-228553" algn="l" rtl="0" fontAlgn="base">
        <a:spcBef>
          <a:spcPct val="20000"/>
        </a:spcBef>
        <a:spcAft>
          <a:spcPct val="0"/>
        </a:spcAft>
        <a:buChar char="»"/>
        <a:defRPr sz="2000">
          <a:solidFill>
            <a:schemeClr val="tx1"/>
          </a:solidFill>
          <a:latin typeface="+mn-lt"/>
          <a:ea typeface="+mn-ea"/>
          <a:cs typeface="+mn-cs"/>
        </a:defRPr>
      </a:lvl8pPr>
      <a:lvl9pPr marL="3885423" indent="-22855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10" rtl="0" eaLnBrk="1" latinLnBrk="0" hangingPunct="1">
        <a:defRPr sz="1800" kern="1200">
          <a:solidFill>
            <a:schemeClr val="tx1"/>
          </a:solidFill>
          <a:latin typeface="+mn-lt"/>
          <a:ea typeface="+mn-ea"/>
          <a:cs typeface="+mn-cs"/>
        </a:defRPr>
      </a:lvl1pPr>
      <a:lvl2pPr marL="457110" algn="l" defTabSz="457110" rtl="0" eaLnBrk="1" latinLnBrk="0" hangingPunct="1">
        <a:defRPr sz="1800" kern="1200">
          <a:solidFill>
            <a:schemeClr val="tx1"/>
          </a:solidFill>
          <a:latin typeface="+mn-lt"/>
          <a:ea typeface="+mn-ea"/>
          <a:cs typeface="+mn-cs"/>
        </a:defRPr>
      </a:lvl2pPr>
      <a:lvl3pPr marL="914218" algn="l" defTabSz="457110" rtl="0" eaLnBrk="1" latinLnBrk="0" hangingPunct="1">
        <a:defRPr sz="1800" kern="1200">
          <a:solidFill>
            <a:schemeClr val="tx1"/>
          </a:solidFill>
          <a:latin typeface="+mn-lt"/>
          <a:ea typeface="+mn-ea"/>
          <a:cs typeface="+mn-cs"/>
        </a:defRPr>
      </a:lvl3pPr>
      <a:lvl4pPr marL="1371326" algn="l" defTabSz="457110" rtl="0" eaLnBrk="1" latinLnBrk="0" hangingPunct="1">
        <a:defRPr sz="1800" kern="1200">
          <a:solidFill>
            <a:schemeClr val="tx1"/>
          </a:solidFill>
          <a:latin typeface="+mn-lt"/>
          <a:ea typeface="+mn-ea"/>
          <a:cs typeface="+mn-cs"/>
        </a:defRPr>
      </a:lvl4pPr>
      <a:lvl5pPr marL="1828435" algn="l" defTabSz="457110" rtl="0" eaLnBrk="1" latinLnBrk="0" hangingPunct="1">
        <a:defRPr sz="1800" kern="1200">
          <a:solidFill>
            <a:schemeClr val="tx1"/>
          </a:solidFill>
          <a:latin typeface="+mn-lt"/>
          <a:ea typeface="+mn-ea"/>
          <a:cs typeface="+mn-cs"/>
        </a:defRPr>
      </a:lvl5pPr>
      <a:lvl6pPr marL="2285543" algn="l" defTabSz="457110" rtl="0" eaLnBrk="1" latinLnBrk="0" hangingPunct="1">
        <a:defRPr sz="1800" kern="1200">
          <a:solidFill>
            <a:schemeClr val="tx1"/>
          </a:solidFill>
          <a:latin typeface="+mn-lt"/>
          <a:ea typeface="+mn-ea"/>
          <a:cs typeface="+mn-cs"/>
        </a:defRPr>
      </a:lvl6pPr>
      <a:lvl7pPr marL="2742652" algn="l" defTabSz="457110" rtl="0" eaLnBrk="1" latinLnBrk="0" hangingPunct="1">
        <a:defRPr sz="1800" kern="1200">
          <a:solidFill>
            <a:schemeClr val="tx1"/>
          </a:solidFill>
          <a:latin typeface="+mn-lt"/>
          <a:ea typeface="+mn-ea"/>
          <a:cs typeface="+mn-cs"/>
        </a:defRPr>
      </a:lvl7pPr>
      <a:lvl8pPr marL="3199760" algn="l" defTabSz="457110" rtl="0" eaLnBrk="1" latinLnBrk="0" hangingPunct="1">
        <a:defRPr sz="1800" kern="1200">
          <a:solidFill>
            <a:schemeClr val="tx1"/>
          </a:solidFill>
          <a:latin typeface="+mn-lt"/>
          <a:ea typeface="+mn-ea"/>
          <a:cs typeface="+mn-cs"/>
        </a:defRPr>
      </a:lvl8pPr>
      <a:lvl9pPr marL="3656868" algn="l" defTabSz="45711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1001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5DCEE24-73ED-4F4D-BEBF-938C6616A8CA}" type="slidenum">
              <a:rPr lang="en-US"/>
              <a:pPr>
                <a:defRPr/>
              </a:pPr>
              <a:t>‹#›</a:t>
            </a:fld>
            <a:endParaRPr lang="en-US"/>
          </a:p>
        </p:txBody>
      </p:sp>
    </p:spTree>
    <p:extLst>
      <p:ext uri="{BB962C8B-B14F-4D97-AF65-F5344CB8AC3E}">
        <p14:creationId xmlns:p14="http://schemas.microsoft.com/office/powerpoint/2010/main" val="2568545870"/>
      </p:ext>
    </p:extLst>
  </p:cSld>
  <p:clrMap bg1="lt1" tx1="dk1" bg2="lt2" tx2="dk2" accent1="accent1" accent2="accent2" accent3="accent3" accent4="accent4" accent5="accent5" accent6="accent6" hlink="hlink" folHlink="folHlink"/>
  <p:sldLayoutIdLst>
    <p:sldLayoutId id="2147485999" r:id="rId1"/>
    <p:sldLayoutId id="2147486000" r:id="rId2"/>
    <p:sldLayoutId id="2147486001" r:id="rId3"/>
    <p:sldLayoutId id="2147486002" r:id="rId4"/>
    <p:sldLayoutId id="2147486003" r:id="rId5"/>
    <p:sldLayoutId id="2147486004" r:id="rId6"/>
    <p:sldLayoutId id="2147486005" r:id="rId7"/>
    <p:sldLayoutId id="2147486006" r:id="rId8"/>
    <p:sldLayoutId id="2147486007" r:id="rId9"/>
    <p:sldLayoutId id="2147486008" r:id="rId10"/>
    <p:sldLayoutId id="2147486009" r:id="rId11"/>
    <p:sldLayoutId id="2147486010" r:id="rId12"/>
    <p:sldLayoutId id="214748601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32" algn="ctr" rtl="0" eaLnBrk="0" fontAlgn="base" hangingPunct="0">
        <a:spcBef>
          <a:spcPct val="0"/>
        </a:spcBef>
        <a:spcAft>
          <a:spcPct val="0"/>
        </a:spcAft>
        <a:defRPr sz="4400">
          <a:solidFill>
            <a:schemeClr val="tx2"/>
          </a:solidFill>
          <a:latin typeface="Times New Roman" pitchFamily="-112" charset="0"/>
        </a:defRPr>
      </a:lvl6pPr>
      <a:lvl7pPr marL="914265" algn="ctr" rtl="0" eaLnBrk="0" fontAlgn="base" hangingPunct="0">
        <a:spcBef>
          <a:spcPct val="0"/>
        </a:spcBef>
        <a:spcAft>
          <a:spcPct val="0"/>
        </a:spcAft>
        <a:defRPr sz="4400">
          <a:solidFill>
            <a:schemeClr val="tx2"/>
          </a:solidFill>
          <a:latin typeface="Times New Roman" pitchFamily="-112" charset="0"/>
        </a:defRPr>
      </a:lvl7pPr>
      <a:lvl8pPr marL="1371396" algn="ctr" rtl="0" eaLnBrk="0" fontAlgn="base" hangingPunct="0">
        <a:spcBef>
          <a:spcPct val="0"/>
        </a:spcBef>
        <a:spcAft>
          <a:spcPct val="0"/>
        </a:spcAft>
        <a:defRPr sz="4400">
          <a:solidFill>
            <a:schemeClr val="tx2"/>
          </a:solidFill>
          <a:latin typeface="Times New Roman" pitchFamily="-112" charset="0"/>
        </a:defRPr>
      </a:lvl8pPr>
      <a:lvl9pPr marL="1828530" algn="ctr" rtl="0" eaLnBrk="0" fontAlgn="base" hangingPunct="0">
        <a:spcBef>
          <a:spcPct val="0"/>
        </a:spcBef>
        <a:spcAft>
          <a:spcPct val="0"/>
        </a:spcAft>
        <a:defRPr sz="4400">
          <a:solidFill>
            <a:schemeClr val="tx2"/>
          </a:solidFill>
          <a:latin typeface="Times New Roman" pitchFamily="-112" charset="0"/>
        </a:defRPr>
      </a:lvl9pPr>
    </p:titleStyle>
    <p:bodyStyle>
      <a:lvl1pPr marL="342849" indent="-342849"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839" indent="-285708"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829" indent="-228567"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9961" indent="-228567"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094" indent="-228567"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225"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359"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490"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622"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dirty="0"/>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128"/>
                <a:cs typeface="Osaka" charset="-128"/>
              </a:defRPr>
            </a:lvl1pPr>
          </a:lstStyle>
          <a:p>
            <a:pPr>
              <a:defRPr/>
            </a:pPr>
            <a:fld id="{97F85D4B-202C-EE4D-B659-415DC71EC101}" type="slidenum">
              <a:rPr lang="en-US" smtClean="0"/>
              <a:pPr>
                <a:defRPr/>
              </a:pPr>
              <a:t>‹#›</a:t>
            </a:fld>
            <a:endParaRPr lang="en-US" dirty="0"/>
          </a:p>
        </p:txBody>
      </p:sp>
    </p:spTree>
    <p:extLst>
      <p:ext uri="{BB962C8B-B14F-4D97-AF65-F5344CB8AC3E}">
        <p14:creationId xmlns:p14="http://schemas.microsoft.com/office/powerpoint/2010/main" val="2799903240"/>
      </p:ext>
    </p:extLst>
  </p:cSld>
  <p:clrMap bg1="lt1" tx1="dk1" bg2="lt2" tx2="dk2" accent1="accent1" accent2="accent2" accent3="accent3" accent4="accent4" accent5="accent5" accent6="accent6" hlink="hlink" folHlink="folHlink"/>
  <p:sldLayoutIdLst>
    <p:sldLayoutId id="2147486013" r:id="rId1"/>
    <p:sldLayoutId id="2147486014" r:id="rId2"/>
    <p:sldLayoutId id="2147486015" r:id="rId3"/>
    <p:sldLayoutId id="2147486016" r:id="rId4"/>
    <p:sldLayoutId id="2147486017" r:id="rId5"/>
    <p:sldLayoutId id="2147486018" r:id="rId6"/>
    <p:sldLayoutId id="2147486019" r:id="rId7"/>
    <p:sldLayoutId id="2147486020" r:id="rId8"/>
    <p:sldLayoutId id="2147486021" r:id="rId9"/>
    <p:sldLayoutId id="2147486022" r:id="rId10"/>
    <p:sldLayoutId id="2147486023"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 y="274638"/>
            <a:ext cx="8991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76200" y="1600200"/>
            <a:ext cx="8991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DD73AEEF-99ED-4545-9C5E-B6F0A896620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96295850"/>
      </p:ext>
    </p:extLst>
  </p:cSld>
  <p:clrMap bg1="lt1" tx1="dk1" bg2="lt2" tx2="dk2" accent1="accent1" accent2="accent2" accent3="accent3" accent4="accent4" accent5="accent5" accent6="accent6" hlink="hlink" folHlink="folHlink"/>
  <p:sldLayoutIdLst>
    <p:sldLayoutId id="2147486025" r:id="rId1"/>
    <p:sldLayoutId id="2147486026" r:id="rId2"/>
    <p:sldLayoutId id="2147486027" r:id="rId3"/>
    <p:sldLayoutId id="2147486028" r:id="rId4"/>
    <p:sldLayoutId id="2147486029" r:id="rId5"/>
    <p:sldLayoutId id="2147486030" r:id="rId6"/>
    <p:sldLayoutId id="2147486031" r:id="rId7"/>
    <p:sldLayoutId id="2147486032" r:id="rId8"/>
    <p:sldLayoutId id="2147486033" r:id="rId9"/>
    <p:sldLayoutId id="2147486034" r:id="rId10"/>
    <p:sldLayoutId id="2147486035" r:id="rId11"/>
  </p:sldLayoutIdLst>
  <p:txStyles>
    <p:titleStyle>
      <a:lvl1pPr algn="ctr" rtl="0" fontAlgn="base">
        <a:spcBef>
          <a:spcPct val="0"/>
        </a:spcBef>
        <a:spcAft>
          <a:spcPct val="0"/>
        </a:spcAft>
        <a:defRPr sz="4400" b="1" i="0">
          <a:solidFill>
            <a:schemeClr val="bg1"/>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a:solidFill>
            <a:schemeClr val="bg1"/>
          </a:solidFill>
          <a:latin typeface="Arial" panose="020B0604020202020204" pitchFamily="34" charset="0"/>
        </a:defRPr>
      </a:lvl2pPr>
      <a:lvl3pPr marL="1143000" indent="-228600" algn="l" rtl="0" fontAlgn="base">
        <a:spcBef>
          <a:spcPct val="20000"/>
        </a:spcBef>
        <a:spcAft>
          <a:spcPct val="0"/>
        </a:spcAft>
        <a:buChar char="•"/>
        <a:defRPr sz="2400" b="1" i="0">
          <a:solidFill>
            <a:schemeClr val="bg1"/>
          </a:solidFill>
          <a:latin typeface="Arial" panose="020B0604020202020204" pitchFamily="34" charset="0"/>
        </a:defRPr>
      </a:lvl3pPr>
      <a:lvl4pPr marL="1600200" indent="-228600" algn="l" rtl="0" fontAlgn="base">
        <a:spcBef>
          <a:spcPct val="20000"/>
        </a:spcBef>
        <a:spcAft>
          <a:spcPct val="0"/>
        </a:spcAft>
        <a:buChar char="–"/>
        <a:defRPr sz="2000" b="1" i="0">
          <a:solidFill>
            <a:schemeClr val="bg1"/>
          </a:solidFill>
          <a:latin typeface="Arial" panose="020B0604020202020204" pitchFamily="34" charset="0"/>
        </a:defRPr>
      </a:lvl4pPr>
      <a:lvl5pPr marL="2057400" indent="-228600" algn="l" rtl="0" fontAlgn="base">
        <a:spcBef>
          <a:spcPct val="20000"/>
        </a:spcBef>
        <a:spcAft>
          <a:spcPct val="0"/>
        </a:spcAft>
        <a:buChar char="»"/>
        <a:defRPr sz="2000" b="1" i="0">
          <a:solidFill>
            <a:schemeClr val="bg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a:defRPr/>
            </a:pPr>
            <a:fld id="{DEE10659-F73D-554F-8DA6-62739EEB76A2}" type="slidenum">
              <a:rPr lang="en-US"/>
              <a:pPr>
                <a:defRPr/>
              </a:pPr>
              <a:t>‹#›</a:t>
            </a:fld>
            <a:endParaRPr lang="en-US"/>
          </a:p>
        </p:txBody>
      </p:sp>
    </p:spTree>
    <p:extLst>
      <p:ext uri="{BB962C8B-B14F-4D97-AF65-F5344CB8AC3E}">
        <p14:creationId xmlns:p14="http://schemas.microsoft.com/office/powerpoint/2010/main" val="3020290002"/>
      </p:ext>
    </p:extLst>
  </p:cSld>
  <p:clrMap bg1="dk2" tx1="lt1" bg2="dk1" tx2="lt2" accent1="accent1" accent2="accent2" accent3="accent3" accent4="accent4" accent5="accent5" accent6="accent6" hlink="hlink" folHlink="folHlink"/>
  <p:sldLayoutIdLst>
    <p:sldLayoutId id="2147486037" r:id="rId1"/>
    <p:sldLayoutId id="2147486038" r:id="rId2"/>
    <p:sldLayoutId id="2147486039" r:id="rId3"/>
    <p:sldLayoutId id="2147486040" r:id="rId4"/>
    <p:sldLayoutId id="2147486041" r:id="rId5"/>
    <p:sldLayoutId id="2147486042" r:id="rId6"/>
    <p:sldLayoutId id="2147486043" r:id="rId7"/>
    <p:sldLayoutId id="2147486044" r:id="rId8"/>
    <p:sldLayoutId id="2147486045" r:id="rId9"/>
    <p:sldLayoutId id="2147486046" r:id="rId10"/>
    <p:sldLayoutId id="214748604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F8E2534C-D3BD-DD4A-88D5-AFCF41E224CA}"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73384616"/>
      </p:ext>
    </p:extLst>
  </p:cSld>
  <p:clrMap bg1="lt1" tx1="dk1" bg2="lt2" tx2="dk2" accent1="accent1" accent2="accent2" accent3="accent3" accent4="accent4" accent5="accent5" accent6="accent6" hlink="hlink" folHlink="folHlink"/>
  <p:sldLayoutIdLst>
    <p:sldLayoutId id="214748606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title style</a:t>
            </a:r>
          </a:p>
        </p:txBody>
      </p:sp>
      <p:sp>
        <p:nvSpPr>
          <p:cNvPr id="12595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97222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808080"/>
                </a:solidFill>
                <a:latin typeface="Helvetica" pitchFamily="-108" charset="0"/>
                <a:ea typeface="ＭＳ Ｐゴシック" pitchFamily="-112" charset="-128"/>
                <a:cs typeface="ＭＳ Ｐゴシック" pitchFamily="-112" charset="-128"/>
              </a:defRPr>
            </a:lvl1pPr>
          </a:lstStyle>
          <a:p>
            <a:fld id="{52F367E4-7E1D-FF4E-AF00-438FDA6547A0}" type="datetimeFigureOut">
              <a:rPr lang="en-US" smtClean="0"/>
              <a:pPr/>
              <a:t>4/9/26</a:t>
            </a:fld>
            <a:endParaRPr lang="en-US"/>
          </a:p>
        </p:txBody>
      </p:sp>
      <p:sp>
        <p:nvSpPr>
          <p:cNvPr id="197222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808080"/>
                </a:solidFill>
                <a:latin typeface="Helvetica" pitchFamily="-108" charset="0"/>
                <a:ea typeface="ＭＳ Ｐゴシック" pitchFamily="-112" charset="-128"/>
                <a:cs typeface="ＭＳ Ｐゴシック" pitchFamily="-112" charset="-128"/>
              </a:defRPr>
            </a:lvl1pPr>
          </a:lstStyle>
          <a:p>
            <a:endParaRPr lang="en-US"/>
          </a:p>
        </p:txBody>
      </p:sp>
      <p:sp>
        <p:nvSpPr>
          <p:cNvPr id="197223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808080"/>
                </a:solidFill>
                <a:latin typeface="Helvetica" charset="0"/>
              </a:defRPr>
            </a:lvl1pPr>
          </a:lstStyle>
          <a:p>
            <a:fld id="{8C99E196-A115-2F47-A252-2B1A00B54207}" type="slidenum">
              <a:rPr lang="en-US" smtClean="0"/>
              <a:pPr/>
              <a:t>‹#›</a:t>
            </a:fld>
            <a:endParaRPr lang="en-US"/>
          </a:p>
        </p:txBody>
      </p:sp>
      <p:grpSp>
        <p:nvGrpSpPr>
          <p:cNvPr id="125959" name="Group 7"/>
          <p:cNvGrpSpPr>
            <a:grpSpLocks/>
          </p:cNvGrpSpPr>
          <p:nvPr/>
        </p:nvGrpSpPr>
        <p:grpSpPr bwMode="auto">
          <a:xfrm>
            <a:off x="177800" y="230188"/>
            <a:ext cx="203200" cy="6503987"/>
            <a:chOff x="112" y="145"/>
            <a:chExt cx="128" cy="4097"/>
          </a:xfrm>
        </p:grpSpPr>
        <p:sp>
          <p:nvSpPr>
            <p:cNvPr id="12597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7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F8F8F8"/>
                </a:solidFill>
                <a:latin typeface="Times New Roman" charset="0"/>
              </a:endParaRPr>
            </a:p>
          </p:txBody>
        </p:sp>
      </p:grpSp>
      <p:grpSp>
        <p:nvGrpSpPr>
          <p:cNvPr id="125960" name="Group 10"/>
          <p:cNvGrpSpPr>
            <a:grpSpLocks/>
          </p:cNvGrpSpPr>
          <p:nvPr/>
        </p:nvGrpSpPr>
        <p:grpSpPr bwMode="auto">
          <a:xfrm>
            <a:off x="8793163" y="220663"/>
            <a:ext cx="198437" cy="6408737"/>
            <a:chOff x="5539" y="139"/>
            <a:chExt cx="125" cy="4037"/>
          </a:xfrm>
        </p:grpSpPr>
        <p:sp>
          <p:nvSpPr>
            <p:cNvPr id="12597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7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25961" name="Group 13"/>
          <p:cNvGrpSpPr>
            <a:grpSpLocks/>
          </p:cNvGrpSpPr>
          <p:nvPr/>
        </p:nvGrpSpPr>
        <p:grpSpPr bwMode="auto">
          <a:xfrm>
            <a:off x="412750" y="6477000"/>
            <a:ext cx="8686800" cy="228600"/>
            <a:chOff x="260" y="4080"/>
            <a:chExt cx="5472" cy="144"/>
          </a:xfrm>
        </p:grpSpPr>
        <p:sp>
          <p:nvSpPr>
            <p:cNvPr id="12596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6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25962" name="Group 16"/>
          <p:cNvGrpSpPr>
            <a:grpSpLocks/>
          </p:cNvGrpSpPr>
          <p:nvPr/>
        </p:nvGrpSpPr>
        <p:grpSpPr bwMode="auto">
          <a:xfrm>
            <a:off x="76200" y="176213"/>
            <a:ext cx="8745538" cy="161925"/>
            <a:chOff x="48" y="111"/>
            <a:chExt cx="5509" cy="102"/>
          </a:xfrm>
        </p:grpSpPr>
        <p:sp>
          <p:nvSpPr>
            <p:cNvPr id="12596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6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6" name="Group 19"/>
          <p:cNvGrpSpPr>
            <a:grpSpLocks/>
          </p:cNvGrpSpPr>
          <p:nvPr/>
        </p:nvGrpSpPr>
        <p:grpSpPr bwMode="auto">
          <a:xfrm>
            <a:off x="71438" y="176213"/>
            <a:ext cx="8745537" cy="161925"/>
            <a:chOff x="48" y="111"/>
            <a:chExt cx="5509" cy="102"/>
          </a:xfrm>
        </p:grpSpPr>
        <p:sp>
          <p:nvSpPr>
            <p:cNvPr id="12596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6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spTree>
    <p:extLst>
      <p:ext uri="{BB962C8B-B14F-4D97-AF65-F5344CB8AC3E}">
        <p14:creationId xmlns:p14="http://schemas.microsoft.com/office/powerpoint/2010/main" val="1865364819"/>
      </p:ext>
    </p:extLst>
  </p:cSld>
  <p:clrMap bg1="dk2" tx1="lt1" bg2="dk1" tx2="lt2" accent1="accent1" accent2="accent2" accent3="accent3" accent4="accent4" accent5="accent5" accent6="accent6" hlink="hlink" folHlink="folHlink"/>
  <p:sldLayoutIdLst>
    <p:sldLayoutId id="2147486064"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2pPr>
      <a:lvl3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3pPr>
      <a:lvl4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4pPr>
      <a:lvl5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5pPr>
      <a:lvl6pPr marL="457200" algn="l" rtl="0" fontAlgn="base">
        <a:spcBef>
          <a:spcPct val="0"/>
        </a:spcBef>
        <a:spcAft>
          <a:spcPct val="0"/>
        </a:spcAft>
        <a:defRPr sz="3600">
          <a:solidFill>
            <a:schemeClr val="tx2"/>
          </a:solidFill>
          <a:latin typeface="Helvetica" pitchFamily="34" charset="0"/>
        </a:defRPr>
      </a:lvl6pPr>
      <a:lvl7pPr marL="914400" algn="l" rtl="0" fontAlgn="base">
        <a:spcBef>
          <a:spcPct val="0"/>
        </a:spcBef>
        <a:spcAft>
          <a:spcPct val="0"/>
        </a:spcAft>
        <a:defRPr sz="3600">
          <a:solidFill>
            <a:schemeClr val="tx2"/>
          </a:solidFill>
          <a:latin typeface="Helvetica" pitchFamily="34" charset="0"/>
        </a:defRPr>
      </a:lvl7pPr>
      <a:lvl8pPr marL="1371600" algn="l" rtl="0" fontAlgn="base">
        <a:spcBef>
          <a:spcPct val="0"/>
        </a:spcBef>
        <a:spcAft>
          <a:spcPct val="0"/>
        </a:spcAft>
        <a:defRPr sz="3600">
          <a:solidFill>
            <a:schemeClr val="tx2"/>
          </a:solidFill>
          <a:latin typeface="Helvetica" pitchFamily="34" charset="0"/>
        </a:defRPr>
      </a:lvl8pPr>
      <a:lvl9pPr marL="1828800" algn="l" rtl="0" fontAlgn="base">
        <a:spcBef>
          <a:spcPct val="0"/>
        </a:spcBef>
        <a:spcAft>
          <a:spcPct val="0"/>
        </a:spcAft>
        <a:defRPr sz="3600">
          <a:solidFill>
            <a:schemeClr val="tx2"/>
          </a:solidFill>
          <a:latin typeface="Helvetica" pitchFamily="34"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1422400"/>
            <a:ext cx="9147175" cy="5435600"/>
            <a:chOff x="0" y="896"/>
            <a:chExt cx="5762" cy="3424"/>
          </a:xfrm>
        </p:grpSpPr>
        <p:grpSp>
          <p:nvGrpSpPr>
            <p:cNvPr id="29704" name="Group 3"/>
            <p:cNvGrpSpPr>
              <a:grpSpLocks/>
            </p:cNvGrpSpPr>
            <p:nvPr userDrawn="1"/>
          </p:nvGrpSpPr>
          <p:grpSpPr bwMode="auto">
            <a:xfrm>
              <a:off x="20" y="896"/>
              <a:ext cx="5742" cy="3424"/>
              <a:chOff x="20" y="896"/>
              <a:chExt cx="5742" cy="3424"/>
            </a:xfrm>
          </p:grpSpPr>
          <p:sp>
            <p:nvSpPr>
              <p:cNvPr id="29841"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2"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3"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4"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5"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6"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7"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8"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9"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50"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51"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52"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53"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29705" name="Group 17"/>
            <p:cNvGrpSpPr>
              <a:grpSpLocks/>
            </p:cNvGrpSpPr>
            <p:nvPr userDrawn="1"/>
          </p:nvGrpSpPr>
          <p:grpSpPr bwMode="auto">
            <a:xfrm>
              <a:off x="0" y="2291"/>
              <a:ext cx="1385" cy="1702"/>
              <a:chOff x="0" y="2291"/>
              <a:chExt cx="1385" cy="1702"/>
            </a:xfrm>
          </p:grpSpPr>
          <p:sp>
            <p:nvSpPr>
              <p:cNvPr id="29706"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7"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8"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9"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0"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1"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2"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3"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4"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5"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6"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7"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8"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9"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0"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1"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2"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3"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4"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5"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6"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7"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8"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9"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0"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1"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2"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3"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4"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5"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6"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7"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8"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9"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0"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1"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2"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3"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4"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5"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6"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7"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8"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9"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0"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1"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2"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3"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4"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5"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6"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7"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8"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9"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0"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1"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2"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3"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4"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5"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6"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7"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8"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9"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770"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1"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2"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3"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4"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5"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6"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7"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8"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9"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0"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1"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2"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3"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4"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5"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6"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7"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8"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9"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0"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1"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2"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3"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4"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5"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6"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7"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8"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9"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0"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1"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2"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3"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4"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5"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6"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7"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8"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9"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0"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1"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2"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3"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4"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5"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6"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7"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8"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9"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0"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1"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2"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3"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4"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5"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6"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27"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28"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29"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0"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1"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2"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3"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4"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5"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36"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37"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8"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latin typeface="Arial" panose="020B0604020202020204" pitchFamily="34" charset="0"/>
                <a:ea typeface="+mn-ea"/>
                <a:cs typeface="+mn-cs"/>
              </a:defRPr>
            </a:lvl1pPr>
          </a:lstStyle>
          <a:p>
            <a:pPr>
              <a:defRPr/>
            </a:pPr>
            <a:endParaRPr lang="en-US" dirty="0"/>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latin typeface="Arial" panose="020B0604020202020204" pitchFamily="34" charset="0"/>
                <a:ea typeface="+mn-ea"/>
                <a:cs typeface="+mn-cs"/>
              </a:defRPr>
            </a:lvl1pPr>
          </a:lstStyle>
          <a:p>
            <a:pPr>
              <a:defRPr/>
            </a:pPr>
            <a:endParaRPr lang="en-US" dirty="0"/>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latin typeface="Arial" panose="020B0604020202020204" pitchFamily="34" charset="0"/>
              </a:defRPr>
            </a:lvl1pPr>
          </a:lstStyle>
          <a:p>
            <a:pPr>
              <a:defRPr/>
            </a:pPr>
            <a:fld id="{C59D4C2E-B44B-2E47-8688-D3AF8C61B129}" type="slidenum">
              <a:rPr lang="en-US" smtClean="0"/>
              <a:pPr>
                <a:defRPr/>
              </a:pPr>
              <a:t>‹#›</a:t>
            </a:fld>
            <a:endParaRPr lang="en-US" dirty="0"/>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5513"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i="0">
                <a:solidFill>
                  <a:schemeClr val="tx2"/>
                </a:solidFill>
                <a:latin typeface="Arial" panose="020B0604020202020204" pitchFamily="34" charset="0"/>
                <a:ea typeface="+mn-ea"/>
                <a:cs typeface="+mn-cs"/>
              </a:defRPr>
            </a:lvl1pPr>
          </a:lstStyle>
          <a:p>
            <a:pPr>
              <a:defRPr/>
            </a:pPr>
            <a:endParaRPr lang="en-US" dirty="0"/>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chemeClr val="tx2"/>
                </a:solidFill>
                <a:latin typeface="Arial" panose="020B0604020202020204" pitchFamily="34" charset="0"/>
              </a:defRPr>
            </a:lvl1pPr>
          </a:lstStyle>
          <a:p>
            <a:pPr>
              <a:defRPr/>
            </a:pPr>
            <a:fld id="{47DF06A9-EE5A-C047-BD49-2AE2CA72F13A}" type="slidenum">
              <a:rPr lang="en-US" smtClean="0"/>
              <a:pPr>
                <a:defRPr/>
              </a:pPr>
              <a:t>‹#›</a:t>
            </a:fld>
            <a:endParaRPr lang="en-US" dirty="0"/>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solidFill>
                  <a:schemeClr val="tx2"/>
                </a:solidFill>
                <a:latin typeface="Arial" panose="020B0604020202020204" pitchFamily="34" charset="0"/>
                <a:ea typeface="+mn-ea"/>
                <a:cs typeface="+mn-cs"/>
              </a:defRPr>
            </a:lvl1pPr>
          </a:lstStyle>
          <a:p>
            <a:pPr>
              <a:defRPr/>
            </a:pPr>
            <a:endParaRPr lang="en-US" dirty="0"/>
          </a:p>
        </p:txBody>
      </p:sp>
    </p:spTree>
    <p:extLst>
      <p:ext uri="{BB962C8B-B14F-4D97-AF65-F5344CB8AC3E}">
        <p14:creationId xmlns:p14="http://schemas.microsoft.com/office/powerpoint/2010/main" val="2320599343"/>
      </p:ext>
    </p:extLst>
  </p:cSld>
  <p:clrMap bg1="dk2" tx1="lt1" bg2="dk1" tx2="lt2" accent1="accent1" accent2="accent2" accent3="accent3" accent4="accent4" accent5="accent5" accent6="accent6" hlink="hlink" folHlink="folHlink"/>
  <p:sldLayoutIdLst>
    <p:sldLayoutId id="2147486066" r:id="rId1"/>
    <p:sldLayoutId id="2147486067" r:id="rId2"/>
    <p:sldLayoutId id="2147486068" r:id="rId3"/>
    <p:sldLayoutId id="2147486069" r:id="rId4"/>
    <p:sldLayoutId id="2147486070" r:id="rId5"/>
    <p:sldLayoutId id="2147486071" r:id="rId6"/>
    <p:sldLayoutId id="2147486072" r:id="rId7"/>
    <p:sldLayoutId id="2147486073" r:id="rId8"/>
    <p:sldLayoutId id="2147486074" r:id="rId9"/>
    <p:sldLayoutId id="2147486075" r:id="rId10"/>
    <p:sldLayoutId id="2147486076" r:id="rId11"/>
    <p:sldLayoutId id="2147486077" r:id="rId12"/>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b="1" i="0">
          <a:solidFill>
            <a:schemeClr val="tx2"/>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b="1" i="0">
          <a:solidFill>
            <a:schemeClr val="tx2"/>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a:defRPr/>
              </a:pPr>
              <a:endParaRPr lang="en-US"/>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00000"/>
                  </a:outerShdw>
                </a:effectLst>
                <a:latin typeface="Arial" panose="020B0604020202020204" pitchFamily="34" charset="0"/>
              </a:defRPr>
            </a:lvl1pPr>
          </a:lstStyle>
          <a:p>
            <a:pPr>
              <a:defRPr/>
            </a:pPr>
            <a:fld id="{D85C9387-3A0B-4848-AF66-620769167564}" type="slidenum">
              <a:rPr lang="en-US" smtClean="0"/>
              <a:pPr>
                <a:defRPr/>
              </a:pPr>
              <a:t>‹#›</a:t>
            </a:fld>
            <a:endParaRPr lang="en-US" dirty="0"/>
          </a:p>
        </p:txBody>
      </p:sp>
    </p:spTree>
    <p:extLst>
      <p:ext uri="{BB962C8B-B14F-4D97-AF65-F5344CB8AC3E}">
        <p14:creationId xmlns:p14="http://schemas.microsoft.com/office/powerpoint/2010/main" val="4135050441"/>
      </p:ext>
    </p:extLst>
  </p:cSld>
  <p:clrMap bg1="dk2" tx1="lt1" bg2="dk1" tx2="lt2" accent1="accent1" accent2="accent2" accent3="accent3" accent4="accent4" accent5="accent5" accent6="accent6" hlink="hlink" folHlink="folHlink"/>
  <p:sldLayoutIdLst>
    <p:sldLayoutId id="2147486079" r:id="rId1"/>
    <p:sldLayoutId id="2147486080" r:id="rId2"/>
    <p:sldLayoutId id="2147486081" r:id="rId3"/>
    <p:sldLayoutId id="2147486082" r:id="rId4"/>
    <p:sldLayoutId id="2147486083" r:id="rId5"/>
    <p:sldLayoutId id="2147486084" r:id="rId6"/>
    <p:sldLayoutId id="2147486085" r:id="rId7"/>
    <p:sldLayoutId id="2147486086" r:id="rId8"/>
    <p:sldLayoutId id="2147486087" r:id="rId9"/>
    <p:sldLayoutId id="2147486088"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E96FFD9D-FB4A-5F4E-86CA-E1E188EF93F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47216121"/>
      </p:ext>
    </p:extLst>
  </p:cSld>
  <p:clrMap bg1="lt1" tx1="dk1" bg2="lt2" tx2="dk2" accent1="accent1" accent2="accent2" accent3="accent3" accent4="accent4" accent5="accent5" accent6="accent6" hlink="hlink" folHlink="folHlink"/>
  <p:sldLayoutIdLst>
    <p:sldLayoutId id="2147486090" r:id="rId1"/>
    <p:sldLayoutId id="2147486091" r:id="rId2"/>
    <p:sldLayoutId id="2147486092" r:id="rId3"/>
    <p:sldLayoutId id="2147486093" r:id="rId4"/>
    <p:sldLayoutId id="2147486094" r:id="rId5"/>
    <p:sldLayoutId id="2147486095" r:id="rId6"/>
    <p:sldLayoutId id="2147486096" r:id="rId7"/>
    <p:sldLayoutId id="2147486097" r:id="rId8"/>
    <p:sldLayoutId id="2147486098" r:id="rId9"/>
    <p:sldLayoutId id="2147486099" r:id="rId10"/>
    <p:sldLayoutId id="2147486100"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lnSpc>
                  <a:spcPct val="100000"/>
                </a:lnSpc>
                <a:spcBef>
                  <a:spcPct val="0"/>
                </a:spcBef>
                <a:buFontTx/>
                <a:buNone/>
                <a:defRPr/>
              </a:pPr>
              <a:endParaRPr kumimoji="0" lang="en-US"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lnSpc>
                  <a:spcPct val="100000"/>
                </a:lnSpc>
                <a:spcBef>
                  <a:spcPct val="0"/>
                </a:spcBef>
                <a:buFontTx/>
                <a:buNone/>
                <a:defRPr/>
              </a:pPr>
              <a:endParaRPr kumimoji="0" lang="en-US"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lnSpc>
                  <a:spcPct val="100000"/>
                </a:lnSpc>
                <a:spcBef>
                  <a:spcPct val="0"/>
                </a:spcBef>
                <a:buFontTx/>
                <a:buNone/>
                <a:defRPr/>
              </a:pPr>
              <a:endParaRPr kumimoji="0" lang="en-US"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lnSpc>
                  <a:spcPct val="100000"/>
                </a:lnSpc>
                <a:spcBef>
                  <a:spcPct val="0"/>
                </a:spcBef>
                <a:buFontTx/>
                <a:buNone/>
                <a:defRPr/>
              </a:pPr>
              <a:endParaRPr kumimoji="0" lang="en-US" b="0">
                <a:solidFill>
                  <a:srgbClr val="FFFFFF"/>
                </a:solidFill>
                <a:latin typeface="Times New Roman" pitchFamily="-112" charset="0"/>
                <a:ea typeface="ＭＳ Ｐゴシック" charset="-128"/>
                <a:cs typeface="ＭＳ Ｐゴシック" charset="-128"/>
              </a:endParaRPr>
            </a:p>
          </p:txBody>
        </p:sp>
        <p:sp>
          <p:nvSpPr>
            <p:cNvPr id="12596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lnSpc>
                  <a:spcPct val="100000"/>
                </a:lnSpc>
                <a:spcBef>
                  <a:spcPct val="0"/>
                </a:spcBef>
                <a:buFontTx/>
                <a:buNone/>
              </a:pPr>
              <a:endParaRPr kumimoji="0" lang="en-US" b="0">
                <a:solidFill>
                  <a:srgbClr val="FFFFFF"/>
                </a:solidFill>
                <a:latin typeface="Times New Roman" charset="0"/>
              </a:endParaRPr>
            </a:p>
          </p:txBody>
        </p:sp>
        <p:sp>
          <p:nvSpPr>
            <p:cNvPr id="12596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lnSpc>
                  <a:spcPct val="100000"/>
                </a:lnSpc>
                <a:spcBef>
                  <a:spcPct val="0"/>
                </a:spcBef>
                <a:buFontTx/>
                <a:buNone/>
              </a:pPr>
              <a:endParaRPr kumimoji="0" lang="en-US" b="0">
                <a:solidFill>
                  <a:srgbClr val="FFFFFF"/>
                </a:solidFill>
                <a:latin typeface="Times New Roman" charset="0"/>
              </a:endParaRPr>
            </a:p>
          </p:txBody>
        </p:sp>
        <p:sp>
          <p:nvSpPr>
            <p:cNvPr id="12596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lnSpc>
                  <a:spcPct val="100000"/>
                </a:lnSpc>
                <a:spcBef>
                  <a:spcPct val="0"/>
                </a:spcBef>
                <a:buFontTx/>
                <a:buNone/>
              </a:pPr>
              <a:endParaRPr kumimoji="0" lang="en-US"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FB4E8B0F-CE89-DD45-8B35-520116E0125B}" type="slidenum">
              <a:rPr lang="en-US" smtClean="0"/>
              <a:pPr>
                <a:defRPr/>
              </a:pPr>
              <a:t>‹#›</a:t>
            </a:fld>
            <a:endParaRPr lang="en-US" dirty="0"/>
          </a:p>
        </p:txBody>
      </p:sp>
    </p:spTree>
    <p:extLst>
      <p:ext uri="{BB962C8B-B14F-4D97-AF65-F5344CB8AC3E}">
        <p14:creationId xmlns:p14="http://schemas.microsoft.com/office/powerpoint/2010/main" val="3121341024"/>
      </p:ext>
    </p:extLst>
  </p:cSld>
  <p:clrMap bg1="dk2" tx1="lt1" bg2="dk1" tx2="lt2" accent1="accent1" accent2="accent2" accent3="accent3" accent4="accent4" accent5="accent5" accent6="accent6" hlink="hlink" folHlink="folHlink"/>
  <p:sldLayoutIdLst>
    <p:sldLayoutId id="2147486102" r:id="rId1"/>
    <p:sldLayoutId id="2147486103" r:id="rId2"/>
    <p:sldLayoutId id="2147486104" r:id="rId3"/>
    <p:sldLayoutId id="2147486105" r:id="rId4"/>
    <p:sldLayoutId id="2147486106" r:id="rId5"/>
    <p:sldLayoutId id="2147486107" r:id="rId6"/>
    <p:sldLayoutId id="2147486108" r:id="rId7"/>
    <p:sldLayoutId id="2147486109" r:id="rId8"/>
    <p:sldLayoutId id="2147486110" r:id="rId9"/>
    <p:sldLayoutId id="2147486111" r:id="rId10"/>
    <p:sldLayoutId id="2147486112"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23363" cy="6846888"/>
            <a:chOff x="0" y="0"/>
            <a:chExt cx="5747" cy="4313"/>
          </a:xfrm>
        </p:grpSpPr>
        <p:grpSp>
          <p:nvGrpSpPr>
            <p:cNvPr id="37896" name="Group 3"/>
            <p:cNvGrpSpPr>
              <a:grpSpLocks/>
            </p:cNvGrpSpPr>
            <p:nvPr/>
          </p:nvGrpSpPr>
          <p:grpSpPr bwMode="auto">
            <a:xfrm>
              <a:off x="0" y="0"/>
              <a:ext cx="2045" cy="1635"/>
              <a:chOff x="0" y="0"/>
              <a:chExt cx="2045" cy="1635"/>
            </a:xfrm>
          </p:grpSpPr>
          <p:sp>
            <p:nvSpPr>
              <p:cNvPr id="37916" name="Freeform 4"/>
              <p:cNvSpPr>
                <a:spLocks/>
              </p:cNvSpPr>
              <p:nvPr/>
            </p:nvSpPr>
            <p:spPr bwMode="ltGray">
              <a:xfrm>
                <a:off x="12" y="64"/>
                <a:ext cx="213" cy="189"/>
              </a:xfrm>
              <a:custGeom>
                <a:avLst/>
                <a:gdLst>
                  <a:gd name="T0" fmla="*/ 192 w 213"/>
                  <a:gd name="T1" fmla="*/ 174 h 189"/>
                  <a:gd name="T2" fmla="*/ 200 w 213"/>
                  <a:gd name="T3" fmla="*/ 170 h 189"/>
                  <a:gd name="T4" fmla="*/ 208 w 213"/>
                  <a:gd name="T5" fmla="*/ 166 h 189"/>
                  <a:gd name="T6" fmla="*/ 212 w 213"/>
                  <a:gd name="T7" fmla="*/ 156 h 189"/>
                  <a:gd name="T8" fmla="*/ 210 w 213"/>
                  <a:gd name="T9" fmla="*/ 144 h 189"/>
                  <a:gd name="T10" fmla="*/ 208 w 213"/>
                  <a:gd name="T11" fmla="*/ 136 h 189"/>
                  <a:gd name="T12" fmla="*/ 202 w 213"/>
                  <a:gd name="T13" fmla="*/ 128 h 189"/>
                  <a:gd name="T14" fmla="*/ 196 w 213"/>
                  <a:gd name="T15" fmla="*/ 122 h 189"/>
                  <a:gd name="T16" fmla="*/ 188 w 213"/>
                  <a:gd name="T17" fmla="*/ 114 h 189"/>
                  <a:gd name="T18" fmla="*/ 182 w 213"/>
                  <a:gd name="T19" fmla="*/ 106 h 189"/>
                  <a:gd name="T20" fmla="*/ 176 w 213"/>
                  <a:gd name="T21" fmla="*/ 96 h 189"/>
                  <a:gd name="T22" fmla="*/ 170 w 213"/>
                  <a:gd name="T23" fmla="*/ 86 h 189"/>
                  <a:gd name="T24" fmla="*/ 168 w 213"/>
                  <a:gd name="T25" fmla="*/ 72 h 189"/>
                  <a:gd name="T26" fmla="*/ 164 w 213"/>
                  <a:gd name="T27" fmla="*/ 64 h 189"/>
                  <a:gd name="T28" fmla="*/ 158 w 213"/>
                  <a:gd name="T29" fmla="*/ 56 h 189"/>
                  <a:gd name="T30" fmla="*/ 152 w 213"/>
                  <a:gd name="T31" fmla="*/ 50 h 189"/>
                  <a:gd name="T32" fmla="*/ 142 w 213"/>
                  <a:gd name="T33" fmla="*/ 42 h 189"/>
                  <a:gd name="T34" fmla="*/ 136 w 213"/>
                  <a:gd name="T35" fmla="*/ 34 h 189"/>
                  <a:gd name="T36" fmla="*/ 124 w 213"/>
                  <a:gd name="T37" fmla="*/ 20 h 189"/>
                  <a:gd name="T38" fmla="*/ 114 w 213"/>
                  <a:gd name="T39" fmla="*/ 14 h 189"/>
                  <a:gd name="T40" fmla="*/ 104 w 213"/>
                  <a:gd name="T41" fmla="*/ 6 h 189"/>
                  <a:gd name="T42" fmla="*/ 94 w 213"/>
                  <a:gd name="T43" fmla="*/ 0 h 189"/>
                  <a:gd name="T44" fmla="*/ 82 w 213"/>
                  <a:gd name="T45" fmla="*/ 0 h 189"/>
                  <a:gd name="T46" fmla="*/ 74 w 213"/>
                  <a:gd name="T47" fmla="*/ 0 h 189"/>
                  <a:gd name="T48" fmla="*/ 66 w 213"/>
                  <a:gd name="T49" fmla="*/ 0 h 189"/>
                  <a:gd name="T50" fmla="*/ 60 w 213"/>
                  <a:gd name="T51" fmla="*/ 6 h 189"/>
                  <a:gd name="T52" fmla="*/ 52 w 213"/>
                  <a:gd name="T53" fmla="*/ 10 h 189"/>
                  <a:gd name="T54" fmla="*/ 46 w 213"/>
                  <a:gd name="T55" fmla="*/ 16 h 189"/>
                  <a:gd name="T56" fmla="*/ 40 w 213"/>
                  <a:gd name="T57" fmla="*/ 22 h 189"/>
                  <a:gd name="T58" fmla="*/ 32 w 213"/>
                  <a:gd name="T59" fmla="*/ 28 h 189"/>
                  <a:gd name="T60" fmla="*/ 22 w 213"/>
                  <a:gd name="T61" fmla="*/ 36 h 189"/>
                  <a:gd name="T62" fmla="*/ 16 w 213"/>
                  <a:gd name="T63" fmla="*/ 44 h 189"/>
                  <a:gd name="T64" fmla="*/ 12 w 213"/>
                  <a:gd name="T65" fmla="*/ 52 h 189"/>
                  <a:gd name="T66" fmla="*/ 6 w 213"/>
                  <a:gd name="T67" fmla="*/ 58 h 189"/>
                  <a:gd name="T68" fmla="*/ 4 w 213"/>
                  <a:gd name="T69" fmla="*/ 66 h 189"/>
                  <a:gd name="T70" fmla="*/ 2 w 213"/>
                  <a:gd name="T71" fmla="*/ 74 h 189"/>
                  <a:gd name="T72" fmla="*/ 0 w 213"/>
                  <a:gd name="T73" fmla="*/ 84 h 189"/>
                  <a:gd name="T74" fmla="*/ 2 w 213"/>
                  <a:gd name="T75" fmla="*/ 94 h 189"/>
                  <a:gd name="T76" fmla="*/ 6 w 213"/>
                  <a:gd name="T77" fmla="*/ 102 h 189"/>
                  <a:gd name="T78" fmla="*/ 14 w 213"/>
                  <a:gd name="T79" fmla="*/ 110 h 189"/>
                  <a:gd name="T80" fmla="*/ 16 w 213"/>
                  <a:gd name="T81" fmla="*/ 118 h 189"/>
                  <a:gd name="T82" fmla="*/ 22 w 213"/>
                  <a:gd name="T83" fmla="*/ 124 h 189"/>
                  <a:gd name="T84" fmla="*/ 34 w 213"/>
                  <a:gd name="T85" fmla="*/ 134 h 189"/>
                  <a:gd name="T86" fmla="*/ 42 w 213"/>
                  <a:gd name="T87" fmla="*/ 138 h 189"/>
                  <a:gd name="T88" fmla="*/ 50 w 213"/>
                  <a:gd name="T89" fmla="*/ 142 h 189"/>
                  <a:gd name="T90" fmla="*/ 60 w 213"/>
                  <a:gd name="T91" fmla="*/ 148 h 189"/>
                  <a:gd name="T92" fmla="*/ 72 w 213"/>
                  <a:gd name="T93" fmla="*/ 150 h 189"/>
                  <a:gd name="T94" fmla="*/ 80 w 213"/>
                  <a:gd name="T95" fmla="*/ 154 h 189"/>
                  <a:gd name="T96" fmla="*/ 88 w 213"/>
                  <a:gd name="T97" fmla="*/ 160 h 189"/>
                  <a:gd name="T98" fmla="*/ 100 w 213"/>
                  <a:gd name="T99" fmla="*/ 166 h 189"/>
                  <a:gd name="T100" fmla="*/ 108 w 213"/>
                  <a:gd name="T101" fmla="*/ 168 h 189"/>
                  <a:gd name="T102" fmla="*/ 118 w 213"/>
                  <a:gd name="T103" fmla="*/ 170 h 189"/>
                  <a:gd name="T104" fmla="*/ 130 w 213"/>
                  <a:gd name="T105" fmla="*/ 172 h 189"/>
                  <a:gd name="T106" fmla="*/ 138 w 213"/>
                  <a:gd name="T107" fmla="*/ 172 h 189"/>
                  <a:gd name="T108" fmla="*/ 150 w 213"/>
                  <a:gd name="T109" fmla="*/ 176 h 189"/>
                  <a:gd name="T110" fmla="*/ 154 w 213"/>
                  <a:gd name="T111" fmla="*/ 184 h 189"/>
                  <a:gd name="T112" fmla="*/ 162 w 213"/>
                  <a:gd name="T113" fmla="*/ 186 h 189"/>
                  <a:gd name="T114" fmla="*/ 172 w 213"/>
                  <a:gd name="T115" fmla="*/ 188 h 189"/>
                  <a:gd name="T116" fmla="*/ 182 w 213"/>
                  <a:gd name="T117" fmla="*/ 188 h 189"/>
                  <a:gd name="T118" fmla="*/ 192 w 213"/>
                  <a:gd name="T119" fmla="*/ 182 h 189"/>
                  <a:gd name="T120" fmla="*/ 192 w 213"/>
                  <a:gd name="T121" fmla="*/ 178 h 18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3" h="189">
                    <a:moveTo>
                      <a:pt x="192" y="178"/>
                    </a:moveTo>
                    <a:lnTo>
                      <a:pt x="192" y="174"/>
                    </a:lnTo>
                    <a:lnTo>
                      <a:pt x="196" y="172"/>
                    </a:lnTo>
                    <a:lnTo>
                      <a:pt x="200" y="170"/>
                    </a:lnTo>
                    <a:lnTo>
                      <a:pt x="204" y="168"/>
                    </a:lnTo>
                    <a:lnTo>
                      <a:pt x="208" y="166"/>
                    </a:lnTo>
                    <a:lnTo>
                      <a:pt x="210" y="162"/>
                    </a:lnTo>
                    <a:lnTo>
                      <a:pt x="212" y="156"/>
                    </a:lnTo>
                    <a:lnTo>
                      <a:pt x="212" y="152"/>
                    </a:lnTo>
                    <a:lnTo>
                      <a:pt x="210" y="144"/>
                    </a:lnTo>
                    <a:lnTo>
                      <a:pt x="210" y="140"/>
                    </a:lnTo>
                    <a:lnTo>
                      <a:pt x="208" y="136"/>
                    </a:lnTo>
                    <a:lnTo>
                      <a:pt x="206" y="132"/>
                    </a:lnTo>
                    <a:lnTo>
                      <a:pt x="202" y="128"/>
                    </a:lnTo>
                    <a:lnTo>
                      <a:pt x="198" y="126"/>
                    </a:lnTo>
                    <a:lnTo>
                      <a:pt x="196" y="122"/>
                    </a:lnTo>
                    <a:lnTo>
                      <a:pt x="190" y="118"/>
                    </a:lnTo>
                    <a:lnTo>
                      <a:pt x="188" y="114"/>
                    </a:lnTo>
                    <a:lnTo>
                      <a:pt x="184" y="110"/>
                    </a:lnTo>
                    <a:lnTo>
                      <a:pt x="182" y="106"/>
                    </a:lnTo>
                    <a:lnTo>
                      <a:pt x="180" y="102"/>
                    </a:lnTo>
                    <a:lnTo>
                      <a:pt x="176" y="96"/>
                    </a:lnTo>
                    <a:lnTo>
                      <a:pt x="174" y="92"/>
                    </a:lnTo>
                    <a:lnTo>
                      <a:pt x="170" y="86"/>
                    </a:lnTo>
                    <a:lnTo>
                      <a:pt x="168" y="82"/>
                    </a:lnTo>
                    <a:lnTo>
                      <a:pt x="168" y="72"/>
                    </a:lnTo>
                    <a:lnTo>
                      <a:pt x="166" y="68"/>
                    </a:lnTo>
                    <a:lnTo>
                      <a:pt x="164" y="64"/>
                    </a:lnTo>
                    <a:lnTo>
                      <a:pt x="160" y="60"/>
                    </a:lnTo>
                    <a:lnTo>
                      <a:pt x="158" y="56"/>
                    </a:lnTo>
                    <a:lnTo>
                      <a:pt x="154" y="54"/>
                    </a:lnTo>
                    <a:lnTo>
                      <a:pt x="152" y="50"/>
                    </a:lnTo>
                    <a:lnTo>
                      <a:pt x="148" y="48"/>
                    </a:lnTo>
                    <a:lnTo>
                      <a:pt x="142" y="42"/>
                    </a:lnTo>
                    <a:lnTo>
                      <a:pt x="138" y="38"/>
                    </a:lnTo>
                    <a:lnTo>
                      <a:pt x="136" y="34"/>
                    </a:lnTo>
                    <a:lnTo>
                      <a:pt x="126" y="24"/>
                    </a:lnTo>
                    <a:lnTo>
                      <a:pt x="124" y="20"/>
                    </a:lnTo>
                    <a:lnTo>
                      <a:pt x="118" y="16"/>
                    </a:lnTo>
                    <a:lnTo>
                      <a:pt x="114" y="14"/>
                    </a:lnTo>
                    <a:lnTo>
                      <a:pt x="108" y="8"/>
                    </a:lnTo>
                    <a:lnTo>
                      <a:pt x="104" y="6"/>
                    </a:lnTo>
                    <a:lnTo>
                      <a:pt x="102" y="2"/>
                    </a:lnTo>
                    <a:lnTo>
                      <a:pt x="94" y="0"/>
                    </a:lnTo>
                    <a:lnTo>
                      <a:pt x="90" y="0"/>
                    </a:lnTo>
                    <a:lnTo>
                      <a:pt x="82" y="0"/>
                    </a:lnTo>
                    <a:lnTo>
                      <a:pt x="78" y="0"/>
                    </a:lnTo>
                    <a:lnTo>
                      <a:pt x="74" y="0"/>
                    </a:lnTo>
                    <a:lnTo>
                      <a:pt x="70" y="0"/>
                    </a:lnTo>
                    <a:lnTo>
                      <a:pt x="66" y="0"/>
                    </a:lnTo>
                    <a:lnTo>
                      <a:pt x="64" y="4"/>
                    </a:lnTo>
                    <a:lnTo>
                      <a:pt x="60" y="6"/>
                    </a:lnTo>
                    <a:lnTo>
                      <a:pt x="56" y="8"/>
                    </a:lnTo>
                    <a:lnTo>
                      <a:pt x="52" y="10"/>
                    </a:lnTo>
                    <a:lnTo>
                      <a:pt x="50" y="14"/>
                    </a:lnTo>
                    <a:lnTo>
                      <a:pt x="46" y="16"/>
                    </a:lnTo>
                    <a:lnTo>
                      <a:pt x="42" y="18"/>
                    </a:lnTo>
                    <a:lnTo>
                      <a:pt x="40" y="22"/>
                    </a:lnTo>
                    <a:lnTo>
                      <a:pt x="36" y="24"/>
                    </a:lnTo>
                    <a:lnTo>
                      <a:pt x="32" y="28"/>
                    </a:lnTo>
                    <a:lnTo>
                      <a:pt x="26" y="34"/>
                    </a:lnTo>
                    <a:lnTo>
                      <a:pt x="22" y="36"/>
                    </a:lnTo>
                    <a:lnTo>
                      <a:pt x="20" y="40"/>
                    </a:lnTo>
                    <a:lnTo>
                      <a:pt x="16" y="44"/>
                    </a:lnTo>
                    <a:lnTo>
                      <a:pt x="14" y="48"/>
                    </a:lnTo>
                    <a:lnTo>
                      <a:pt x="12" y="52"/>
                    </a:lnTo>
                    <a:lnTo>
                      <a:pt x="8" y="54"/>
                    </a:lnTo>
                    <a:lnTo>
                      <a:pt x="6" y="58"/>
                    </a:lnTo>
                    <a:lnTo>
                      <a:pt x="4" y="62"/>
                    </a:lnTo>
                    <a:lnTo>
                      <a:pt x="4" y="66"/>
                    </a:lnTo>
                    <a:lnTo>
                      <a:pt x="2" y="70"/>
                    </a:lnTo>
                    <a:lnTo>
                      <a:pt x="2" y="74"/>
                    </a:lnTo>
                    <a:lnTo>
                      <a:pt x="0" y="80"/>
                    </a:lnTo>
                    <a:lnTo>
                      <a:pt x="0" y="84"/>
                    </a:lnTo>
                    <a:lnTo>
                      <a:pt x="0" y="90"/>
                    </a:lnTo>
                    <a:lnTo>
                      <a:pt x="2" y="94"/>
                    </a:lnTo>
                    <a:lnTo>
                      <a:pt x="4" y="98"/>
                    </a:lnTo>
                    <a:lnTo>
                      <a:pt x="6" y="102"/>
                    </a:lnTo>
                    <a:lnTo>
                      <a:pt x="10" y="104"/>
                    </a:lnTo>
                    <a:lnTo>
                      <a:pt x="14" y="110"/>
                    </a:lnTo>
                    <a:lnTo>
                      <a:pt x="14" y="114"/>
                    </a:lnTo>
                    <a:lnTo>
                      <a:pt x="16" y="118"/>
                    </a:lnTo>
                    <a:lnTo>
                      <a:pt x="20" y="120"/>
                    </a:lnTo>
                    <a:lnTo>
                      <a:pt x="22" y="124"/>
                    </a:lnTo>
                    <a:lnTo>
                      <a:pt x="26" y="128"/>
                    </a:lnTo>
                    <a:lnTo>
                      <a:pt x="34" y="134"/>
                    </a:lnTo>
                    <a:lnTo>
                      <a:pt x="38" y="136"/>
                    </a:lnTo>
                    <a:lnTo>
                      <a:pt x="42" y="138"/>
                    </a:lnTo>
                    <a:lnTo>
                      <a:pt x="46" y="140"/>
                    </a:lnTo>
                    <a:lnTo>
                      <a:pt x="50" y="142"/>
                    </a:lnTo>
                    <a:lnTo>
                      <a:pt x="56" y="146"/>
                    </a:lnTo>
                    <a:lnTo>
                      <a:pt x="60" y="148"/>
                    </a:lnTo>
                    <a:lnTo>
                      <a:pt x="68" y="150"/>
                    </a:lnTo>
                    <a:lnTo>
                      <a:pt x="72" y="150"/>
                    </a:lnTo>
                    <a:lnTo>
                      <a:pt x="76" y="152"/>
                    </a:lnTo>
                    <a:lnTo>
                      <a:pt x="80" y="154"/>
                    </a:lnTo>
                    <a:lnTo>
                      <a:pt x="84" y="158"/>
                    </a:lnTo>
                    <a:lnTo>
                      <a:pt x="88" y="160"/>
                    </a:lnTo>
                    <a:lnTo>
                      <a:pt x="96" y="164"/>
                    </a:lnTo>
                    <a:lnTo>
                      <a:pt x="100" y="166"/>
                    </a:lnTo>
                    <a:lnTo>
                      <a:pt x="104" y="166"/>
                    </a:lnTo>
                    <a:lnTo>
                      <a:pt x="108" y="168"/>
                    </a:lnTo>
                    <a:lnTo>
                      <a:pt x="114" y="170"/>
                    </a:lnTo>
                    <a:lnTo>
                      <a:pt x="118" y="170"/>
                    </a:lnTo>
                    <a:lnTo>
                      <a:pt x="122" y="172"/>
                    </a:lnTo>
                    <a:lnTo>
                      <a:pt x="130" y="172"/>
                    </a:lnTo>
                    <a:lnTo>
                      <a:pt x="134" y="172"/>
                    </a:lnTo>
                    <a:lnTo>
                      <a:pt x="138" y="172"/>
                    </a:lnTo>
                    <a:lnTo>
                      <a:pt x="146" y="174"/>
                    </a:lnTo>
                    <a:lnTo>
                      <a:pt x="150" y="176"/>
                    </a:lnTo>
                    <a:lnTo>
                      <a:pt x="152" y="180"/>
                    </a:lnTo>
                    <a:lnTo>
                      <a:pt x="154" y="184"/>
                    </a:lnTo>
                    <a:lnTo>
                      <a:pt x="158" y="184"/>
                    </a:lnTo>
                    <a:lnTo>
                      <a:pt x="162" y="186"/>
                    </a:lnTo>
                    <a:lnTo>
                      <a:pt x="168" y="186"/>
                    </a:lnTo>
                    <a:lnTo>
                      <a:pt x="172" y="188"/>
                    </a:lnTo>
                    <a:lnTo>
                      <a:pt x="176" y="188"/>
                    </a:lnTo>
                    <a:lnTo>
                      <a:pt x="182" y="188"/>
                    </a:lnTo>
                    <a:lnTo>
                      <a:pt x="186" y="186"/>
                    </a:lnTo>
                    <a:lnTo>
                      <a:pt x="192" y="182"/>
                    </a:lnTo>
                    <a:lnTo>
                      <a:pt x="192" y="178"/>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7" name="Freeform 5"/>
              <p:cNvSpPr>
                <a:spLocks/>
              </p:cNvSpPr>
              <p:nvPr/>
            </p:nvSpPr>
            <p:spPr bwMode="ltGray">
              <a:xfrm>
                <a:off x="256" y="276"/>
                <a:ext cx="107" cy="95"/>
              </a:xfrm>
              <a:custGeom>
                <a:avLst/>
                <a:gdLst>
                  <a:gd name="T0" fmla="*/ 48 w 107"/>
                  <a:gd name="T1" fmla="*/ 92 h 95"/>
                  <a:gd name="T2" fmla="*/ 56 w 107"/>
                  <a:gd name="T3" fmla="*/ 92 h 95"/>
                  <a:gd name="T4" fmla="*/ 64 w 107"/>
                  <a:gd name="T5" fmla="*/ 90 h 95"/>
                  <a:gd name="T6" fmla="*/ 72 w 107"/>
                  <a:gd name="T7" fmla="*/ 90 h 95"/>
                  <a:gd name="T8" fmla="*/ 80 w 107"/>
                  <a:gd name="T9" fmla="*/ 90 h 95"/>
                  <a:gd name="T10" fmla="*/ 88 w 107"/>
                  <a:gd name="T11" fmla="*/ 88 h 95"/>
                  <a:gd name="T12" fmla="*/ 96 w 107"/>
                  <a:gd name="T13" fmla="*/ 88 h 95"/>
                  <a:gd name="T14" fmla="*/ 104 w 107"/>
                  <a:gd name="T15" fmla="*/ 84 h 95"/>
                  <a:gd name="T16" fmla="*/ 106 w 107"/>
                  <a:gd name="T17" fmla="*/ 76 h 95"/>
                  <a:gd name="T18" fmla="*/ 106 w 107"/>
                  <a:gd name="T19" fmla="*/ 68 h 95"/>
                  <a:gd name="T20" fmla="*/ 104 w 107"/>
                  <a:gd name="T21" fmla="*/ 60 h 95"/>
                  <a:gd name="T22" fmla="*/ 100 w 107"/>
                  <a:gd name="T23" fmla="*/ 54 h 95"/>
                  <a:gd name="T24" fmla="*/ 96 w 107"/>
                  <a:gd name="T25" fmla="*/ 44 h 95"/>
                  <a:gd name="T26" fmla="*/ 90 w 107"/>
                  <a:gd name="T27" fmla="*/ 38 h 95"/>
                  <a:gd name="T28" fmla="*/ 72 w 107"/>
                  <a:gd name="T29" fmla="*/ 22 h 95"/>
                  <a:gd name="T30" fmla="*/ 64 w 107"/>
                  <a:gd name="T31" fmla="*/ 18 h 95"/>
                  <a:gd name="T32" fmla="*/ 56 w 107"/>
                  <a:gd name="T33" fmla="*/ 10 h 95"/>
                  <a:gd name="T34" fmla="*/ 48 w 107"/>
                  <a:gd name="T35" fmla="*/ 4 h 95"/>
                  <a:gd name="T36" fmla="*/ 38 w 107"/>
                  <a:gd name="T37" fmla="*/ 0 h 95"/>
                  <a:gd name="T38" fmla="*/ 30 w 107"/>
                  <a:gd name="T39" fmla="*/ 0 h 95"/>
                  <a:gd name="T40" fmla="*/ 20 w 107"/>
                  <a:gd name="T41" fmla="*/ 2 h 95"/>
                  <a:gd name="T42" fmla="*/ 12 w 107"/>
                  <a:gd name="T43" fmla="*/ 4 h 95"/>
                  <a:gd name="T44" fmla="*/ 6 w 107"/>
                  <a:gd name="T45" fmla="*/ 12 h 95"/>
                  <a:gd name="T46" fmla="*/ 4 w 107"/>
                  <a:gd name="T47" fmla="*/ 20 h 95"/>
                  <a:gd name="T48" fmla="*/ 0 w 107"/>
                  <a:gd name="T49" fmla="*/ 28 h 95"/>
                  <a:gd name="T50" fmla="*/ 0 w 107"/>
                  <a:gd name="T51" fmla="*/ 38 h 95"/>
                  <a:gd name="T52" fmla="*/ 0 w 107"/>
                  <a:gd name="T53" fmla="*/ 50 h 95"/>
                  <a:gd name="T54" fmla="*/ 2 w 107"/>
                  <a:gd name="T55" fmla="*/ 60 h 95"/>
                  <a:gd name="T56" fmla="*/ 2 w 107"/>
                  <a:gd name="T57" fmla="*/ 68 h 95"/>
                  <a:gd name="T58" fmla="*/ 8 w 107"/>
                  <a:gd name="T59" fmla="*/ 72 h 95"/>
                  <a:gd name="T60" fmla="*/ 16 w 107"/>
                  <a:gd name="T61" fmla="*/ 76 h 95"/>
                  <a:gd name="T62" fmla="*/ 22 w 107"/>
                  <a:gd name="T63" fmla="*/ 84 h 95"/>
                  <a:gd name="T64" fmla="*/ 30 w 107"/>
                  <a:gd name="T65" fmla="*/ 88 h 95"/>
                  <a:gd name="T66" fmla="*/ 40 w 107"/>
                  <a:gd name="T67" fmla="*/ 94 h 95"/>
                  <a:gd name="T68" fmla="*/ 48 w 107"/>
                  <a:gd name="T69" fmla="*/ 94 h 95"/>
                  <a:gd name="T70" fmla="*/ 56 w 107"/>
                  <a:gd name="T71" fmla="*/ 94 h 95"/>
                  <a:gd name="T72" fmla="*/ 66 w 107"/>
                  <a:gd name="T73" fmla="*/ 94 h 95"/>
                  <a:gd name="T74" fmla="*/ 74 w 107"/>
                  <a:gd name="T75" fmla="*/ 94 h 95"/>
                  <a:gd name="T76" fmla="*/ 82 w 107"/>
                  <a:gd name="T77" fmla="*/ 90 h 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7" h="95">
                    <a:moveTo>
                      <a:pt x="40" y="92"/>
                    </a:moveTo>
                    <a:lnTo>
                      <a:pt x="48" y="92"/>
                    </a:lnTo>
                    <a:lnTo>
                      <a:pt x="52" y="92"/>
                    </a:lnTo>
                    <a:lnTo>
                      <a:pt x="56" y="92"/>
                    </a:lnTo>
                    <a:lnTo>
                      <a:pt x="60" y="92"/>
                    </a:lnTo>
                    <a:lnTo>
                      <a:pt x="64" y="90"/>
                    </a:lnTo>
                    <a:lnTo>
                      <a:pt x="68" y="90"/>
                    </a:lnTo>
                    <a:lnTo>
                      <a:pt x="72" y="90"/>
                    </a:lnTo>
                    <a:lnTo>
                      <a:pt x="76" y="90"/>
                    </a:lnTo>
                    <a:lnTo>
                      <a:pt x="80" y="90"/>
                    </a:lnTo>
                    <a:lnTo>
                      <a:pt x="84" y="88"/>
                    </a:lnTo>
                    <a:lnTo>
                      <a:pt x="88" y="88"/>
                    </a:lnTo>
                    <a:lnTo>
                      <a:pt x="92" y="88"/>
                    </a:lnTo>
                    <a:lnTo>
                      <a:pt x="96" y="88"/>
                    </a:lnTo>
                    <a:lnTo>
                      <a:pt x="100" y="86"/>
                    </a:lnTo>
                    <a:lnTo>
                      <a:pt x="104" y="84"/>
                    </a:lnTo>
                    <a:lnTo>
                      <a:pt x="106" y="80"/>
                    </a:lnTo>
                    <a:lnTo>
                      <a:pt x="106" y="76"/>
                    </a:lnTo>
                    <a:lnTo>
                      <a:pt x="106" y="72"/>
                    </a:lnTo>
                    <a:lnTo>
                      <a:pt x="106" y="68"/>
                    </a:lnTo>
                    <a:lnTo>
                      <a:pt x="104" y="64"/>
                    </a:lnTo>
                    <a:lnTo>
                      <a:pt x="104" y="60"/>
                    </a:lnTo>
                    <a:lnTo>
                      <a:pt x="104" y="56"/>
                    </a:lnTo>
                    <a:lnTo>
                      <a:pt x="100" y="54"/>
                    </a:lnTo>
                    <a:lnTo>
                      <a:pt x="98" y="50"/>
                    </a:lnTo>
                    <a:lnTo>
                      <a:pt x="96" y="44"/>
                    </a:lnTo>
                    <a:lnTo>
                      <a:pt x="92" y="42"/>
                    </a:lnTo>
                    <a:lnTo>
                      <a:pt x="90" y="38"/>
                    </a:lnTo>
                    <a:lnTo>
                      <a:pt x="76" y="26"/>
                    </a:lnTo>
                    <a:lnTo>
                      <a:pt x="72" y="22"/>
                    </a:lnTo>
                    <a:lnTo>
                      <a:pt x="68" y="20"/>
                    </a:lnTo>
                    <a:lnTo>
                      <a:pt x="64" y="18"/>
                    </a:lnTo>
                    <a:lnTo>
                      <a:pt x="62" y="14"/>
                    </a:lnTo>
                    <a:lnTo>
                      <a:pt x="56" y="10"/>
                    </a:lnTo>
                    <a:lnTo>
                      <a:pt x="52" y="8"/>
                    </a:lnTo>
                    <a:lnTo>
                      <a:pt x="48" y="4"/>
                    </a:lnTo>
                    <a:lnTo>
                      <a:pt x="42" y="2"/>
                    </a:lnTo>
                    <a:lnTo>
                      <a:pt x="38" y="0"/>
                    </a:lnTo>
                    <a:lnTo>
                      <a:pt x="34" y="0"/>
                    </a:lnTo>
                    <a:lnTo>
                      <a:pt x="30" y="0"/>
                    </a:lnTo>
                    <a:lnTo>
                      <a:pt x="26" y="0"/>
                    </a:lnTo>
                    <a:lnTo>
                      <a:pt x="20" y="2"/>
                    </a:lnTo>
                    <a:lnTo>
                      <a:pt x="16" y="2"/>
                    </a:lnTo>
                    <a:lnTo>
                      <a:pt x="12" y="4"/>
                    </a:lnTo>
                    <a:lnTo>
                      <a:pt x="10" y="8"/>
                    </a:lnTo>
                    <a:lnTo>
                      <a:pt x="6" y="12"/>
                    </a:lnTo>
                    <a:lnTo>
                      <a:pt x="6" y="16"/>
                    </a:lnTo>
                    <a:lnTo>
                      <a:pt x="4" y="20"/>
                    </a:lnTo>
                    <a:lnTo>
                      <a:pt x="2" y="24"/>
                    </a:lnTo>
                    <a:lnTo>
                      <a:pt x="0" y="28"/>
                    </a:lnTo>
                    <a:lnTo>
                      <a:pt x="0" y="34"/>
                    </a:lnTo>
                    <a:lnTo>
                      <a:pt x="0" y="38"/>
                    </a:lnTo>
                    <a:lnTo>
                      <a:pt x="0" y="42"/>
                    </a:lnTo>
                    <a:lnTo>
                      <a:pt x="0" y="50"/>
                    </a:lnTo>
                    <a:lnTo>
                      <a:pt x="0" y="54"/>
                    </a:lnTo>
                    <a:lnTo>
                      <a:pt x="2" y="60"/>
                    </a:lnTo>
                    <a:lnTo>
                      <a:pt x="2" y="64"/>
                    </a:lnTo>
                    <a:lnTo>
                      <a:pt x="2" y="68"/>
                    </a:lnTo>
                    <a:lnTo>
                      <a:pt x="4" y="72"/>
                    </a:lnTo>
                    <a:lnTo>
                      <a:pt x="8" y="72"/>
                    </a:lnTo>
                    <a:lnTo>
                      <a:pt x="12" y="74"/>
                    </a:lnTo>
                    <a:lnTo>
                      <a:pt x="16" y="76"/>
                    </a:lnTo>
                    <a:lnTo>
                      <a:pt x="20" y="80"/>
                    </a:lnTo>
                    <a:lnTo>
                      <a:pt x="22" y="84"/>
                    </a:lnTo>
                    <a:lnTo>
                      <a:pt x="26" y="86"/>
                    </a:lnTo>
                    <a:lnTo>
                      <a:pt x="30" y="88"/>
                    </a:lnTo>
                    <a:lnTo>
                      <a:pt x="34" y="90"/>
                    </a:lnTo>
                    <a:lnTo>
                      <a:pt x="40" y="94"/>
                    </a:lnTo>
                    <a:lnTo>
                      <a:pt x="44" y="94"/>
                    </a:lnTo>
                    <a:lnTo>
                      <a:pt x="48" y="94"/>
                    </a:lnTo>
                    <a:lnTo>
                      <a:pt x="52" y="94"/>
                    </a:lnTo>
                    <a:lnTo>
                      <a:pt x="56" y="94"/>
                    </a:lnTo>
                    <a:lnTo>
                      <a:pt x="60" y="94"/>
                    </a:lnTo>
                    <a:lnTo>
                      <a:pt x="66" y="94"/>
                    </a:lnTo>
                    <a:lnTo>
                      <a:pt x="70" y="94"/>
                    </a:lnTo>
                    <a:lnTo>
                      <a:pt x="74" y="94"/>
                    </a:lnTo>
                    <a:lnTo>
                      <a:pt x="78" y="92"/>
                    </a:lnTo>
                    <a:lnTo>
                      <a:pt x="82" y="90"/>
                    </a:lnTo>
                    <a:lnTo>
                      <a:pt x="84" y="88"/>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8" name="Freeform 6"/>
              <p:cNvSpPr>
                <a:spLocks/>
              </p:cNvSpPr>
              <p:nvPr/>
            </p:nvSpPr>
            <p:spPr bwMode="ltGray">
              <a:xfrm>
                <a:off x="0" y="296"/>
                <a:ext cx="159" cy="113"/>
              </a:xfrm>
              <a:custGeom>
                <a:avLst/>
                <a:gdLst>
                  <a:gd name="T0" fmla="*/ 148 w 159"/>
                  <a:gd name="T1" fmla="*/ 96 h 113"/>
                  <a:gd name="T2" fmla="*/ 152 w 159"/>
                  <a:gd name="T3" fmla="*/ 90 h 113"/>
                  <a:gd name="T4" fmla="*/ 148 w 159"/>
                  <a:gd name="T5" fmla="*/ 82 h 113"/>
                  <a:gd name="T6" fmla="*/ 142 w 159"/>
                  <a:gd name="T7" fmla="*/ 76 h 113"/>
                  <a:gd name="T8" fmla="*/ 134 w 159"/>
                  <a:gd name="T9" fmla="*/ 72 h 113"/>
                  <a:gd name="T10" fmla="*/ 128 w 159"/>
                  <a:gd name="T11" fmla="*/ 62 h 113"/>
                  <a:gd name="T12" fmla="*/ 122 w 159"/>
                  <a:gd name="T13" fmla="*/ 54 h 113"/>
                  <a:gd name="T14" fmla="*/ 116 w 159"/>
                  <a:gd name="T15" fmla="*/ 48 h 113"/>
                  <a:gd name="T16" fmla="*/ 108 w 159"/>
                  <a:gd name="T17" fmla="*/ 42 h 113"/>
                  <a:gd name="T18" fmla="*/ 102 w 159"/>
                  <a:gd name="T19" fmla="*/ 34 h 113"/>
                  <a:gd name="T20" fmla="*/ 88 w 159"/>
                  <a:gd name="T21" fmla="*/ 24 h 113"/>
                  <a:gd name="T22" fmla="*/ 80 w 159"/>
                  <a:gd name="T23" fmla="*/ 16 h 113"/>
                  <a:gd name="T24" fmla="*/ 72 w 159"/>
                  <a:gd name="T25" fmla="*/ 10 h 113"/>
                  <a:gd name="T26" fmla="*/ 62 w 159"/>
                  <a:gd name="T27" fmla="*/ 4 h 113"/>
                  <a:gd name="T28" fmla="*/ 50 w 159"/>
                  <a:gd name="T29" fmla="*/ 0 h 113"/>
                  <a:gd name="T30" fmla="*/ 42 w 159"/>
                  <a:gd name="T31" fmla="*/ 0 h 113"/>
                  <a:gd name="T32" fmla="*/ 34 w 159"/>
                  <a:gd name="T33" fmla="*/ 4 h 113"/>
                  <a:gd name="T34" fmla="*/ 28 w 159"/>
                  <a:gd name="T35" fmla="*/ 12 h 113"/>
                  <a:gd name="T36" fmla="*/ 22 w 159"/>
                  <a:gd name="T37" fmla="*/ 18 h 113"/>
                  <a:gd name="T38" fmla="*/ 14 w 159"/>
                  <a:gd name="T39" fmla="*/ 24 h 113"/>
                  <a:gd name="T40" fmla="*/ 10 w 159"/>
                  <a:gd name="T41" fmla="*/ 32 h 113"/>
                  <a:gd name="T42" fmla="*/ 4 w 159"/>
                  <a:gd name="T43" fmla="*/ 40 h 113"/>
                  <a:gd name="T44" fmla="*/ 0 w 159"/>
                  <a:gd name="T45" fmla="*/ 48 h 113"/>
                  <a:gd name="T46" fmla="*/ 0 w 159"/>
                  <a:gd name="T47" fmla="*/ 56 h 113"/>
                  <a:gd name="T48" fmla="*/ 0 w 159"/>
                  <a:gd name="T49" fmla="*/ 64 h 113"/>
                  <a:gd name="T50" fmla="*/ 0 w 159"/>
                  <a:gd name="T51" fmla="*/ 72 h 113"/>
                  <a:gd name="T52" fmla="*/ 4 w 159"/>
                  <a:gd name="T53" fmla="*/ 78 h 113"/>
                  <a:gd name="T54" fmla="*/ 12 w 159"/>
                  <a:gd name="T55" fmla="*/ 86 h 113"/>
                  <a:gd name="T56" fmla="*/ 20 w 159"/>
                  <a:gd name="T57" fmla="*/ 90 h 113"/>
                  <a:gd name="T58" fmla="*/ 30 w 159"/>
                  <a:gd name="T59" fmla="*/ 92 h 113"/>
                  <a:gd name="T60" fmla="*/ 36 w 159"/>
                  <a:gd name="T61" fmla="*/ 96 h 113"/>
                  <a:gd name="T62" fmla="*/ 42 w 159"/>
                  <a:gd name="T63" fmla="*/ 102 h 113"/>
                  <a:gd name="T64" fmla="*/ 48 w 159"/>
                  <a:gd name="T65" fmla="*/ 108 h 113"/>
                  <a:gd name="T66" fmla="*/ 56 w 159"/>
                  <a:gd name="T67" fmla="*/ 108 h 113"/>
                  <a:gd name="T68" fmla="*/ 64 w 159"/>
                  <a:gd name="T69" fmla="*/ 110 h 113"/>
                  <a:gd name="T70" fmla="*/ 72 w 159"/>
                  <a:gd name="T71" fmla="*/ 110 h 113"/>
                  <a:gd name="T72" fmla="*/ 82 w 159"/>
                  <a:gd name="T73" fmla="*/ 110 h 113"/>
                  <a:gd name="T74" fmla="*/ 92 w 159"/>
                  <a:gd name="T75" fmla="*/ 108 h 113"/>
                  <a:gd name="T76" fmla="*/ 102 w 159"/>
                  <a:gd name="T77" fmla="*/ 108 h 113"/>
                  <a:gd name="T78" fmla="*/ 114 w 159"/>
                  <a:gd name="T79" fmla="*/ 110 h 113"/>
                  <a:gd name="T80" fmla="*/ 124 w 159"/>
                  <a:gd name="T81" fmla="*/ 110 h 113"/>
                  <a:gd name="T82" fmla="*/ 132 w 159"/>
                  <a:gd name="T83" fmla="*/ 110 h 113"/>
                  <a:gd name="T84" fmla="*/ 142 w 159"/>
                  <a:gd name="T85" fmla="*/ 110 h 113"/>
                  <a:gd name="T86" fmla="*/ 150 w 159"/>
                  <a:gd name="T87" fmla="*/ 112 h 113"/>
                  <a:gd name="T88" fmla="*/ 158 w 159"/>
                  <a:gd name="T89" fmla="*/ 110 h 113"/>
                  <a:gd name="T90" fmla="*/ 158 w 159"/>
                  <a:gd name="T91" fmla="*/ 102 h 1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59" h="113">
                    <a:moveTo>
                      <a:pt x="156" y="98"/>
                    </a:moveTo>
                    <a:lnTo>
                      <a:pt x="148" y="96"/>
                    </a:lnTo>
                    <a:lnTo>
                      <a:pt x="152" y="94"/>
                    </a:lnTo>
                    <a:lnTo>
                      <a:pt x="152" y="90"/>
                    </a:lnTo>
                    <a:lnTo>
                      <a:pt x="150" y="86"/>
                    </a:lnTo>
                    <a:lnTo>
                      <a:pt x="148" y="82"/>
                    </a:lnTo>
                    <a:lnTo>
                      <a:pt x="144" y="80"/>
                    </a:lnTo>
                    <a:lnTo>
                      <a:pt x="142" y="76"/>
                    </a:lnTo>
                    <a:lnTo>
                      <a:pt x="138" y="74"/>
                    </a:lnTo>
                    <a:lnTo>
                      <a:pt x="134" y="72"/>
                    </a:lnTo>
                    <a:lnTo>
                      <a:pt x="130" y="66"/>
                    </a:lnTo>
                    <a:lnTo>
                      <a:pt x="128" y="62"/>
                    </a:lnTo>
                    <a:lnTo>
                      <a:pt x="126" y="58"/>
                    </a:lnTo>
                    <a:lnTo>
                      <a:pt x="122" y="54"/>
                    </a:lnTo>
                    <a:lnTo>
                      <a:pt x="118" y="52"/>
                    </a:lnTo>
                    <a:lnTo>
                      <a:pt x="116" y="48"/>
                    </a:lnTo>
                    <a:lnTo>
                      <a:pt x="112" y="44"/>
                    </a:lnTo>
                    <a:lnTo>
                      <a:pt x="108" y="42"/>
                    </a:lnTo>
                    <a:lnTo>
                      <a:pt x="104" y="38"/>
                    </a:lnTo>
                    <a:lnTo>
                      <a:pt x="102" y="34"/>
                    </a:lnTo>
                    <a:lnTo>
                      <a:pt x="98" y="32"/>
                    </a:lnTo>
                    <a:lnTo>
                      <a:pt x="88" y="24"/>
                    </a:lnTo>
                    <a:lnTo>
                      <a:pt x="86" y="20"/>
                    </a:lnTo>
                    <a:lnTo>
                      <a:pt x="80" y="16"/>
                    </a:lnTo>
                    <a:lnTo>
                      <a:pt x="76" y="14"/>
                    </a:lnTo>
                    <a:lnTo>
                      <a:pt x="72" y="10"/>
                    </a:lnTo>
                    <a:lnTo>
                      <a:pt x="68" y="8"/>
                    </a:lnTo>
                    <a:lnTo>
                      <a:pt x="62" y="4"/>
                    </a:lnTo>
                    <a:lnTo>
                      <a:pt x="58" y="2"/>
                    </a:lnTo>
                    <a:lnTo>
                      <a:pt x="50" y="0"/>
                    </a:lnTo>
                    <a:lnTo>
                      <a:pt x="46" y="0"/>
                    </a:lnTo>
                    <a:lnTo>
                      <a:pt x="42" y="0"/>
                    </a:lnTo>
                    <a:lnTo>
                      <a:pt x="38" y="0"/>
                    </a:lnTo>
                    <a:lnTo>
                      <a:pt x="34" y="4"/>
                    </a:lnTo>
                    <a:lnTo>
                      <a:pt x="30" y="8"/>
                    </a:lnTo>
                    <a:lnTo>
                      <a:pt x="28" y="12"/>
                    </a:lnTo>
                    <a:lnTo>
                      <a:pt x="24" y="14"/>
                    </a:lnTo>
                    <a:lnTo>
                      <a:pt x="22" y="18"/>
                    </a:lnTo>
                    <a:lnTo>
                      <a:pt x="18" y="20"/>
                    </a:lnTo>
                    <a:lnTo>
                      <a:pt x="14" y="24"/>
                    </a:lnTo>
                    <a:lnTo>
                      <a:pt x="12" y="28"/>
                    </a:lnTo>
                    <a:lnTo>
                      <a:pt x="10" y="32"/>
                    </a:lnTo>
                    <a:lnTo>
                      <a:pt x="8" y="36"/>
                    </a:lnTo>
                    <a:lnTo>
                      <a:pt x="4" y="40"/>
                    </a:lnTo>
                    <a:lnTo>
                      <a:pt x="2" y="44"/>
                    </a:lnTo>
                    <a:lnTo>
                      <a:pt x="0" y="48"/>
                    </a:lnTo>
                    <a:lnTo>
                      <a:pt x="0" y="52"/>
                    </a:lnTo>
                    <a:lnTo>
                      <a:pt x="0" y="56"/>
                    </a:lnTo>
                    <a:lnTo>
                      <a:pt x="0" y="60"/>
                    </a:lnTo>
                    <a:lnTo>
                      <a:pt x="0" y="64"/>
                    </a:lnTo>
                    <a:lnTo>
                      <a:pt x="0" y="68"/>
                    </a:lnTo>
                    <a:lnTo>
                      <a:pt x="0" y="72"/>
                    </a:lnTo>
                    <a:lnTo>
                      <a:pt x="0" y="76"/>
                    </a:lnTo>
                    <a:lnTo>
                      <a:pt x="4" y="78"/>
                    </a:lnTo>
                    <a:lnTo>
                      <a:pt x="8" y="82"/>
                    </a:lnTo>
                    <a:lnTo>
                      <a:pt x="12" y="86"/>
                    </a:lnTo>
                    <a:lnTo>
                      <a:pt x="16" y="86"/>
                    </a:lnTo>
                    <a:lnTo>
                      <a:pt x="20" y="90"/>
                    </a:lnTo>
                    <a:lnTo>
                      <a:pt x="26" y="92"/>
                    </a:lnTo>
                    <a:lnTo>
                      <a:pt x="30" y="92"/>
                    </a:lnTo>
                    <a:lnTo>
                      <a:pt x="34" y="92"/>
                    </a:lnTo>
                    <a:lnTo>
                      <a:pt x="36" y="96"/>
                    </a:lnTo>
                    <a:lnTo>
                      <a:pt x="40" y="98"/>
                    </a:lnTo>
                    <a:lnTo>
                      <a:pt x="42" y="102"/>
                    </a:lnTo>
                    <a:lnTo>
                      <a:pt x="44" y="106"/>
                    </a:lnTo>
                    <a:lnTo>
                      <a:pt x="48" y="108"/>
                    </a:lnTo>
                    <a:lnTo>
                      <a:pt x="52" y="108"/>
                    </a:lnTo>
                    <a:lnTo>
                      <a:pt x="56" y="108"/>
                    </a:lnTo>
                    <a:lnTo>
                      <a:pt x="60" y="108"/>
                    </a:lnTo>
                    <a:lnTo>
                      <a:pt x="64" y="110"/>
                    </a:lnTo>
                    <a:lnTo>
                      <a:pt x="68" y="110"/>
                    </a:lnTo>
                    <a:lnTo>
                      <a:pt x="72" y="110"/>
                    </a:lnTo>
                    <a:lnTo>
                      <a:pt x="76" y="110"/>
                    </a:lnTo>
                    <a:lnTo>
                      <a:pt x="82" y="110"/>
                    </a:lnTo>
                    <a:lnTo>
                      <a:pt x="86" y="110"/>
                    </a:lnTo>
                    <a:lnTo>
                      <a:pt x="92" y="108"/>
                    </a:lnTo>
                    <a:lnTo>
                      <a:pt x="96" y="108"/>
                    </a:lnTo>
                    <a:lnTo>
                      <a:pt x="102" y="108"/>
                    </a:lnTo>
                    <a:lnTo>
                      <a:pt x="106" y="108"/>
                    </a:lnTo>
                    <a:lnTo>
                      <a:pt x="114" y="110"/>
                    </a:lnTo>
                    <a:lnTo>
                      <a:pt x="118" y="110"/>
                    </a:lnTo>
                    <a:lnTo>
                      <a:pt x="124" y="110"/>
                    </a:lnTo>
                    <a:lnTo>
                      <a:pt x="128" y="110"/>
                    </a:lnTo>
                    <a:lnTo>
                      <a:pt x="132" y="110"/>
                    </a:lnTo>
                    <a:lnTo>
                      <a:pt x="136" y="110"/>
                    </a:lnTo>
                    <a:lnTo>
                      <a:pt x="142" y="110"/>
                    </a:lnTo>
                    <a:lnTo>
                      <a:pt x="146" y="112"/>
                    </a:lnTo>
                    <a:lnTo>
                      <a:pt x="150" y="112"/>
                    </a:lnTo>
                    <a:lnTo>
                      <a:pt x="154" y="110"/>
                    </a:lnTo>
                    <a:lnTo>
                      <a:pt x="158" y="110"/>
                    </a:lnTo>
                    <a:lnTo>
                      <a:pt x="158" y="106"/>
                    </a:lnTo>
                    <a:lnTo>
                      <a:pt x="158" y="102"/>
                    </a:lnTo>
                    <a:lnTo>
                      <a:pt x="156" y="98"/>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9" name="Freeform 7"/>
              <p:cNvSpPr>
                <a:spLocks/>
              </p:cNvSpPr>
              <p:nvPr/>
            </p:nvSpPr>
            <p:spPr bwMode="ltGray">
              <a:xfrm>
                <a:off x="258" y="278"/>
                <a:ext cx="101" cy="87"/>
              </a:xfrm>
              <a:custGeom>
                <a:avLst/>
                <a:gdLst>
                  <a:gd name="T0" fmla="*/ 50 w 101"/>
                  <a:gd name="T1" fmla="*/ 86 h 87"/>
                  <a:gd name="T2" fmla="*/ 58 w 101"/>
                  <a:gd name="T3" fmla="*/ 84 h 87"/>
                  <a:gd name="T4" fmla="*/ 68 w 101"/>
                  <a:gd name="T5" fmla="*/ 82 h 87"/>
                  <a:gd name="T6" fmla="*/ 78 w 101"/>
                  <a:gd name="T7" fmla="*/ 82 h 87"/>
                  <a:gd name="T8" fmla="*/ 88 w 101"/>
                  <a:gd name="T9" fmla="*/ 80 h 87"/>
                  <a:gd name="T10" fmla="*/ 96 w 101"/>
                  <a:gd name="T11" fmla="*/ 78 h 87"/>
                  <a:gd name="T12" fmla="*/ 100 w 101"/>
                  <a:gd name="T13" fmla="*/ 70 h 87"/>
                  <a:gd name="T14" fmla="*/ 100 w 101"/>
                  <a:gd name="T15" fmla="*/ 62 h 87"/>
                  <a:gd name="T16" fmla="*/ 96 w 101"/>
                  <a:gd name="T17" fmla="*/ 52 h 87"/>
                  <a:gd name="T18" fmla="*/ 90 w 101"/>
                  <a:gd name="T19" fmla="*/ 44 h 87"/>
                  <a:gd name="T20" fmla="*/ 82 w 101"/>
                  <a:gd name="T21" fmla="*/ 40 h 87"/>
                  <a:gd name="T22" fmla="*/ 74 w 101"/>
                  <a:gd name="T23" fmla="*/ 34 h 87"/>
                  <a:gd name="T24" fmla="*/ 66 w 101"/>
                  <a:gd name="T25" fmla="*/ 26 h 87"/>
                  <a:gd name="T26" fmla="*/ 58 w 101"/>
                  <a:gd name="T27" fmla="*/ 18 h 87"/>
                  <a:gd name="T28" fmla="*/ 52 w 101"/>
                  <a:gd name="T29" fmla="*/ 12 h 87"/>
                  <a:gd name="T30" fmla="*/ 44 w 101"/>
                  <a:gd name="T31" fmla="*/ 8 h 87"/>
                  <a:gd name="T32" fmla="*/ 34 w 101"/>
                  <a:gd name="T33" fmla="*/ 2 h 87"/>
                  <a:gd name="T34" fmla="*/ 26 w 101"/>
                  <a:gd name="T35" fmla="*/ 0 h 87"/>
                  <a:gd name="T36" fmla="*/ 18 w 101"/>
                  <a:gd name="T37" fmla="*/ 0 h 87"/>
                  <a:gd name="T38" fmla="*/ 12 w 101"/>
                  <a:gd name="T39" fmla="*/ 6 h 87"/>
                  <a:gd name="T40" fmla="*/ 6 w 101"/>
                  <a:gd name="T41" fmla="*/ 12 h 87"/>
                  <a:gd name="T42" fmla="*/ 4 w 101"/>
                  <a:gd name="T43" fmla="*/ 20 h 87"/>
                  <a:gd name="T44" fmla="*/ 2 w 101"/>
                  <a:gd name="T45" fmla="*/ 28 h 87"/>
                  <a:gd name="T46" fmla="*/ 0 w 101"/>
                  <a:gd name="T47" fmla="*/ 38 h 87"/>
                  <a:gd name="T48" fmla="*/ 0 w 101"/>
                  <a:gd name="T49" fmla="*/ 50 h 87"/>
                  <a:gd name="T50" fmla="*/ 2 w 101"/>
                  <a:gd name="T51" fmla="*/ 58 h 87"/>
                  <a:gd name="T52" fmla="*/ 6 w 101"/>
                  <a:gd name="T53" fmla="*/ 62 h 87"/>
                  <a:gd name="T54" fmla="*/ 12 w 101"/>
                  <a:gd name="T55" fmla="*/ 66 h 87"/>
                  <a:gd name="T56" fmla="*/ 18 w 101"/>
                  <a:gd name="T57" fmla="*/ 74 h 87"/>
                  <a:gd name="T58" fmla="*/ 26 w 101"/>
                  <a:gd name="T59" fmla="*/ 78 h 87"/>
                  <a:gd name="T60" fmla="*/ 34 w 101"/>
                  <a:gd name="T61" fmla="*/ 84 h 87"/>
                  <a:gd name="T62" fmla="*/ 46 w 101"/>
                  <a:gd name="T63" fmla="*/ 86 h 87"/>
                  <a:gd name="T64" fmla="*/ 54 w 101"/>
                  <a:gd name="T65" fmla="*/ 86 h 87"/>
                  <a:gd name="T66" fmla="*/ 62 w 101"/>
                  <a:gd name="T67" fmla="*/ 84 h 87"/>
                  <a:gd name="T68" fmla="*/ 72 w 101"/>
                  <a:gd name="T69" fmla="*/ 80 h 87"/>
                  <a:gd name="T70" fmla="*/ 78 w 101"/>
                  <a:gd name="T71" fmla="*/ 82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1" h="87">
                    <a:moveTo>
                      <a:pt x="46" y="86"/>
                    </a:moveTo>
                    <a:lnTo>
                      <a:pt x="50" y="86"/>
                    </a:lnTo>
                    <a:lnTo>
                      <a:pt x="54" y="86"/>
                    </a:lnTo>
                    <a:lnTo>
                      <a:pt x="58" y="84"/>
                    </a:lnTo>
                    <a:lnTo>
                      <a:pt x="64" y="82"/>
                    </a:lnTo>
                    <a:lnTo>
                      <a:pt x="68" y="82"/>
                    </a:lnTo>
                    <a:lnTo>
                      <a:pt x="74" y="82"/>
                    </a:lnTo>
                    <a:lnTo>
                      <a:pt x="78" y="82"/>
                    </a:lnTo>
                    <a:lnTo>
                      <a:pt x="84" y="80"/>
                    </a:lnTo>
                    <a:lnTo>
                      <a:pt x="88" y="80"/>
                    </a:lnTo>
                    <a:lnTo>
                      <a:pt x="92" y="80"/>
                    </a:lnTo>
                    <a:lnTo>
                      <a:pt x="96" y="78"/>
                    </a:lnTo>
                    <a:lnTo>
                      <a:pt x="98" y="74"/>
                    </a:lnTo>
                    <a:lnTo>
                      <a:pt x="100" y="70"/>
                    </a:lnTo>
                    <a:lnTo>
                      <a:pt x="100" y="66"/>
                    </a:lnTo>
                    <a:lnTo>
                      <a:pt x="100" y="62"/>
                    </a:lnTo>
                    <a:lnTo>
                      <a:pt x="100" y="58"/>
                    </a:lnTo>
                    <a:lnTo>
                      <a:pt x="96" y="52"/>
                    </a:lnTo>
                    <a:lnTo>
                      <a:pt x="92" y="48"/>
                    </a:lnTo>
                    <a:lnTo>
                      <a:pt x="90" y="44"/>
                    </a:lnTo>
                    <a:lnTo>
                      <a:pt x="86" y="42"/>
                    </a:lnTo>
                    <a:lnTo>
                      <a:pt x="82" y="40"/>
                    </a:lnTo>
                    <a:lnTo>
                      <a:pt x="80" y="36"/>
                    </a:lnTo>
                    <a:lnTo>
                      <a:pt x="74" y="34"/>
                    </a:lnTo>
                    <a:lnTo>
                      <a:pt x="70" y="28"/>
                    </a:lnTo>
                    <a:lnTo>
                      <a:pt x="66" y="26"/>
                    </a:lnTo>
                    <a:lnTo>
                      <a:pt x="64" y="22"/>
                    </a:lnTo>
                    <a:lnTo>
                      <a:pt x="58" y="18"/>
                    </a:lnTo>
                    <a:lnTo>
                      <a:pt x="54" y="16"/>
                    </a:lnTo>
                    <a:lnTo>
                      <a:pt x="52" y="12"/>
                    </a:lnTo>
                    <a:lnTo>
                      <a:pt x="48" y="10"/>
                    </a:lnTo>
                    <a:lnTo>
                      <a:pt x="44" y="8"/>
                    </a:lnTo>
                    <a:lnTo>
                      <a:pt x="40" y="6"/>
                    </a:lnTo>
                    <a:lnTo>
                      <a:pt x="34" y="2"/>
                    </a:lnTo>
                    <a:lnTo>
                      <a:pt x="30" y="0"/>
                    </a:lnTo>
                    <a:lnTo>
                      <a:pt x="26" y="0"/>
                    </a:lnTo>
                    <a:lnTo>
                      <a:pt x="22" y="0"/>
                    </a:lnTo>
                    <a:lnTo>
                      <a:pt x="18" y="0"/>
                    </a:lnTo>
                    <a:lnTo>
                      <a:pt x="16" y="4"/>
                    </a:lnTo>
                    <a:lnTo>
                      <a:pt x="12" y="6"/>
                    </a:lnTo>
                    <a:lnTo>
                      <a:pt x="10" y="10"/>
                    </a:lnTo>
                    <a:lnTo>
                      <a:pt x="6" y="12"/>
                    </a:lnTo>
                    <a:lnTo>
                      <a:pt x="4" y="16"/>
                    </a:lnTo>
                    <a:lnTo>
                      <a:pt x="4" y="20"/>
                    </a:lnTo>
                    <a:lnTo>
                      <a:pt x="2" y="24"/>
                    </a:lnTo>
                    <a:lnTo>
                      <a:pt x="2" y="28"/>
                    </a:lnTo>
                    <a:lnTo>
                      <a:pt x="0" y="34"/>
                    </a:lnTo>
                    <a:lnTo>
                      <a:pt x="0" y="38"/>
                    </a:lnTo>
                    <a:lnTo>
                      <a:pt x="0" y="46"/>
                    </a:lnTo>
                    <a:lnTo>
                      <a:pt x="0" y="50"/>
                    </a:lnTo>
                    <a:lnTo>
                      <a:pt x="0" y="54"/>
                    </a:lnTo>
                    <a:lnTo>
                      <a:pt x="2" y="58"/>
                    </a:lnTo>
                    <a:lnTo>
                      <a:pt x="2" y="62"/>
                    </a:lnTo>
                    <a:lnTo>
                      <a:pt x="6" y="62"/>
                    </a:lnTo>
                    <a:lnTo>
                      <a:pt x="10" y="62"/>
                    </a:lnTo>
                    <a:lnTo>
                      <a:pt x="12" y="66"/>
                    </a:lnTo>
                    <a:lnTo>
                      <a:pt x="14" y="70"/>
                    </a:lnTo>
                    <a:lnTo>
                      <a:pt x="18" y="74"/>
                    </a:lnTo>
                    <a:lnTo>
                      <a:pt x="22" y="76"/>
                    </a:lnTo>
                    <a:lnTo>
                      <a:pt x="26" y="78"/>
                    </a:lnTo>
                    <a:lnTo>
                      <a:pt x="30" y="82"/>
                    </a:lnTo>
                    <a:lnTo>
                      <a:pt x="34" y="84"/>
                    </a:lnTo>
                    <a:lnTo>
                      <a:pt x="38" y="86"/>
                    </a:lnTo>
                    <a:lnTo>
                      <a:pt x="46" y="86"/>
                    </a:lnTo>
                    <a:lnTo>
                      <a:pt x="50" y="86"/>
                    </a:lnTo>
                    <a:lnTo>
                      <a:pt x="54" y="86"/>
                    </a:lnTo>
                    <a:lnTo>
                      <a:pt x="58" y="84"/>
                    </a:lnTo>
                    <a:lnTo>
                      <a:pt x="62" y="84"/>
                    </a:lnTo>
                    <a:lnTo>
                      <a:pt x="68" y="80"/>
                    </a:lnTo>
                    <a:lnTo>
                      <a:pt x="72" y="80"/>
                    </a:lnTo>
                    <a:lnTo>
                      <a:pt x="76" y="82"/>
                    </a:lnTo>
                    <a:lnTo>
                      <a:pt x="78" y="82"/>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0" name="Freeform 8"/>
              <p:cNvSpPr>
                <a:spLocks/>
              </p:cNvSpPr>
              <p:nvPr/>
            </p:nvSpPr>
            <p:spPr bwMode="ltGray">
              <a:xfrm>
                <a:off x="240" y="630"/>
                <a:ext cx="65" cy="75"/>
              </a:xfrm>
              <a:custGeom>
                <a:avLst/>
                <a:gdLst>
                  <a:gd name="T0" fmla="*/ 18 w 65"/>
                  <a:gd name="T1" fmla="*/ 0 h 75"/>
                  <a:gd name="T2" fmla="*/ 22 w 65"/>
                  <a:gd name="T3" fmla="*/ 0 h 75"/>
                  <a:gd name="T4" fmla="*/ 26 w 65"/>
                  <a:gd name="T5" fmla="*/ 2 h 75"/>
                  <a:gd name="T6" fmla="*/ 30 w 65"/>
                  <a:gd name="T7" fmla="*/ 2 h 75"/>
                  <a:gd name="T8" fmla="*/ 34 w 65"/>
                  <a:gd name="T9" fmla="*/ 4 h 75"/>
                  <a:gd name="T10" fmla="*/ 36 w 65"/>
                  <a:gd name="T11" fmla="*/ 8 h 75"/>
                  <a:gd name="T12" fmla="*/ 38 w 65"/>
                  <a:gd name="T13" fmla="*/ 12 h 75"/>
                  <a:gd name="T14" fmla="*/ 42 w 65"/>
                  <a:gd name="T15" fmla="*/ 14 h 75"/>
                  <a:gd name="T16" fmla="*/ 46 w 65"/>
                  <a:gd name="T17" fmla="*/ 18 h 75"/>
                  <a:gd name="T18" fmla="*/ 48 w 65"/>
                  <a:gd name="T19" fmla="*/ 22 h 75"/>
                  <a:gd name="T20" fmla="*/ 52 w 65"/>
                  <a:gd name="T21" fmla="*/ 24 h 75"/>
                  <a:gd name="T22" fmla="*/ 54 w 65"/>
                  <a:gd name="T23" fmla="*/ 28 h 75"/>
                  <a:gd name="T24" fmla="*/ 56 w 65"/>
                  <a:gd name="T25" fmla="*/ 32 h 75"/>
                  <a:gd name="T26" fmla="*/ 60 w 65"/>
                  <a:gd name="T27" fmla="*/ 34 h 75"/>
                  <a:gd name="T28" fmla="*/ 62 w 65"/>
                  <a:gd name="T29" fmla="*/ 38 h 75"/>
                  <a:gd name="T30" fmla="*/ 64 w 65"/>
                  <a:gd name="T31" fmla="*/ 42 h 75"/>
                  <a:gd name="T32" fmla="*/ 64 w 65"/>
                  <a:gd name="T33" fmla="*/ 46 h 75"/>
                  <a:gd name="T34" fmla="*/ 64 w 65"/>
                  <a:gd name="T35" fmla="*/ 50 h 75"/>
                  <a:gd name="T36" fmla="*/ 58 w 65"/>
                  <a:gd name="T37" fmla="*/ 50 h 75"/>
                  <a:gd name="T38" fmla="*/ 54 w 65"/>
                  <a:gd name="T39" fmla="*/ 52 h 75"/>
                  <a:gd name="T40" fmla="*/ 50 w 65"/>
                  <a:gd name="T41" fmla="*/ 54 h 75"/>
                  <a:gd name="T42" fmla="*/ 50 w 65"/>
                  <a:gd name="T43" fmla="*/ 58 h 75"/>
                  <a:gd name="T44" fmla="*/ 46 w 65"/>
                  <a:gd name="T45" fmla="*/ 62 h 75"/>
                  <a:gd name="T46" fmla="*/ 44 w 65"/>
                  <a:gd name="T47" fmla="*/ 66 h 75"/>
                  <a:gd name="T48" fmla="*/ 42 w 65"/>
                  <a:gd name="T49" fmla="*/ 70 h 75"/>
                  <a:gd name="T50" fmla="*/ 38 w 65"/>
                  <a:gd name="T51" fmla="*/ 72 h 75"/>
                  <a:gd name="T52" fmla="*/ 34 w 65"/>
                  <a:gd name="T53" fmla="*/ 74 h 75"/>
                  <a:gd name="T54" fmla="*/ 30 w 65"/>
                  <a:gd name="T55" fmla="*/ 74 h 75"/>
                  <a:gd name="T56" fmla="*/ 26 w 65"/>
                  <a:gd name="T57" fmla="*/ 74 h 75"/>
                  <a:gd name="T58" fmla="*/ 22 w 65"/>
                  <a:gd name="T59" fmla="*/ 74 h 75"/>
                  <a:gd name="T60" fmla="*/ 18 w 65"/>
                  <a:gd name="T61" fmla="*/ 74 h 75"/>
                  <a:gd name="T62" fmla="*/ 14 w 65"/>
                  <a:gd name="T63" fmla="*/ 72 h 75"/>
                  <a:gd name="T64" fmla="*/ 10 w 65"/>
                  <a:gd name="T65" fmla="*/ 68 h 75"/>
                  <a:gd name="T66" fmla="*/ 6 w 65"/>
                  <a:gd name="T67" fmla="*/ 66 h 75"/>
                  <a:gd name="T68" fmla="*/ 2 w 65"/>
                  <a:gd name="T69" fmla="*/ 64 h 75"/>
                  <a:gd name="T70" fmla="*/ 0 w 65"/>
                  <a:gd name="T71" fmla="*/ 60 h 75"/>
                  <a:gd name="T72" fmla="*/ 0 w 65"/>
                  <a:gd name="T73" fmla="*/ 54 h 75"/>
                  <a:gd name="T74" fmla="*/ 0 w 65"/>
                  <a:gd name="T75" fmla="*/ 50 h 75"/>
                  <a:gd name="T76" fmla="*/ 0 w 65"/>
                  <a:gd name="T77" fmla="*/ 46 h 75"/>
                  <a:gd name="T78" fmla="*/ 0 w 65"/>
                  <a:gd name="T79" fmla="*/ 42 h 75"/>
                  <a:gd name="T80" fmla="*/ 0 w 65"/>
                  <a:gd name="T81" fmla="*/ 36 h 75"/>
                  <a:gd name="T82" fmla="*/ 0 w 65"/>
                  <a:gd name="T83" fmla="*/ 32 h 75"/>
                  <a:gd name="T84" fmla="*/ 0 w 65"/>
                  <a:gd name="T85" fmla="*/ 28 h 75"/>
                  <a:gd name="T86" fmla="*/ 0 w 65"/>
                  <a:gd name="T87" fmla="*/ 24 h 75"/>
                  <a:gd name="T88" fmla="*/ 4 w 65"/>
                  <a:gd name="T89" fmla="*/ 22 h 75"/>
                  <a:gd name="T90" fmla="*/ 10 w 65"/>
                  <a:gd name="T91" fmla="*/ 20 h 75"/>
                  <a:gd name="T92" fmla="*/ 12 w 65"/>
                  <a:gd name="T93" fmla="*/ 16 h 75"/>
                  <a:gd name="T94" fmla="*/ 14 w 65"/>
                  <a:gd name="T95" fmla="*/ 12 h 75"/>
                  <a:gd name="T96" fmla="*/ 16 w 65"/>
                  <a:gd name="T97" fmla="*/ 8 h 75"/>
                  <a:gd name="T98" fmla="*/ 18 w 65"/>
                  <a:gd name="T99" fmla="*/ 4 h 75"/>
                  <a:gd name="T100" fmla="*/ 20 w 65"/>
                  <a:gd name="T101" fmla="*/ 0 h 75"/>
                  <a:gd name="T102" fmla="*/ 18 w 65"/>
                  <a:gd name="T103" fmla="*/ 0 h 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5" h="75">
                    <a:moveTo>
                      <a:pt x="18" y="0"/>
                    </a:moveTo>
                    <a:lnTo>
                      <a:pt x="22" y="0"/>
                    </a:lnTo>
                    <a:lnTo>
                      <a:pt x="26" y="2"/>
                    </a:lnTo>
                    <a:lnTo>
                      <a:pt x="30" y="2"/>
                    </a:lnTo>
                    <a:lnTo>
                      <a:pt x="34" y="4"/>
                    </a:lnTo>
                    <a:lnTo>
                      <a:pt x="36" y="8"/>
                    </a:lnTo>
                    <a:lnTo>
                      <a:pt x="38" y="12"/>
                    </a:lnTo>
                    <a:lnTo>
                      <a:pt x="42" y="14"/>
                    </a:lnTo>
                    <a:lnTo>
                      <a:pt x="46" y="18"/>
                    </a:lnTo>
                    <a:lnTo>
                      <a:pt x="48" y="22"/>
                    </a:lnTo>
                    <a:lnTo>
                      <a:pt x="52" y="24"/>
                    </a:lnTo>
                    <a:lnTo>
                      <a:pt x="54" y="28"/>
                    </a:lnTo>
                    <a:lnTo>
                      <a:pt x="56" y="32"/>
                    </a:lnTo>
                    <a:lnTo>
                      <a:pt x="60" y="34"/>
                    </a:lnTo>
                    <a:lnTo>
                      <a:pt x="62" y="38"/>
                    </a:lnTo>
                    <a:lnTo>
                      <a:pt x="64" y="42"/>
                    </a:lnTo>
                    <a:lnTo>
                      <a:pt x="64" y="46"/>
                    </a:lnTo>
                    <a:lnTo>
                      <a:pt x="64" y="50"/>
                    </a:lnTo>
                    <a:lnTo>
                      <a:pt x="58" y="50"/>
                    </a:lnTo>
                    <a:lnTo>
                      <a:pt x="54" y="52"/>
                    </a:lnTo>
                    <a:lnTo>
                      <a:pt x="50" y="54"/>
                    </a:lnTo>
                    <a:lnTo>
                      <a:pt x="50" y="58"/>
                    </a:lnTo>
                    <a:lnTo>
                      <a:pt x="46" y="62"/>
                    </a:lnTo>
                    <a:lnTo>
                      <a:pt x="44" y="66"/>
                    </a:lnTo>
                    <a:lnTo>
                      <a:pt x="42" y="70"/>
                    </a:lnTo>
                    <a:lnTo>
                      <a:pt x="38" y="72"/>
                    </a:lnTo>
                    <a:lnTo>
                      <a:pt x="34" y="74"/>
                    </a:lnTo>
                    <a:lnTo>
                      <a:pt x="30" y="74"/>
                    </a:lnTo>
                    <a:lnTo>
                      <a:pt x="26" y="74"/>
                    </a:lnTo>
                    <a:lnTo>
                      <a:pt x="22" y="74"/>
                    </a:lnTo>
                    <a:lnTo>
                      <a:pt x="18" y="74"/>
                    </a:lnTo>
                    <a:lnTo>
                      <a:pt x="14" y="72"/>
                    </a:lnTo>
                    <a:lnTo>
                      <a:pt x="10" y="68"/>
                    </a:lnTo>
                    <a:lnTo>
                      <a:pt x="6" y="66"/>
                    </a:lnTo>
                    <a:lnTo>
                      <a:pt x="2" y="64"/>
                    </a:lnTo>
                    <a:lnTo>
                      <a:pt x="0" y="60"/>
                    </a:lnTo>
                    <a:lnTo>
                      <a:pt x="0" y="54"/>
                    </a:lnTo>
                    <a:lnTo>
                      <a:pt x="0" y="50"/>
                    </a:lnTo>
                    <a:lnTo>
                      <a:pt x="0" y="46"/>
                    </a:lnTo>
                    <a:lnTo>
                      <a:pt x="0" y="42"/>
                    </a:lnTo>
                    <a:lnTo>
                      <a:pt x="0" y="36"/>
                    </a:lnTo>
                    <a:lnTo>
                      <a:pt x="0" y="32"/>
                    </a:lnTo>
                    <a:lnTo>
                      <a:pt x="0" y="28"/>
                    </a:lnTo>
                    <a:lnTo>
                      <a:pt x="0" y="24"/>
                    </a:lnTo>
                    <a:lnTo>
                      <a:pt x="4" y="22"/>
                    </a:lnTo>
                    <a:lnTo>
                      <a:pt x="10" y="20"/>
                    </a:lnTo>
                    <a:lnTo>
                      <a:pt x="12" y="16"/>
                    </a:lnTo>
                    <a:lnTo>
                      <a:pt x="14" y="12"/>
                    </a:lnTo>
                    <a:lnTo>
                      <a:pt x="16" y="8"/>
                    </a:lnTo>
                    <a:lnTo>
                      <a:pt x="18" y="4"/>
                    </a:lnTo>
                    <a:lnTo>
                      <a:pt x="20" y="0"/>
                    </a:lnTo>
                    <a:lnTo>
                      <a:pt x="18"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1" name="Freeform 9"/>
              <p:cNvSpPr>
                <a:spLocks/>
              </p:cNvSpPr>
              <p:nvPr/>
            </p:nvSpPr>
            <p:spPr bwMode="ltGray">
              <a:xfrm>
                <a:off x="338" y="494"/>
                <a:ext cx="135" cy="157"/>
              </a:xfrm>
              <a:custGeom>
                <a:avLst/>
                <a:gdLst>
                  <a:gd name="T0" fmla="*/ 62 w 135"/>
                  <a:gd name="T1" fmla="*/ 0 h 157"/>
                  <a:gd name="T2" fmla="*/ 70 w 135"/>
                  <a:gd name="T3" fmla="*/ 6 h 157"/>
                  <a:gd name="T4" fmla="*/ 78 w 135"/>
                  <a:gd name="T5" fmla="*/ 12 h 157"/>
                  <a:gd name="T6" fmla="*/ 88 w 135"/>
                  <a:gd name="T7" fmla="*/ 22 h 157"/>
                  <a:gd name="T8" fmla="*/ 100 w 135"/>
                  <a:gd name="T9" fmla="*/ 34 h 157"/>
                  <a:gd name="T10" fmla="*/ 108 w 135"/>
                  <a:gd name="T11" fmla="*/ 44 h 157"/>
                  <a:gd name="T12" fmla="*/ 112 w 135"/>
                  <a:gd name="T13" fmla="*/ 52 h 157"/>
                  <a:gd name="T14" fmla="*/ 122 w 135"/>
                  <a:gd name="T15" fmla="*/ 60 h 157"/>
                  <a:gd name="T16" fmla="*/ 128 w 135"/>
                  <a:gd name="T17" fmla="*/ 68 h 157"/>
                  <a:gd name="T18" fmla="*/ 132 w 135"/>
                  <a:gd name="T19" fmla="*/ 76 h 157"/>
                  <a:gd name="T20" fmla="*/ 134 w 135"/>
                  <a:gd name="T21" fmla="*/ 84 h 157"/>
                  <a:gd name="T22" fmla="*/ 134 w 135"/>
                  <a:gd name="T23" fmla="*/ 96 h 157"/>
                  <a:gd name="T24" fmla="*/ 134 w 135"/>
                  <a:gd name="T25" fmla="*/ 104 h 157"/>
                  <a:gd name="T26" fmla="*/ 134 w 135"/>
                  <a:gd name="T27" fmla="*/ 112 h 157"/>
                  <a:gd name="T28" fmla="*/ 130 w 135"/>
                  <a:gd name="T29" fmla="*/ 122 h 157"/>
                  <a:gd name="T30" fmla="*/ 124 w 135"/>
                  <a:gd name="T31" fmla="*/ 128 h 157"/>
                  <a:gd name="T32" fmla="*/ 120 w 135"/>
                  <a:gd name="T33" fmla="*/ 136 h 157"/>
                  <a:gd name="T34" fmla="*/ 110 w 135"/>
                  <a:gd name="T35" fmla="*/ 146 h 157"/>
                  <a:gd name="T36" fmla="*/ 102 w 135"/>
                  <a:gd name="T37" fmla="*/ 152 h 157"/>
                  <a:gd name="T38" fmla="*/ 94 w 135"/>
                  <a:gd name="T39" fmla="*/ 154 h 157"/>
                  <a:gd name="T40" fmla="*/ 86 w 135"/>
                  <a:gd name="T41" fmla="*/ 156 h 157"/>
                  <a:gd name="T42" fmla="*/ 78 w 135"/>
                  <a:gd name="T43" fmla="*/ 156 h 157"/>
                  <a:gd name="T44" fmla="*/ 64 w 135"/>
                  <a:gd name="T45" fmla="*/ 156 h 157"/>
                  <a:gd name="T46" fmla="*/ 52 w 135"/>
                  <a:gd name="T47" fmla="*/ 156 h 157"/>
                  <a:gd name="T48" fmla="*/ 44 w 135"/>
                  <a:gd name="T49" fmla="*/ 150 h 157"/>
                  <a:gd name="T50" fmla="*/ 36 w 135"/>
                  <a:gd name="T51" fmla="*/ 142 h 157"/>
                  <a:gd name="T52" fmla="*/ 26 w 135"/>
                  <a:gd name="T53" fmla="*/ 134 h 157"/>
                  <a:gd name="T54" fmla="*/ 20 w 135"/>
                  <a:gd name="T55" fmla="*/ 126 h 157"/>
                  <a:gd name="T56" fmla="*/ 14 w 135"/>
                  <a:gd name="T57" fmla="*/ 120 h 157"/>
                  <a:gd name="T58" fmla="*/ 10 w 135"/>
                  <a:gd name="T59" fmla="*/ 112 h 157"/>
                  <a:gd name="T60" fmla="*/ 4 w 135"/>
                  <a:gd name="T61" fmla="*/ 106 h 157"/>
                  <a:gd name="T62" fmla="*/ 2 w 135"/>
                  <a:gd name="T63" fmla="*/ 98 h 157"/>
                  <a:gd name="T64" fmla="*/ 2 w 135"/>
                  <a:gd name="T65" fmla="*/ 90 h 157"/>
                  <a:gd name="T66" fmla="*/ 2 w 135"/>
                  <a:gd name="T67" fmla="*/ 82 h 157"/>
                  <a:gd name="T68" fmla="*/ 0 w 135"/>
                  <a:gd name="T69" fmla="*/ 72 h 157"/>
                  <a:gd name="T70" fmla="*/ 2 w 135"/>
                  <a:gd name="T71" fmla="*/ 62 h 157"/>
                  <a:gd name="T72" fmla="*/ 6 w 135"/>
                  <a:gd name="T73" fmla="*/ 54 h 157"/>
                  <a:gd name="T74" fmla="*/ 16 w 135"/>
                  <a:gd name="T75" fmla="*/ 48 h 157"/>
                  <a:gd name="T76" fmla="*/ 22 w 135"/>
                  <a:gd name="T77" fmla="*/ 40 h 157"/>
                  <a:gd name="T78" fmla="*/ 26 w 135"/>
                  <a:gd name="T79" fmla="*/ 30 h 157"/>
                  <a:gd name="T80" fmla="*/ 30 w 135"/>
                  <a:gd name="T81" fmla="*/ 22 h 157"/>
                  <a:gd name="T82" fmla="*/ 38 w 135"/>
                  <a:gd name="T83" fmla="*/ 16 h 157"/>
                  <a:gd name="T84" fmla="*/ 46 w 135"/>
                  <a:gd name="T85" fmla="*/ 10 h 157"/>
                  <a:gd name="T86" fmla="*/ 54 w 135"/>
                  <a:gd name="T87" fmla="*/ 6 h 157"/>
                  <a:gd name="T88" fmla="*/ 60 w 135"/>
                  <a:gd name="T89" fmla="*/ 0 h 1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35" h="157">
                    <a:moveTo>
                      <a:pt x="58" y="0"/>
                    </a:moveTo>
                    <a:lnTo>
                      <a:pt x="62" y="0"/>
                    </a:lnTo>
                    <a:lnTo>
                      <a:pt x="66" y="2"/>
                    </a:lnTo>
                    <a:lnTo>
                      <a:pt x="70" y="6"/>
                    </a:lnTo>
                    <a:lnTo>
                      <a:pt x="74" y="8"/>
                    </a:lnTo>
                    <a:lnTo>
                      <a:pt x="78" y="12"/>
                    </a:lnTo>
                    <a:lnTo>
                      <a:pt x="82" y="14"/>
                    </a:lnTo>
                    <a:lnTo>
                      <a:pt x="88" y="22"/>
                    </a:lnTo>
                    <a:lnTo>
                      <a:pt x="90" y="26"/>
                    </a:lnTo>
                    <a:lnTo>
                      <a:pt x="100" y="34"/>
                    </a:lnTo>
                    <a:lnTo>
                      <a:pt x="104" y="36"/>
                    </a:lnTo>
                    <a:lnTo>
                      <a:pt x="108" y="44"/>
                    </a:lnTo>
                    <a:lnTo>
                      <a:pt x="110" y="48"/>
                    </a:lnTo>
                    <a:lnTo>
                      <a:pt x="112" y="52"/>
                    </a:lnTo>
                    <a:lnTo>
                      <a:pt x="118" y="56"/>
                    </a:lnTo>
                    <a:lnTo>
                      <a:pt x="122" y="60"/>
                    </a:lnTo>
                    <a:lnTo>
                      <a:pt x="126" y="64"/>
                    </a:lnTo>
                    <a:lnTo>
                      <a:pt x="128" y="68"/>
                    </a:lnTo>
                    <a:lnTo>
                      <a:pt x="130" y="72"/>
                    </a:lnTo>
                    <a:lnTo>
                      <a:pt x="132" y="76"/>
                    </a:lnTo>
                    <a:lnTo>
                      <a:pt x="134" y="80"/>
                    </a:lnTo>
                    <a:lnTo>
                      <a:pt x="134" y="84"/>
                    </a:lnTo>
                    <a:lnTo>
                      <a:pt x="134" y="88"/>
                    </a:lnTo>
                    <a:lnTo>
                      <a:pt x="134" y="96"/>
                    </a:lnTo>
                    <a:lnTo>
                      <a:pt x="134" y="100"/>
                    </a:lnTo>
                    <a:lnTo>
                      <a:pt x="134" y="104"/>
                    </a:lnTo>
                    <a:lnTo>
                      <a:pt x="134" y="108"/>
                    </a:lnTo>
                    <a:lnTo>
                      <a:pt x="134" y="112"/>
                    </a:lnTo>
                    <a:lnTo>
                      <a:pt x="132" y="116"/>
                    </a:lnTo>
                    <a:lnTo>
                      <a:pt x="130" y="122"/>
                    </a:lnTo>
                    <a:lnTo>
                      <a:pt x="128" y="126"/>
                    </a:lnTo>
                    <a:lnTo>
                      <a:pt x="124" y="128"/>
                    </a:lnTo>
                    <a:lnTo>
                      <a:pt x="122" y="132"/>
                    </a:lnTo>
                    <a:lnTo>
                      <a:pt x="120" y="136"/>
                    </a:lnTo>
                    <a:lnTo>
                      <a:pt x="116" y="140"/>
                    </a:lnTo>
                    <a:lnTo>
                      <a:pt x="110" y="146"/>
                    </a:lnTo>
                    <a:lnTo>
                      <a:pt x="106" y="150"/>
                    </a:lnTo>
                    <a:lnTo>
                      <a:pt x="102" y="152"/>
                    </a:lnTo>
                    <a:lnTo>
                      <a:pt x="98" y="154"/>
                    </a:lnTo>
                    <a:lnTo>
                      <a:pt x="94" y="154"/>
                    </a:lnTo>
                    <a:lnTo>
                      <a:pt x="90" y="156"/>
                    </a:lnTo>
                    <a:lnTo>
                      <a:pt x="86" y="156"/>
                    </a:lnTo>
                    <a:lnTo>
                      <a:pt x="82" y="156"/>
                    </a:lnTo>
                    <a:lnTo>
                      <a:pt x="78" y="156"/>
                    </a:lnTo>
                    <a:lnTo>
                      <a:pt x="74" y="156"/>
                    </a:lnTo>
                    <a:lnTo>
                      <a:pt x="64" y="156"/>
                    </a:lnTo>
                    <a:lnTo>
                      <a:pt x="60" y="156"/>
                    </a:lnTo>
                    <a:lnTo>
                      <a:pt x="52" y="156"/>
                    </a:lnTo>
                    <a:lnTo>
                      <a:pt x="48" y="152"/>
                    </a:lnTo>
                    <a:lnTo>
                      <a:pt x="44" y="150"/>
                    </a:lnTo>
                    <a:lnTo>
                      <a:pt x="40" y="146"/>
                    </a:lnTo>
                    <a:lnTo>
                      <a:pt x="36" y="142"/>
                    </a:lnTo>
                    <a:lnTo>
                      <a:pt x="32" y="140"/>
                    </a:lnTo>
                    <a:lnTo>
                      <a:pt x="26" y="134"/>
                    </a:lnTo>
                    <a:lnTo>
                      <a:pt x="22" y="130"/>
                    </a:lnTo>
                    <a:lnTo>
                      <a:pt x="20" y="126"/>
                    </a:lnTo>
                    <a:lnTo>
                      <a:pt x="16" y="124"/>
                    </a:lnTo>
                    <a:lnTo>
                      <a:pt x="14" y="120"/>
                    </a:lnTo>
                    <a:lnTo>
                      <a:pt x="12" y="116"/>
                    </a:lnTo>
                    <a:lnTo>
                      <a:pt x="10" y="112"/>
                    </a:lnTo>
                    <a:lnTo>
                      <a:pt x="8" y="108"/>
                    </a:lnTo>
                    <a:lnTo>
                      <a:pt x="4" y="106"/>
                    </a:lnTo>
                    <a:lnTo>
                      <a:pt x="4" y="102"/>
                    </a:lnTo>
                    <a:lnTo>
                      <a:pt x="2" y="98"/>
                    </a:lnTo>
                    <a:lnTo>
                      <a:pt x="2" y="94"/>
                    </a:lnTo>
                    <a:lnTo>
                      <a:pt x="2" y="90"/>
                    </a:lnTo>
                    <a:lnTo>
                      <a:pt x="2" y="86"/>
                    </a:lnTo>
                    <a:lnTo>
                      <a:pt x="2" y="82"/>
                    </a:lnTo>
                    <a:lnTo>
                      <a:pt x="0" y="76"/>
                    </a:lnTo>
                    <a:lnTo>
                      <a:pt x="0" y="72"/>
                    </a:lnTo>
                    <a:lnTo>
                      <a:pt x="0" y="66"/>
                    </a:lnTo>
                    <a:lnTo>
                      <a:pt x="2" y="62"/>
                    </a:lnTo>
                    <a:lnTo>
                      <a:pt x="4" y="58"/>
                    </a:lnTo>
                    <a:lnTo>
                      <a:pt x="6" y="54"/>
                    </a:lnTo>
                    <a:lnTo>
                      <a:pt x="12" y="52"/>
                    </a:lnTo>
                    <a:lnTo>
                      <a:pt x="16" y="48"/>
                    </a:lnTo>
                    <a:lnTo>
                      <a:pt x="20" y="44"/>
                    </a:lnTo>
                    <a:lnTo>
                      <a:pt x="22" y="40"/>
                    </a:lnTo>
                    <a:lnTo>
                      <a:pt x="24" y="34"/>
                    </a:lnTo>
                    <a:lnTo>
                      <a:pt x="26" y="30"/>
                    </a:lnTo>
                    <a:lnTo>
                      <a:pt x="28" y="26"/>
                    </a:lnTo>
                    <a:lnTo>
                      <a:pt x="30" y="22"/>
                    </a:lnTo>
                    <a:lnTo>
                      <a:pt x="34" y="22"/>
                    </a:lnTo>
                    <a:lnTo>
                      <a:pt x="38" y="16"/>
                    </a:lnTo>
                    <a:lnTo>
                      <a:pt x="40" y="12"/>
                    </a:lnTo>
                    <a:lnTo>
                      <a:pt x="46" y="10"/>
                    </a:lnTo>
                    <a:lnTo>
                      <a:pt x="50" y="8"/>
                    </a:lnTo>
                    <a:lnTo>
                      <a:pt x="54" y="6"/>
                    </a:lnTo>
                    <a:lnTo>
                      <a:pt x="56" y="2"/>
                    </a:lnTo>
                    <a:lnTo>
                      <a:pt x="60" y="0"/>
                    </a:lnTo>
                    <a:lnTo>
                      <a:pt x="58"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2" name="Freeform 10"/>
              <p:cNvSpPr>
                <a:spLocks/>
              </p:cNvSpPr>
              <p:nvPr/>
            </p:nvSpPr>
            <p:spPr bwMode="ltGray">
              <a:xfrm>
                <a:off x="382" y="340"/>
                <a:ext cx="29" cy="21"/>
              </a:xfrm>
              <a:custGeom>
                <a:avLst/>
                <a:gdLst>
                  <a:gd name="T0" fmla="*/ 8 w 29"/>
                  <a:gd name="T1" fmla="*/ 0 h 21"/>
                  <a:gd name="T2" fmla="*/ 12 w 29"/>
                  <a:gd name="T3" fmla="*/ 0 h 21"/>
                  <a:gd name="T4" fmla="*/ 18 w 29"/>
                  <a:gd name="T5" fmla="*/ 0 h 21"/>
                  <a:gd name="T6" fmla="*/ 22 w 29"/>
                  <a:gd name="T7" fmla="*/ 2 h 21"/>
                  <a:gd name="T8" fmla="*/ 24 w 29"/>
                  <a:gd name="T9" fmla="*/ 6 h 21"/>
                  <a:gd name="T10" fmla="*/ 26 w 29"/>
                  <a:gd name="T11" fmla="*/ 10 h 21"/>
                  <a:gd name="T12" fmla="*/ 28 w 29"/>
                  <a:gd name="T13" fmla="*/ 14 h 21"/>
                  <a:gd name="T14" fmla="*/ 24 w 29"/>
                  <a:gd name="T15" fmla="*/ 16 h 21"/>
                  <a:gd name="T16" fmla="*/ 20 w 29"/>
                  <a:gd name="T17" fmla="*/ 18 h 21"/>
                  <a:gd name="T18" fmla="*/ 16 w 29"/>
                  <a:gd name="T19" fmla="*/ 20 h 21"/>
                  <a:gd name="T20" fmla="*/ 10 w 29"/>
                  <a:gd name="T21" fmla="*/ 20 h 21"/>
                  <a:gd name="T22" fmla="*/ 6 w 29"/>
                  <a:gd name="T23" fmla="*/ 18 h 21"/>
                  <a:gd name="T24" fmla="*/ 4 w 29"/>
                  <a:gd name="T25" fmla="*/ 14 h 21"/>
                  <a:gd name="T26" fmla="*/ 0 w 29"/>
                  <a:gd name="T27" fmla="*/ 10 h 21"/>
                  <a:gd name="T28" fmla="*/ 0 w 29"/>
                  <a:gd name="T29" fmla="*/ 6 h 21"/>
                  <a:gd name="T30" fmla="*/ 4 w 29"/>
                  <a:gd name="T31" fmla="*/ 4 h 21"/>
                  <a:gd name="T32" fmla="*/ 6 w 29"/>
                  <a:gd name="T33" fmla="*/ 0 h 21"/>
                  <a:gd name="T34" fmla="*/ 8 w 29"/>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9" h="21">
                    <a:moveTo>
                      <a:pt x="8" y="0"/>
                    </a:moveTo>
                    <a:lnTo>
                      <a:pt x="12" y="0"/>
                    </a:lnTo>
                    <a:lnTo>
                      <a:pt x="18" y="0"/>
                    </a:lnTo>
                    <a:lnTo>
                      <a:pt x="22" y="2"/>
                    </a:lnTo>
                    <a:lnTo>
                      <a:pt x="24" y="6"/>
                    </a:lnTo>
                    <a:lnTo>
                      <a:pt x="26" y="10"/>
                    </a:lnTo>
                    <a:lnTo>
                      <a:pt x="28" y="14"/>
                    </a:lnTo>
                    <a:lnTo>
                      <a:pt x="24" y="16"/>
                    </a:lnTo>
                    <a:lnTo>
                      <a:pt x="20" y="18"/>
                    </a:lnTo>
                    <a:lnTo>
                      <a:pt x="16" y="20"/>
                    </a:lnTo>
                    <a:lnTo>
                      <a:pt x="10" y="20"/>
                    </a:lnTo>
                    <a:lnTo>
                      <a:pt x="6" y="18"/>
                    </a:lnTo>
                    <a:lnTo>
                      <a:pt x="4" y="14"/>
                    </a:lnTo>
                    <a:lnTo>
                      <a:pt x="0" y="10"/>
                    </a:lnTo>
                    <a:lnTo>
                      <a:pt x="0" y="6"/>
                    </a:lnTo>
                    <a:lnTo>
                      <a:pt x="4" y="4"/>
                    </a:lnTo>
                    <a:lnTo>
                      <a:pt x="6" y="0"/>
                    </a:lnTo>
                    <a:lnTo>
                      <a:pt x="8"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3" name="Freeform 11"/>
              <p:cNvSpPr>
                <a:spLocks/>
              </p:cNvSpPr>
              <p:nvPr/>
            </p:nvSpPr>
            <p:spPr bwMode="ltGray">
              <a:xfrm>
                <a:off x="644" y="246"/>
                <a:ext cx="117" cy="75"/>
              </a:xfrm>
              <a:custGeom>
                <a:avLst/>
                <a:gdLst>
                  <a:gd name="T0" fmla="*/ 4 w 117"/>
                  <a:gd name="T1" fmla="*/ 16 h 75"/>
                  <a:gd name="T2" fmla="*/ 6 w 117"/>
                  <a:gd name="T3" fmla="*/ 8 h 75"/>
                  <a:gd name="T4" fmla="*/ 12 w 117"/>
                  <a:gd name="T5" fmla="*/ 0 h 75"/>
                  <a:gd name="T6" fmla="*/ 20 w 117"/>
                  <a:gd name="T7" fmla="*/ 0 h 75"/>
                  <a:gd name="T8" fmla="*/ 28 w 117"/>
                  <a:gd name="T9" fmla="*/ 0 h 75"/>
                  <a:gd name="T10" fmla="*/ 38 w 117"/>
                  <a:gd name="T11" fmla="*/ 0 h 75"/>
                  <a:gd name="T12" fmla="*/ 46 w 117"/>
                  <a:gd name="T13" fmla="*/ 0 h 75"/>
                  <a:gd name="T14" fmla="*/ 54 w 117"/>
                  <a:gd name="T15" fmla="*/ 0 h 75"/>
                  <a:gd name="T16" fmla="*/ 58 w 117"/>
                  <a:gd name="T17" fmla="*/ 8 h 75"/>
                  <a:gd name="T18" fmla="*/ 64 w 117"/>
                  <a:gd name="T19" fmla="*/ 16 h 75"/>
                  <a:gd name="T20" fmla="*/ 72 w 117"/>
                  <a:gd name="T21" fmla="*/ 24 h 75"/>
                  <a:gd name="T22" fmla="*/ 78 w 117"/>
                  <a:gd name="T23" fmla="*/ 30 h 75"/>
                  <a:gd name="T24" fmla="*/ 86 w 117"/>
                  <a:gd name="T25" fmla="*/ 32 h 75"/>
                  <a:gd name="T26" fmla="*/ 94 w 117"/>
                  <a:gd name="T27" fmla="*/ 32 h 75"/>
                  <a:gd name="T28" fmla="*/ 102 w 117"/>
                  <a:gd name="T29" fmla="*/ 36 h 75"/>
                  <a:gd name="T30" fmla="*/ 104 w 117"/>
                  <a:gd name="T31" fmla="*/ 44 h 75"/>
                  <a:gd name="T32" fmla="*/ 110 w 117"/>
                  <a:gd name="T33" fmla="*/ 50 h 75"/>
                  <a:gd name="T34" fmla="*/ 112 w 117"/>
                  <a:gd name="T35" fmla="*/ 58 h 75"/>
                  <a:gd name="T36" fmla="*/ 112 w 117"/>
                  <a:gd name="T37" fmla="*/ 62 h 75"/>
                  <a:gd name="T38" fmla="*/ 104 w 117"/>
                  <a:gd name="T39" fmla="*/ 70 h 75"/>
                  <a:gd name="T40" fmla="*/ 96 w 117"/>
                  <a:gd name="T41" fmla="*/ 72 h 75"/>
                  <a:gd name="T42" fmla="*/ 88 w 117"/>
                  <a:gd name="T43" fmla="*/ 74 h 75"/>
                  <a:gd name="T44" fmla="*/ 78 w 117"/>
                  <a:gd name="T45" fmla="*/ 74 h 75"/>
                  <a:gd name="T46" fmla="*/ 70 w 117"/>
                  <a:gd name="T47" fmla="*/ 74 h 75"/>
                  <a:gd name="T48" fmla="*/ 58 w 117"/>
                  <a:gd name="T49" fmla="*/ 72 h 75"/>
                  <a:gd name="T50" fmla="*/ 50 w 117"/>
                  <a:gd name="T51" fmla="*/ 66 h 75"/>
                  <a:gd name="T52" fmla="*/ 42 w 117"/>
                  <a:gd name="T53" fmla="*/ 64 h 75"/>
                  <a:gd name="T54" fmla="*/ 34 w 117"/>
                  <a:gd name="T55" fmla="*/ 64 h 75"/>
                  <a:gd name="T56" fmla="*/ 24 w 117"/>
                  <a:gd name="T57" fmla="*/ 60 h 75"/>
                  <a:gd name="T58" fmla="*/ 16 w 117"/>
                  <a:gd name="T59" fmla="*/ 60 h 75"/>
                  <a:gd name="T60" fmla="*/ 8 w 117"/>
                  <a:gd name="T61" fmla="*/ 54 h 75"/>
                  <a:gd name="T62" fmla="*/ 4 w 117"/>
                  <a:gd name="T63" fmla="*/ 46 h 75"/>
                  <a:gd name="T64" fmla="*/ 0 w 117"/>
                  <a:gd name="T65" fmla="*/ 38 h 75"/>
                  <a:gd name="T66" fmla="*/ 0 w 117"/>
                  <a:gd name="T67" fmla="*/ 30 h 75"/>
                  <a:gd name="T68" fmla="*/ 0 w 117"/>
                  <a:gd name="T69" fmla="*/ 22 h 75"/>
                  <a:gd name="T70" fmla="*/ 4 w 117"/>
                  <a:gd name="T71" fmla="*/ 16 h 7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7" h="75">
                    <a:moveTo>
                      <a:pt x="2" y="20"/>
                    </a:moveTo>
                    <a:lnTo>
                      <a:pt x="4" y="16"/>
                    </a:lnTo>
                    <a:lnTo>
                      <a:pt x="4" y="12"/>
                    </a:lnTo>
                    <a:lnTo>
                      <a:pt x="6" y="8"/>
                    </a:lnTo>
                    <a:lnTo>
                      <a:pt x="8" y="4"/>
                    </a:lnTo>
                    <a:lnTo>
                      <a:pt x="12" y="0"/>
                    </a:lnTo>
                    <a:lnTo>
                      <a:pt x="16" y="0"/>
                    </a:lnTo>
                    <a:lnTo>
                      <a:pt x="20" y="0"/>
                    </a:lnTo>
                    <a:lnTo>
                      <a:pt x="24" y="0"/>
                    </a:lnTo>
                    <a:lnTo>
                      <a:pt x="28" y="0"/>
                    </a:lnTo>
                    <a:lnTo>
                      <a:pt x="34" y="0"/>
                    </a:lnTo>
                    <a:lnTo>
                      <a:pt x="38" y="0"/>
                    </a:lnTo>
                    <a:lnTo>
                      <a:pt x="42" y="0"/>
                    </a:lnTo>
                    <a:lnTo>
                      <a:pt x="46" y="0"/>
                    </a:lnTo>
                    <a:lnTo>
                      <a:pt x="50" y="0"/>
                    </a:lnTo>
                    <a:lnTo>
                      <a:pt x="54" y="0"/>
                    </a:lnTo>
                    <a:lnTo>
                      <a:pt x="56" y="4"/>
                    </a:lnTo>
                    <a:lnTo>
                      <a:pt x="58" y="8"/>
                    </a:lnTo>
                    <a:lnTo>
                      <a:pt x="62" y="12"/>
                    </a:lnTo>
                    <a:lnTo>
                      <a:pt x="64" y="16"/>
                    </a:lnTo>
                    <a:lnTo>
                      <a:pt x="68" y="20"/>
                    </a:lnTo>
                    <a:lnTo>
                      <a:pt x="72" y="24"/>
                    </a:lnTo>
                    <a:lnTo>
                      <a:pt x="76" y="26"/>
                    </a:lnTo>
                    <a:lnTo>
                      <a:pt x="78" y="30"/>
                    </a:lnTo>
                    <a:lnTo>
                      <a:pt x="82" y="30"/>
                    </a:lnTo>
                    <a:lnTo>
                      <a:pt x="86" y="32"/>
                    </a:lnTo>
                    <a:lnTo>
                      <a:pt x="90" y="32"/>
                    </a:lnTo>
                    <a:lnTo>
                      <a:pt x="94" y="32"/>
                    </a:lnTo>
                    <a:lnTo>
                      <a:pt x="98" y="32"/>
                    </a:lnTo>
                    <a:lnTo>
                      <a:pt x="102" y="36"/>
                    </a:lnTo>
                    <a:lnTo>
                      <a:pt x="104" y="40"/>
                    </a:lnTo>
                    <a:lnTo>
                      <a:pt x="104" y="44"/>
                    </a:lnTo>
                    <a:lnTo>
                      <a:pt x="108" y="46"/>
                    </a:lnTo>
                    <a:lnTo>
                      <a:pt x="110" y="50"/>
                    </a:lnTo>
                    <a:lnTo>
                      <a:pt x="112" y="54"/>
                    </a:lnTo>
                    <a:lnTo>
                      <a:pt x="112" y="58"/>
                    </a:lnTo>
                    <a:lnTo>
                      <a:pt x="116" y="62"/>
                    </a:lnTo>
                    <a:lnTo>
                      <a:pt x="112" y="62"/>
                    </a:lnTo>
                    <a:lnTo>
                      <a:pt x="106" y="66"/>
                    </a:lnTo>
                    <a:lnTo>
                      <a:pt x="104" y="70"/>
                    </a:lnTo>
                    <a:lnTo>
                      <a:pt x="100" y="72"/>
                    </a:lnTo>
                    <a:lnTo>
                      <a:pt x="96" y="72"/>
                    </a:lnTo>
                    <a:lnTo>
                      <a:pt x="92" y="74"/>
                    </a:lnTo>
                    <a:lnTo>
                      <a:pt x="88" y="74"/>
                    </a:lnTo>
                    <a:lnTo>
                      <a:pt x="84" y="74"/>
                    </a:lnTo>
                    <a:lnTo>
                      <a:pt x="78" y="74"/>
                    </a:lnTo>
                    <a:lnTo>
                      <a:pt x="74" y="74"/>
                    </a:lnTo>
                    <a:lnTo>
                      <a:pt x="70" y="74"/>
                    </a:lnTo>
                    <a:lnTo>
                      <a:pt x="64" y="74"/>
                    </a:lnTo>
                    <a:lnTo>
                      <a:pt x="58" y="72"/>
                    </a:lnTo>
                    <a:lnTo>
                      <a:pt x="54" y="70"/>
                    </a:lnTo>
                    <a:lnTo>
                      <a:pt x="50" y="66"/>
                    </a:lnTo>
                    <a:lnTo>
                      <a:pt x="46" y="66"/>
                    </a:lnTo>
                    <a:lnTo>
                      <a:pt x="42" y="64"/>
                    </a:lnTo>
                    <a:lnTo>
                      <a:pt x="38" y="64"/>
                    </a:lnTo>
                    <a:lnTo>
                      <a:pt x="34" y="64"/>
                    </a:lnTo>
                    <a:lnTo>
                      <a:pt x="30" y="62"/>
                    </a:lnTo>
                    <a:lnTo>
                      <a:pt x="24" y="60"/>
                    </a:lnTo>
                    <a:lnTo>
                      <a:pt x="20" y="60"/>
                    </a:lnTo>
                    <a:lnTo>
                      <a:pt x="16" y="60"/>
                    </a:lnTo>
                    <a:lnTo>
                      <a:pt x="12" y="58"/>
                    </a:lnTo>
                    <a:lnTo>
                      <a:pt x="8" y="54"/>
                    </a:lnTo>
                    <a:lnTo>
                      <a:pt x="4" y="50"/>
                    </a:lnTo>
                    <a:lnTo>
                      <a:pt x="4" y="46"/>
                    </a:lnTo>
                    <a:lnTo>
                      <a:pt x="0" y="42"/>
                    </a:lnTo>
                    <a:lnTo>
                      <a:pt x="0" y="38"/>
                    </a:lnTo>
                    <a:lnTo>
                      <a:pt x="0" y="34"/>
                    </a:lnTo>
                    <a:lnTo>
                      <a:pt x="0" y="30"/>
                    </a:lnTo>
                    <a:lnTo>
                      <a:pt x="0" y="26"/>
                    </a:lnTo>
                    <a:lnTo>
                      <a:pt x="0" y="22"/>
                    </a:lnTo>
                    <a:lnTo>
                      <a:pt x="4" y="20"/>
                    </a:lnTo>
                    <a:lnTo>
                      <a:pt x="4" y="16"/>
                    </a:lnTo>
                    <a:lnTo>
                      <a:pt x="2" y="2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4" name="Freeform 12"/>
              <p:cNvSpPr>
                <a:spLocks/>
              </p:cNvSpPr>
              <p:nvPr/>
            </p:nvSpPr>
            <p:spPr bwMode="ltGray">
              <a:xfrm>
                <a:off x="952" y="128"/>
                <a:ext cx="93" cy="121"/>
              </a:xfrm>
              <a:custGeom>
                <a:avLst/>
                <a:gdLst>
                  <a:gd name="T0" fmla="*/ 58 w 93"/>
                  <a:gd name="T1" fmla="*/ 116 h 121"/>
                  <a:gd name="T2" fmla="*/ 62 w 93"/>
                  <a:gd name="T3" fmla="*/ 108 h 121"/>
                  <a:gd name="T4" fmla="*/ 66 w 93"/>
                  <a:gd name="T5" fmla="*/ 100 h 121"/>
                  <a:gd name="T6" fmla="*/ 72 w 93"/>
                  <a:gd name="T7" fmla="*/ 90 h 121"/>
                  <a:gd name="T8" fmla="*/ 80 w 93"/>
                  <a:gd name="T9" fmla="*/ 80 h 121"/>
                  <a:gd name="T10" fmla="*/ 84 w 93"/>
                  <a:gd name="T11" fmla="*/ 72 h 121"/>
                  <a:gd name="T12" fmla="*/ 86 w 93"/>
                  <a:gd name="T13" fmla="*/ 64 h 121"/>
                  <a:gd name="T14" fmla="*/ 88 w 93"/>
                  <a:gd name="T15" fmla="*/ 56 h 121"/>
                  <a:gd name="T16" fmla="*/ 90 w 93"/>
                  <a:gd name="T17" fmla="*/ 48 h 121"/>
                  <a:gd name="T18" fmla="*/ 92 w 93"/>
                  <a:gd name="T19" fmla="*/ 30 h 121"/>
                  <a:gd name="T20" fmla="*/ 88 w 93"/>
                  <a:gd name="T21" fmla="*/ 22 h 121"/>
                  <a:gd name="T22" fmla="*/ 82 w 93"/>
                  <a:gd name="T23" fmla="*/ 12 h 121"/>
                  <a:gd name="T24" fmla="*/ 74 w 93"/>
                  <a:gd name="T25" fmla="*/ 8 h 121"/>
                  <a:gd name="T26" fmla="*/ 66 w 93"/>
                  <a:gd name="T27" fmla="*/ 2 h 121"/>
                  <a:gd name="T28" fmla="*/ 56 w 93"/>
                  <a:gd name="T29" fmla="*/ 0 h 121"/>
                  <a:gd name="T30" fmla="*/ 44 w 93"/>
                  <a:gd name="T31" fmla="*/ 0 h 121"/>
                  <a:gd name="T32" fmla="*/ 36 w 93"/>
                  <a:gd name="T33" fmla="*/ 6 h 121"/>
                  <a:gd name="T34" fmla="*/ 28 w 93"/>
                  <a:gd name="T35" fmla="*/ 10 h 121"/>
                  <a:gd name="T36" fmla="*/ 20 w 93"/>
                  <a:gd name="T37" fmla="*/ 12 h 121"/>
                  <a:gd name="T38" fmla="*/ 12 w 93"/>
                  <a:gd name="T39" fmla="*/ 16 h 121"/>
                  <a:gd name="T40" fmla="*/ 6 w 93"/>
                  <a:gd name="T41" fmla="*/ 22 h 121"/>
                  <a:gd name="T42" fmla="*/ 0 w 93"/>
                  <a:gd name="T43" fmla="*/ 28 h 121"/>
                  <a:gd name="T44" fmla="*/ 0 w 93"/>
                  <a:gd name="T45" fmla="*/ 36 h 121"/>
                  <a:gd name="T46" fmla="*/ 0 w 93"/>
                  <a:gd name="T47" fmla="*/ 44 h 121"/>
                  <a:gd name="T48" fmla="*/ 2 w 93"/>
                  <a:gd name="T49" fmla="*/ 52 h 121"/>
                  <a:gd name="T50" fmla="*/ 4 w 93"/>
                  <a:gd name="T51" fmla="*/ 60 h 121"/>
                  <a:gd name="T52" fmla="*/ 8 w 93"/>
                  <a:gd name="T53" fmla="*/ 68 h 121"/>
                  <a:gd name="T54" fmla="*/ 18 w 93"/>
                  <a:gd name="T55" fmla="*/ 76 h 121"/>
                  <a:gd name="T56" fmla="*/ 24 w 93"/>
                  <a:gd name="T57" fmla="*/ 82 h 121"/>
                  <a:gd name="T58" fmla="*/ 28 w 93"/>
                  <a:gd name="T59" fmla="*/ 88 h 121"/>
                  <a:gd name="T60" fmla="*/ 30 w 93"/>
                  <a:gd name="T61" fmla="*/ 98 h 121"/>
                  <a:gd name="T62" fmla="*/ 36 w 93"/>
                  <a:gd name="T63" fmla="*/ 108 h 121"/>
                  <a:gd name="T64" fmla="*/ 42 w 93"/>
                  <a:gd name="T65" fmla="*/ 114 h 121"/>
                  <a:gd name="T66" fmla="*/ 48 w 93"/>
                  <a:gd name="T67" fmla="*/ 120 h 121"/>
                  <a:gd name="T68" fmla="*/ 56 w 93"/>
                  <a:gd name="T69" fmla="*/ 12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3" h="121">
                    <a:moveTo>
                      <a:pt x="56" y="120"/>
                    </a:moveTo>
                    <a:lnTo>
                      <a:pt x="58" y="116"/>
                    </a:lnTo>
                    <a:lnTo>
                      <a:pt x="60" y="112"/>
                    </a:lnTo>
                    <a:lnTo>
                      <a:pt x="62" y="108"/>
                    </a:lnTo>
                    <a:lnTo>
                      <a:pt x="64" y="104"/>
                    </a:lnTo>
                    <a:lnTo>
                      <a:pt x="66" y="100"/>
                    </a:lnTo>
                    <a:lnTo>
                      <a:pt x="68" y="96"/>
                    </a:lnTo>
                    <a:lnTo>
                      <a:pt x="72" y="90"/>
                    </a:lnTo>
                    <a:lnTo>
                      <a:pt x="74" y="86"/>
                    </a:lnTo>
                    <a:lnTo>
                      <a:pt x="80" y="80"/>
                    </a:lnTo>
                    <a:lnTo>
                      <a:pt x="82" y="76"/>
                    </a:lnTo>
                    <a:lnTo>
                      <a:pt x="84" y="72"/>
                    </a:lnTo>
                    <a:lnTo>
                      <a:pt x="84" y="68"/>
                    </a:lnTo>
                    <a:lnTo>
                      <a:pt x="86" y="64"/>
                    </a:lnTo>
                    <a:lnTo>
                      <a:pt x="86" y="60"/>
                    </a:lnTo>
                    <a:lnTo>
                      <a:pt x="88" y="56"/>
                    </a:lnTo>
                    <a:lnTo>
                      <a:pt x="90" y="52"/>
                    </a:lnTo>
                    <a:lnTo>
                      <a:pt x="90" y="48"/>
                    </a:lnTo>
                    <a:lnTo>
                      <a:pt x="90" y="44"/>
                    </a:lnTo>
                    <a:lnTo>
                      <a:pt x="92" y="30"/>
                    </a:lnTo>
                    <a:lnTo>
                      <a:pt x="90" y="26"/>
                    </a:lnTo>
                    <a:lnTo>
                      <a:pt x="88" y="22"/>
                    </a:lnTo>
                    <a:lnTo>
                      <a:pt x="86" y="18"/>
                    </a:lnTo>
                    <a:lnTo>
                      <a:pt x="82" y="12"/>
                    </a:lnTo>
                    <a:lnTo>
                      <a:pt x="78" y="10"/>
                    </a:lnTo>
                    <a:lnTo>
                      <a:pt x="74" y="8"/>
                    </a:lnTo>
                    <a:lnTo>
                      <a:pt x="70" y="4"/>
                    </a:lnTo>
                    <a:lnTo>
                      <a:pt x="66" y="2"/>
                    </a:lnTo>
                    <a:lnTo>
                      <a:pt x="62" y="0"/>
                    </a:lnTo>
                    <a:lnTo>
                      <a:pt x="56" y="0"/>
                    </a:lnTo>
                    <a:lnTo>
                      <a:pt x="52" y="0"/>
                    </a:lnTo>
                    <a:lnTo>
                      <a:pt x="44" y="0"/>
                    </a:lnTo>
                    <a:lnTo>
                      <a:pt x="40" y="2"/>
                    </a:lnTo>
                    <a:lnTo>
                      <a:pt x="36" y="6"/>
                    </a:lnTo>
                    <a:lnTo>
                      <a:pt x="32" y="8"/>
                    </a:lnTo>
                    <a:lnTo>
                      <a:pt x="28" y="10"/>
                    </a:lnTo>
                    <a:lnTo>
                      <a:pt x="24" y="12"/>
                    </a:lnTo>
                    <a:lnTo>
                      <a:pt x="20" y="12"/>
                    </a:lnTo>
                    <a:lnTo>
                      <a:pt x="16" y="14"/>
                    </a:lnTo>
                    <a:lnTo>
                      <a:pt x="12" y="16"/>
                    </a:lnTo>
                    <a:lnTo>
                      <a:pt x="8" y="18"/>
                    </a:lnTo>
                    <a:lnTo>
                      <a:pt x="6" y="22"/>
                    </a:lnTo>
                    <a:lnTo>
                      <a:pt x="2" y="24"/>
                    </a:lnTo>
                    <a:lnTo>
                      <a:pt x="0" y="28"/>
                    </a:lnTo>
                    <a:lnTo>
                      <a:pt x="0" y="32"/>
                    </a:lnTo>
                    <a:lnTo>
                      <a:pt x="0" y="36"/>
                    </a:lnTo>
                    <a:lnTo>
                      <a:pt x="0" y="40"/>
                    </a:lnTo>
                    <a:lnTo>
                      <a:pt x="0" y="44"/>
                    </a:lnTo>
                    <a:lnTo>
                      <a:pt x="0" y="48"/>
                    </a:lnTo>
                    <a:lnTo>
                      <a:pt x="2" y="52"/>
                    </a:lnTo>
                    <a:lnTo>
                      <a:pt x="2" y="56"/>
                    </a:lnTo>
                    <a:lnTo>
                      <a:pt x="4" y="60"/>
                    </a:lnTo>
                    <a:lnTo>
                      <a:pt x="6" y="64"/>
                    </a:lnTo>
                    <a:lnTo>
                      <a:pt x="8" y="68"/>
                    </a:lnTo>
                    <a:lnTo>
                      <a:pt x="14" y="74"/>
                    </a:lnTo>
                    <a:lnTo>
                      <a:pt x="18" y="76"/>
                    </a:lnTo>
                    <a:lnTo>
                      <a:pt x="20" y="80"/>
                    </a:lnTo>
                    <a:lnTo>
                      <a:pt x="24" y="82"/>
                    </a:lnTo>
                    <a:lnTo>
                      <a:pt x="28" y="84"/>
                    </a:lnTo>
                    <a:lnTo>
                      <a:pt x="28" y="88"/>
                    </a:lnTo>
                    <a:lnTo>
                      <a:pt x="30" y="94"/>
                    </a:lnTo>
                    <a:lnTo>
                      <a:pt x="30" y="98"/>
                    </a:lnTo>
                    <a:lnTo>
                      <a:pt x="34" y="104"/>
                    </a:lnTo>
                    <a:lnTo>
                      <a:pt x="36" y="108"/>
                    </a:lnTo>
                    <a:lnTo>
                      <a:pt x="40" y="110"/>
                    </a:lnTo>
                    <a:lnTo>
                      <a:pt x="42" y="114"/>
                    </a:lnTo>
                    <a:lnTo>
                      <a:pt x="44" y="118"/>
                    </a:lnTo>
                    <a:lnTo>
                      <a:pt x="48" y="120"/>
                    </a:lnTo>
                    <a:lnTo>
                      <a:pt x="52" y="120"/>
                    </a:lnTo>
                    <a:lnTo>
                      <a:pt x="56" y="12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5" name="Freeform 13"/>
              <p:cNvSpPr>
                <a:spLocks/>
              </p:cNvSpPr>
              <p:nvPr/>
            </p:nvSpPr>
            <p:spPr bwMode="ltGray">
              <a:xfrm>
                <a:off x="1140" y="302"/>
                <a:ext cx="31" cy="35"/>
              </a:xfrm>
              <a:custGeom>
                <a:avLst/>
                <a:gdLst>
                  <a:gd name="T0" fmla="*/ 6 w 31"/>
                  <a:gd name="T1" fmla="*/ 0 h 35"/>
                  <a:gd name="T2" fmla="*/ 10 w 31"/>
                  <a:gd name="T3" fmla="*/ 2 h 35"/>
                  <a:gd name="T4" fmla="*/ 14 w 31"/>
                  <a:gd name="T5" fmla="*/ 2 h 35"/>
                  <a:gd name="T6" fmla="*/ 18 w 31"/>
                  <a:gd name="T7" fmla="*/ 2 h 35"/>
                  <a:gd name="T8" fmla="*/ 24 w 31"/>
                  <a:gd name="T9" fmla="*/ 6 h 35"/>
                  <a:gd name="T10" fmla="*/ 26 w 31"/>
                  <a:gd name="T11" fmla="*/ 10 h 35"/>
                  <a:gd name="T12" fmla="*/ 28 w 31"/>
                  <a:gd name="T13" fmla="*/ 14 h 35"/>
                  <a:gd name="T14" fmla="*/ 30 w 31"/>
                  <a:gd name="T15" fmla="*/ 18 h 35"/>
                  <a:gd name="T16" fmla="*/ 30 w 31"/>
                  <a:gd name="T17" fmla="*/ 22 h 35"/>
                  <a:gd name="T18" fmla="*/ 30 w 31"/>
                  <a:gd name="T19" fmla="*/ 26 h 35"/>
                  <a:gd name="T20" fmla="*/ 28 w 31"/>
                  <a:gd name="T21" fmla="*/ 30 h 35"/>
                  <a:gd name="T22" fmla="*/ 24 w 31"/>
                  <a:gd name="T23" fmla="*/ 32 h 35"/>
                  <a:gd name="T24" fmla="*/ 18 w 31"/>
                  <a:gd name="T25" fmla="*/ 34 h 35"/>
                  <a:gd name="T26" fmla="*/ 14 w 31"/>
                  <a:gd name="T27" fmla="*/ 32 h 35"/>
                  <a:gd name="T28" fmla="*/ 10 w 31"/>
                  <a:gd name="T29" fmla="*/ 30 h 35"/>
                  <a:gd name="T30" fmla="*/ 8 w 31"/>
                  <a:gd name="T31" fmla="*/ 26 h 35"/>
                  <a:gd name="T32" fmla="*/ 4 w 31"/>
                  <a:gd name="T33" fmla="*/ 24 h 35"/>
                  <a:gd name="T34" fmla="*/ 0 w 31"/>
                  <a:gd name="T35" fmla="*/ 22 h 35"/>
                  <a:gd name="T36" fmla="*/ 0 w 31"/>
                  <a:gd name="T37" fmla="*/ 18 h 35"/>
                  <a:gd name="T38" fmla="*/ 0 w 31"/>
                  <a:gd name="T39" fmla="*/ 14 h 35"/>
                  <a:gd name="T40" fmla="*/ 0 w 31"/>
                  <a:gd name="T41" fmla="*/ 10 h 35"/>
                  <a:gd name="T42" fmla="*/ 0 w 31"/>
                  <a:gd name="T43" fmla="*/ 6 h 35"/>
                  <a:gd name="T44" fmla="*/ 4 w 31"/>
                  <a:gd name="T45" fmla="*/ 2 h 35"/>
                  <a:gd name="T46" fmla="*/ 6 w 31"/>
                  <a:gd name="T47" fmla="*/ 0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 h="35">
                    <a:moveTo>
                      <a:pt x="6" y="0"/>
                    </a:moveTo>
                    <a:lnTo>
                      <a:pt x="10" y="2"/>
                    </a:lnTo>
                    <a:lnTo>
                      <a:pt x="14" y="2"/>
                    </a:lnTo>
                    <a:lnTo>
                      <a:pt x="18" y="2"/>
                    </a:lnTo>
                    <a:lnTo>
                      <a:pt x="24" y="6"/>
                    </a:lnTo>
                    <a:lnTo>
                      <a:pt x="26" y="10"/>
                    </a:lnTo>
                    <a:lnTo>
                      <a:pt x="28" y="14"/>
                    </a:lnTo>
                    <a:lnTo>
                      <a:pt x="30" y="18"/>
                    </a:lnTo>
                    <a:lnTo>
                      <a:pt x="30" y="22"/>
                    </a:lnTo>
                    <a:lnTo>
                      <a:pt x="30" y="26"/>
                    </a:lnTo>
                    <a:lnTo>
                      <a:pt x="28" y="30"/>
                    </a:lnTo>
                    <a:lnTo>
                      <a:pt x="24" y="32"/>
                    </a:lnTo>
                    <a:lnTo>
                      <a:pt x="18" y="34"/>
                    </a:lnTo>
                    <a:lnTo>
                      <a:pt x="14" y="32"/>
                    </a:lnTo>
                    <a:lnTo>
                      <a:pt x="10" y="30"/>
                    </a:lnTo>
                    <a:lnTo>
                      <a:pt x="8" y="26"/>
                    </a:lnTo>
                    <a:lnTo>
                      <a:pt x="4" y="24"/>
                    </a:lnTo>
                    <a:lnTo>
                      <a:pt x="0" y="22"/>
                    </a:lnTo>
                    <a:lnTo>
                      <a:pt x="0" y="18"/>
                    </a:lnTo>
                    <a:lnTo>
                      <a:pt x="0" y="14"/>
                    </a:lnTo>
                    <a:lnTo>
                      <a:pt x="0" y="10"/>
                    </a:lnTo>
                    <a:lnTo>
                      <a:pt x="0" y="6"/>
                    </a:lnTo>
                    <a:lnTo>
                      <a:pt x="4" y="2"/>
                    </a:lnTo>
                    <a:lnTo>
                      <a:pt x="6"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6" name="Freeform 14"/>
              <p:cNvSpPr>
                <a:spLocks/>
              </p:cNvSpPr>
              <p:nvPr/>
            </p:nvSpPr>
            <p:spPr bwMode="ltGray">
              <a:xfrm>
                <a:off x="1124" y="0"/>
                <a:ext cx="219" cy="235"/>
              </a:xfrm>
              <a:custGeom>
                <a:avLst/>
                <a:gdLst>
                  <a:gd name="T0" fmla="*/ 86 w 219"/>
                  <a:gd name="T1" fmla="*/ 234 h 235"/>
                  <a:gd name="T2" fmla="*/ 98 w 219"/>
                  <a:gd name="T3" fmla="*/ 234 h 235"/>
                  <a:gd name="T4" fmla="*/ 112 w 219"/>
                  <a:gd name="T5" fmla="*/ 230 h 235"/>
                  <a:gd name="T6" fmla="*/ 126 w 219"/>
                  <a:gd name="T7" fmla="*/ 218 h 235"/>
                  <a:gd name="T8" fmla="*/ 138 w 219"/>
                  <a:gd name="T9" fmla="*/ 204 h 235"/>
                  <a:gd name="T10" fmla="*/ 146 w 219"/>
                  <a:gd name="T11" fmla="*/ 190 h 235"/>
                  <a:gd name="T12" fmla="*/ 146 w 219"/>
                  <a:gd name="T13" fmla="*/ 182 h 235"/>
                  <a:gd name="T14" fmla="*/ 150 w 219"/>
                  <a:gd name="T15" fmla="*/ 168 h 235"/>
                  <a:gd name="T16" fmla="*/ 160 w 219"/>
                  <a:gd name="T17" fmla="*/ 158 h 235"/>
                  <a:gd name="T18" fmla="*/ 176 w 219"/>
                  <a:gd name="T19" fmla="*/ 142 h 235"/>
                  <a:gd name="T20" fmla="*/ 186 w 219"/>
                  <a:gd name="T21" fmla="*/ 126 h 235"/>
                  <a:gd name="T22" fmla="*/ 196 w 219"/>
                  <a:gd name="T23" fmla="*/ 118 h 235"/>
                  <a:gd name="T24" fmla="*/ 210 w 219"/>
                  <a:gd name="T25" fmla="*/ 108 h 235"/>
                  <a:gd name="T26" fmla="*/ 218 w 219"/>
                  <a:gd name="T27" fmla="*/ 94 h 235"/>
                  <a:gd name="T28" fmla="*/ 218 w 219"/>
                  <a:gd name="T29" fmla="*/ 72 h 235"/>
                  <a:gd name="T30" fmla="*/ 216 w 219"/>
                  <a:gd name="T31" fmla="*/ 60 h 235"/>
                  <a:gd name="T32" fmla="*/ 200 w 219"/>
                  <a:gd name="T33" fmla="*/ 48 h 235"/>
                  <a:gd name="T34" fmla="*/ 188 w 219"/>
                  <a:gd name="T35" fmla="*/ 44 h 235"/>
                  <a:gd name="T36" fmla="*/ 172 w 219"/>
                  <a:gd name="T37" fmla="*/ 32 h 235"/>
                  <a:gd name="T38" fmla="*/ 162 w 219"/>
                  <a:gd name="T39" fmla="*/ 22 h 235"/>
                  <a:gd name="T40" fmla="*/ 144 w 219"/>
                  <a:gd name="T41" fmla="*/ 12 h 235"/>
                  <a:gd name="T42" fmla="*/ 132 w 219"/>
                  <a:gd name="T43" fmla="*/ 8 h 235"/>
                  <a:gd name="T44" fmla="*/ 114 w 219"/>
                  <a:gd name="T45" fmla="*/ 2 h 235"/>
                  <a:gd name="T46" fmla="*/ 98 w 219"/>
                  <a:gd name="T47" fmla="*/ 0 h 235"/>
                  <a:gd name="T48" fmla="*/ 80 w 219"/>
                  <a:gd name="T49" fmla="*/ 0 h 235"/>
                  <a:gd name="T50" fmla="*/ 68 w 219"/>
                  <a:gd name="T51" fmla="*/ 0 h 235"/>
                  <a:gd name="T52" fmla="*/ 52 w 219"/>
                  <a:gd name="T53" fmla="*/ 6 h 235"/>
                  <a:gd name="T54" fmla="*/ 40 w 219"/>
                  <a:gd name="T55" fmla="*/ 16 h 235"/>
                  <a:gd name="T56" fmla="*/ 26 w 219"/>
                  <a:gd name="T57" fmla="*/ 28 h 235"/>
                  <a:gd name="T58" fmla="*/ 16 w 219"/>
                  <a:gd name="T59" fmla="*/ 38 h 235"/>
                  <a:gd name="T60" fmla="*/ 6 w 219"/>
                  <a:gd name="T61" fmla="*/ 48 h 235"/>
                  <a:gd name="T62" fmla="*/ 2 w 219"/>
                  <a:gd name="T63" fmla="*/ 60 h 235"/>
                  <a:gd name="T64" fmla="*/ 0 w 219"/>
                  <a:gd name="T65" fmla="*/ 72 h 235"/>
                  <a:gd name="T66" fmla="*/ 0 w 219"/>
                  <a:gd name="T67" fmla="*/ 86 h 235"/>
                  <a:gd name="T68" fmla="*/ 0 w 219"/>
                  <a:gd name="T69" fmla="*/ 102 h 235"/>
                  <a:gd name="T70" fmla="*/ 4 w 219"/>
                  <a:gd name="T71" fmla="*/ 116 h 235"/>
                  <a:gd name="T72" fmla="*/ 10 w 219"/>
                  <a:gd name="T73" fmla="*/ 126 h 235"/>
                  <a:gd name="T74" fmla="*/ 22 w 219"/>
                  <a:gd name="T75" fmla="*/ 142 h 235"/>
                  <a:gd name="T76" fmla="*/ 26 w 219"/>
                  <a:gd name="T77" fmla="*/ 154 h 235"/>
                  <a:gd name="T78" fmla="*/ 34 w 219"/>
                  <a:gd name="T79" fmla="*/ 166 h 235"/>
                  <a:gd name="T80" fmla="*/ 38 w 219"/>
                  <a:gd name="T81" fmla="*/ 180 h 235"/>
                  <a:gd name="T82" fmla="*/ 38 w 219"/>
                  <a:gd name="T83" fmla="*/ 194 h 235"/>
                  <a:gd name="T84" fmla="*/ 42 w 219"/>
                  <a:gd name="T85" fmla="*/ 208 h 235"/>
                  <a:gd name="T86" fmla="*/ 52 w 219"/>
                  <a:gd name="T87" fmla="*/ 216 h 235"/>
                  <a:gd name="T88" fmla="*/ 64 w 219"/>
                  <a:gd name="T89" fmla="*/ 222 h 235"/>
                  <a:gd name="T90" fmla="*/ 76 w 219"/>
                  <a:gd name="T91" fmla="*/ 230 h 2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19" h="235">
                    <a:moveTo>
                      <a:pt x="74" y="230"/>
                    </a:moveTo>
                    <a:lnTo>
                      <a:pt x="82" y="232"/>
                    </a:lnTo>
                    <a:lnTo>
                      <a:pt x="86" y="234"/>
                    </a:lnTo>
                    <a:lnTo>
                      <a:pt x="90" y="234"/>
                    </a:lnTo>
                    <a:lnTo>
                      <a:pt x="94" y="234"/>
                    </a:lnTo>
                    <a:lnTo>
                      <a:pt x="98" y="234"/>
                    </a:lnTo>
                    <a:lnTo>
                      <a:pt x="104" y="234"/>
                    </a:lnTo>
                    <a:lnTo>
                      <a:pt x="108" y="232"/>
                    </a:lnTo>
                    <a:lnTo>
                      <a:pt x="112" y="230"/>
                    </a:lnTo>
                    <a:lnTo>
                      <a:pt x="120" y="228"/>
                    </a:lnTo>
                    <a:lnTo>
                      <a:pt x="122" y="224"/>
                    </a:lnTo>
                    <a:lnTo>
                      <a:pt x="126" y="218"/>
                    </a:lnTo>
                    <a:lnTo>
                      <a:pt x="130" y="214"/>
                    </a:lnTo>
                    <a:lnTo>
                      <a:pt x="136" y="208"/>
                    </a:lnTo>
                    <a:lnTo>
                      <a:pt x="138" y="204"/>
                    </a:lnTo>
                    <a:lnTo>
                      <a:pt x="142" y="198"/>
                    </a:lnTo>
                    <a:lnTo>
                      <a:pt x="144" y="194"/>
                    </a:lnTo>
                    <a:lnTo>
                      <a:pt x="146" y="190"/>
                    </a:lnTo>
                    <a:lnTo>
                      <a:pt x="148" y="186"/>
                    </a:lnTo>
                    <a:lnTo>
                      <a:pt x="150" y="182"/>
                    </a:lnTo>
                    <a:lnTo>
                      <a:pt x="146" y="182"/>
                    </a:lnTo>
                    <a:lnTo>
                      <a:pt x="146" y="176"/>
                    </a:lnTo>
                    <a:lnTo>
                      <a:pt x="148" y="172"/>
                    </a:lnTo>
                    <a:lnTo>
                      <a:pt x="150" y="168"/>
                    </a:lnTo>
                    <a:lnTo>
                      <a:pt x="154" y="164"/>
                    </a:lnTo>
                    <a:lnTo>
                      <a:pt x="156" y="160"/>
                    </a:lnTo>
                    <a:lnTo>
                      <a:pt x="160" y="158"/>
                    </a:lnTo>
                    <a:lnTo>
                      <a:pt x="164" y="156"/>
                    </a:lnTo>
                    <a:lnTo>
                      <a:pt x="172" y="146"/>
                    </a:lnTo>
                    <a:lnTo>
                      <a:pt x="176" y="142"/>
                    </a:lnTo>
                    <a:lnTo>
                      <a:pt x="178" y="138"/>
                    </a:lnTo>
                    <a:lnTo>
                      <a:pt x="180" y="134"/>
                    </a:lnTo>
                    <a:lnTo>
                      <a:pt x="186" y="126"/>
                    </a:lnTo>
                    <a:lnTo>
                      <a:pt x="190" y="124"/>
                    </a:lnTo>
                    <a:lnTo>
                      <a:pt x="194" y="122"/>
                    </a:lnTo>
                    <a:lnTo>
                      <a:pt x="196" y="118"/>
                    </a:lnTo>
                    <a:lnTo>
                      <a:pt x="200" y="116"/>
                    </a:lnTo>
                    <a:lnTo>
                      <a:pt x="206" y="110"/>
                    </a:lnTo>
                    <a:lnTo>
                      <a:pt x="210" y="108"/>
                    </a:lnTo>
                    <a:lnTo>
                      <a:pt x="212" y="104"/>
                    </a:lnTo>
                    <a:lnTo>
                      <a:pt x="216" y="100"/>
                    </a:lnTo>
                    <a:lnTo>
                      <a:pt x="218" y="94"/>
                    </a:lnTo>
                    <a:lnTo>
                      <a:pt x="218" y="90"/>
                    </a:lnTo>
                    <a:lnTo>
                      <a:pt x="218" y="80"/>
                    </a:lnTo>
                    <a:lnTo>
                      <a:pt x="218" y="72"/>
                    </a:lnTo>
                    <a:lnTo>
                      <a:pt x="218" y="68"/>
                    </a:lnTo>
                    <a:lnTo>
                      <a:pt x="218" y="64"/>
                    </a:lnTo>
                    <a:lnTo>
                      <a:pt x="216" y="60"/>
                    </a:lnTo>
                    <a:lnTo>
                      <a:pt x="212" y="56"/>
                    </a:lnTo>
                    <a:lnTo>
                      <a:pt x="208" y="54"/>
                    </a:lnTo>
                    <a:lnTo>
                      <a:pt x="200" y="48"/>
                    </a:lnTo>
                    <a:lnTo>
                      <a:pt x="196" y="46"/>
                    </a:lnTo>
                    <a:lnTo>
                      <a:pt x="192" y="46"/>
                    </a:lnTo>
                    <a:lnTo>
                      <a:pt x="188" y="44"/>
                    </a:lnTo>
                    <a:lnTo>
                      <a:pt x="178" y="38"/>
                    </a:lnTo>
                    <a:lnTo>
                      <a:pt x="174" y="36"/>
                    </a:lnTo>
                    <a:lnTo>
                      <a:pt x="172" y="32"/>
                    </a:lnTo>
                    <a:lnTo>
                      <a:pt x="168" y="28"/>
                    </a:lnTo>
                    <a:lnTo>
                      <a:pt x="164" y="26"/>
                    </a:lnTo>
                    <a:lnTo>
                      <a:pt x="162" y="22"/>
                    </a:lnTo>
                    <a:lnTo>
                      <a:pt x="158" y="20"/>
                    </a:lnTo>
                    <a:lnTo>
                      <a:pt x="148" y="14"/>
                    </a:lnTo>
                    <a:lnTo>
                      <a:pt x="144" y="12"/>
                    </a:lnTo>
                    <a:lnTo>
                      <a:pt x="140" y="10"/>
                    </a:lnTo>
                    <a:lnTo>
                      <a:pt x="136" y="8"/>
                    </a:lnTo>
                    <a:lnTo>
                      <a:pt x="132" y="8"/>
                    </a:lnTo>
                    <a:lnTo>
                      <a:pt x="122" y="4"/>
                    </a:lnTo>
                    <a:lnTo>
                      <a:pt x="118" y="4"/>
                    </a:lnTo>
                    <a:lnTo>
                      <a:pt x="114" y="2"/>
                    </a:lnTo>
                    <a:lnTo>
                      <a:pt x="110" y="2"/>
                    </a:lnTo>
                    <a:lnTo>
                      <a:pt x="106" y="2"/>
                    </a:lnTo>
                    <a:lnTo>
                      <a:pt x="98" y="0"/>
                    </a:lnTo>
                    <a:lnTo>
                      <a:pt x="94" y="0"/>
                    </a:lnTo>
                    <a:lnTo>
                      <a:pt x="90" y="0"/>
                    </a:lnTo>
                    <a:lnTo>
                      <a:pt x="80" y="0"/>
                    </a:lnTo>
                    <a:lnTo>
                      <a:pt x="76" y="0"/>
                    </a:lnTo>
                    <a:lnTo>
                      <a:pt x="72" y="0"/>
                    </a:lnTo>
                    <a:lnTo>
                      <a:pt x="68" y="0"/>
                    </a:lnTo>
                    <a:lnTo>
                      <a:pt x="64" y="2"/>
                    </a:lnTo>
                    <a:lnTo>
                      <a:pt x="56" y="4"/>
                    </a:lnTo>
                    <a:lnTo>
                      <a:pt x="52" y="6"/>
                    </a:lnTo>
                    <a:lnTo>
                      <a:pt x="46" y="10"/>
                    </a:lnTo>
                    <a:lnTo>
                      <a:pt x="42" y="12"/>
                    </a:lnTo>
                    <a:lnTo>
                      <a:pt x="40" y="16"/>
                    </a:lnTo>
                    <a:lnTo>
                      <a:pt x="32" y="22"/>
                    </a:lnTo>
                    <a:lnTo>
                      <a:pt x="28" y="24"/>
                    </a:lnTo>
                    <a:lnTo>
                      <a:pt x="26" y="28"/>
                    </a:lnTo>
                    <a:lnTo>
                      <a:pt x="20" y="30"/>
                    </a:lnTo>
                    <a:lnTo>
                      <a:pt x="18" y="34"/>
                    </a:lnTo>
                    <a:lnTo>
                      <a:pt x="16" y="38"/>
                    </a:lnTo>
                    <a:lnTo>
                      <a:pt x="12" y="42"/>
                    </a:lnTo>
                    <a:lnTo>
                      <a:pt x="10" y="46"/>
                    </a:lnTo>
                    <a:lnTo>
                      <a:pt x="6" y="48"/>
                    </a:lnTo>
                    <a:lnTo>
                      <a:pt x="4" y="52"/>
                    </a:lnTo>
                    <a:lnTo>
                      <a:pt x="4" y="56"/>
                    </a:lnTo>
                    <a:lnTo>
                      <a:pt x="2" y="60"/>
                    </a:lnTo>
                    <a:lnTo>
                      <a:pt x="2" y="64"/>
                    </a:lnTo>
                    <a:lnTo>
                      <a:pt x="2" y="68"/>
                    </a:lnTo>
                    <a:lnTo>
                      <a:pt x="0" y="72"/>
                    </a:lnTo>
                    <a:lnTo>
                      <a:pt x="0" y="76"/>
                    </a:lnTo>
                    <a:lnTo>
                      <a:pt x="0" y="82"/>
                    </a:lnTo>
                    <a:lnTo>
                      <a:pt x="0" y="86"/>
                    </a:lnTo>
                    <a:lnTo>
                      <a:pt x="0" y="90"/>
                    </a:lnTo>
                    <a:lnTo>
                      <a:pt x="0" y="94"/>
                    </a:lnTo>
                    <a:lnTo>
                      <a:pt x="0" y="102"/>
                    </a:lnTo>
                    <a:lnTo>
                      <a:pt x="0" y="106"/>
                    </a:lnTo>
                    <a:lnTo>
                      <a:pt x="2" y="110"/>
                    </a:lnTo>
                    <a:lnTo>
                      <a:pt x="4" y="116"/>
                    </a:lnTo>
                    <a:lnTo>
                      <a:pt x="6" y="120"/>
                    </a:lnTo>
                    <a:lnTo>
                      <a:pt x="10" y="122"/>
                    </a:lnTo>
                    <a:lnTo>
                      <a:pt x="10" y="126"/>
                    </a:lnTo>
                    <a:lnTo>
                      <a:pt x="14" y="132"/>
                    </a:lnTo>
                    <a:lnTo>
                      <a:pt x="18" y="136"/>
                    </a:lnTo>
                    <a:lnTo>
                      <a:pt x="22" y="142"/>
                    </a:lnTo>
                    <a:lnTo>
                      <a:pt x="22" y="146"/>
                    </a:lnTo>
                    <a:lnTo>
                      <a:pt x="24" y="150"/>
                    </a:lnTo>
                    <a:lnTo>
                      <a:pt x="26" y="154"/>
                    </a:lnTo>
                    <a:lnTo>
                      <a:pt x="30" y="158"/>
                    </a:lnTo>
                    <a:lnTo>
                      <a:pt x="30" y="162"/>
                    </a:lnTo>
                    <a:lnTo>
                      <a:pt x="34" y="166"/>
                    </a:lnTo>
                    <a:lnTo>
                      <a:pt x="34" y="170"/>
                    </a:lnTo>
                    <a:lnTo>
                      <a:pt x="36" y="174"/>
                    </a:lnTo>
                    <a:lnTo>
                      <a:pt x="38" y="180"/>
                    </a:lnTo>
                    <a:lnTo>
                      <a:pt x="38" y="184"/>
                    </a:lnTo>
                    <a:lnTo>
                      <a:pt x="38" y="190"/>
                    </a:lnTo>
                    <a:lnTo>
                      <a:pt x="38" y="194"/>
                    </a:lnTo>
                    <a:lnTo>
                      <a:pt x="38" y="198"/>
                    </a:lnTo>
                    <a:lnTo>
                      <a:pt x="38" y="202"/>
                    </a:lnTo>
                    <a:lnTo>
                      <a:pt x="42" y="208"/>
                    </a:lnTo>
                    <a:lnTo>
                      <a:pt x="44" y="212"/>
                    </a:lnTo>
                    <a:lnTo>
                      <a:pt x="48" y="214"/>
                    </a:lnTo>
                    <a:lnTo>
                      <a:pt x="52" y="216"/>
                    </a:lnTo>
                    <a:lnTo>
                      <a:pt x="56" y="218"/>
                    </a:lnTo>
                    <a:lnTo>
                      <a:pt x="60" y="220"/>
                    </a:lnTo>
                    <a:lnTo>
                      <a:pt x="64" y="222"/>
                    </a:lnTo>
                    <a:lnTo>
                      <a:pt x="70" y="224"/>
                    </a:lnTo>
                    <a:lnTo>
                      <a:pt x="72" y="228"/>
                    </a:lnTo>
                    <a:lnTo>
                      <a:pt x="76" y="230"/>
                    </a:lnTo>
                    <a:lnTo>
                      <a:pt x="80" y="228"/>
                    </a:lnTo>
                    <a:lnTo>
                      <a:pt x="74" y="23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7" name="Freeform 15"/>
              <p:cNvSpPr>
                <a:spLocks/>
              </p:cNvSpPr>
              <p:nvPr/>
            </p:nvSpPr>
            <p:spPr bwMode="ltGray">
              <a:xfrm>
                <a:off x="1132" y="224"/>
                <a:ext cx="67" cy="71"/>
              </a:xfrm>
              <a:custGeom>
                <a:avLst/>
                <a:gdLst>
                  <a:gd name="T0" fmla="*/ 38 w 67"/>
                  <a:gd name="T1" fmla="*/ 70 h 71"/>
                  <a:gd name="T2" fmla="*/ 44 w 67"/>
                  <a:gd name="T3" fmla="*/ 70 h 71"/>
                  <a:gd name="T4" fmla="*/ 48 w 67"/>
                  <a:gd name="T5" fmla="*/ 68 h 71"/>
                  <a:gd name="T6" fmla="*/ 50 w 67"/>
                  <a:gd name="T7" fmla="*/ 64 h 71"/>
                  <a:gd name="T8" fmla="*/ 54 w 67"/>
                  <a:gd name="T9" fmla="*/ 62 h 71"/>
                  <a:gd name="T10" fmla="*/ 56 w 67"/>
                  <a:gd name="T11" fmla="*/ 58 h 71"/>
                  <a:gd name="T12" fmla="*/ 60 w 67"/>
                  <a:gd name="T13" fmla="*/ 56 h 71"/>
                  <a:gd name="T14" fmla="*/ 62 w 67"/>
                  <a:gd name="T15" fmla="*/ 52 h 71"/>
                  <a:gd name="T16" fmla="*/ 62 w 67"/>
                  <a:gd name="T17" fmla="*/ 48 h 71"/>
                  <a:gd name="T18" fmla="*/ 64 w 67"/>
                  <a:gd name="T19" fmla="*/ 44 h 71"/>
                  <a:gd name="T20" fmla="*/ 64 w 67"/>
                  <a:gd name="T21" fmla="*/ 40 h 71"/>
                  <a:gd name="T22" fmla="*/ 64 w 67"/>
                  <a:gd name="T23" fmla="*/ 36 h 71"/>
                  <a:gd name="T24" fmla="*/ 66 w 67"/>
                  <a:gd name="T25" fmla="*/ 32 h 71"/>
                  <a:gd name="T26" fmla="*/ 66 w 67"/>
                  <a:gd name="T27" fmla="*/ 28 h 71"/>
                  <a:gd name="T28" fmla="*/ 66 w 67"/>
                  <a:gd name="T29" fmla="*/ 24 h 71"/>
                  <a:gd name="T30" fmla="*/ 66 w 67"/>
                  <a:gd name="T31" fmla="*/ 20 h 71"/>
                  <a:gd name="T32" fmla="*/ 60 w 67"/>
                  <a:gd name="T33" fmla="*/ 16 h 71"/>
                  <a:gd name="T34" fmla="*/ 58 w 67"/>
                  <a:gd name="T35" fmla="*/ 12 h 71"/>
                  <a:gd name="T36" fmla="*/ 54 w 67"/>
                  <a:gd name="T37" fmla="*/ 12 h 71"/>
                  <a:gd name="T38" fmla="*/ 50 w 67"/>
                  <a:gd name="T39" fmla="*/ 8 h 71"/>
                  <a:gd name="T40" fmla="*/ 46 w 67"/>
                  <a:gd name="T41" fmla="*/ 6 h 71"/>
                  <a:gd name="T42" fmla="*/ 42 w 67"/>
                  <a:gd name="T43" fmla="*/ 4 h 71"/>
                  <a:gd name="T44" fmla="*/ 36 w 67"/>
                  <a:gd name="T45" fmla="*/ 2 h 71"/>
                  <a:gd name="T46" fmla="*/ 32 w 67"/>
                  <a:gd name="T47" fmla="*/ 0 h 71"/>
                  <a:gd name="T48" fmla="*/ 26 w 67"/>
                  <a:gd name="T49" fmla="*/ 0 h 71"/>
                  <a:gd name="T50" fmla="*/ 22 w 67"/>
                  <a:gd name="T51" fmla="*/ 0 h 71"/>
                  <a:gd name="T52" fmla="*/ 12 w 67"/>
                  <a:gd name="T53" fmla="*/ 0 h 71"/>
                  <a:gd name="T54" fmla="*/ 8 w 67"/>
                  <a:gd name="T55" fmla="*/ 4 h 71"/>
                  <a:gd name="T56" fmla="*/ 4 w 67"/>
                  <a:gd name="T57" fmla="*/ 6 h 71"/>
                  <a:gd name="T58" fmla="*/ 2 w 67"/>
                  <a:gd name="T59" fmla="*/ 10 h 71"/>
                  <a:gd name="T60" fmla="*/ 0 w 67"/>
                  <a:gd name="T61" fmla="*/ 14 h 71"/>
                  <a:gd name="T62" fmla="*/ 0 w 67"/>
                  <a:gd name="T63" fmla="*/ 18 h 71"/>
                  <a:gd name="T64" fmla="*/ 0 w 67"/>
                  <a:gd name="T65" fmla="*/ 22 h 71"/>
                  <a:gd name="T66" fmla="*/ 0 w 67"/>
                  <a:gd name="T67" fmla="*/ 26 h 71"/>
                  <a:gd name="T68" fmla="*/ 0 w 67"/>
                  <a:gd name="T69" fmla="*/ 30 h 71"/>
                  <a:gd name="T70" fmla="*/ 0 w 67"/>
                  <a:gd name="T71" fmla="*/ 34 h 71"/>
                  <a:gd name="T72" fmla="*/ 0 w 67"/>
                  <a:gd name="T73" fmla="*/ 38 h 71"/>
                  <a:gd name="T74" fmla="*/ 4 w 67"/>
                  <a:gd name="T75" fmla="*/ 40 h 71"/>
                  <a:gd name="T76" fmla="*/ 8 w 67"/>
                  <a:gd name="T77" fmla="*/ 42 h 71"/>
                  <a:gd name="T78" fmla="*/ 12 w 67"/>
                  <a:gd name="T79" fmla="*/ 48 h 71"/>
                  <a:gd name="T80" fmla="*/ 14 w 67"/>
                  <a:gd name="T81" fmla="*/ 52 h 71"/>
                  <a:gd name="T82" fmla="*/ 18 w 67"/>
                  <a:gd name="T83" fmla="*/ 54 h 71"/>
                  <a:gd name="T84" fmla="*/ 22 w 67"/>
                  <a:gd name="T85" fmla="*/ 56 h 71"/>
                  <a:gd name="T86" fmla="*/ 28 w 67"/>
                  <a:gd name="T87" fmla="*/ 62 h 71"/>
                  <a:gd name="T88" fmla="*/ 32 w 67"/>
                  <a:gd name="T89" fmla="*/ 64 h 71"/>
                  <a:gd name="T90" fmla="*/ 34 w 67"/>
                  <a:gd name="T91" fmla="*/ 68 h 71"/>
                  <a:gd name="T92" fmla="*/ 38 w 67"/>
                  <a:gd name="T93" fmla="*/ 70 h 71"/>
                  <a:gd name="T94" fmla="*/ 42 w 67"/>
                  <a:gd name="T95" fmla="*/ 70 h 71"/>
                  <a:gd name="T96" fmla="*/ 38 w 67"/>
                  <a:gd name="T97" fmla="*/ 70 h 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7" h="71">
                    <a:moveTo>
                      <a:pt x="38" y="70"/>
                    </a:moveTo>
                    <a:lnTo>
                      <a:pt x="44" y="70"/>
                    </a:lnTo>
                    <a:lnTo>
                      <a:pt x="48" y="68"/>
                    </a:lnTo>
                    <a:lnTo>
                      <a:pt x="50" y="64"/>
                    </a:lnTo>
                    <a:lnTo>
                      <a:pt x="54" y="62"/>
                    </a:lnTo>
                    <a:lnTo>
                      <a:pt x="56" y="58"/>
                    </a:lnTo>
                    <a:lnTo>
                      <a:pt x="60" y="56"/>
                    </a:lnTo>
                    <a:lnTo>
                      <a:pt x="62" y="52"/>
                    </a:lnTo>
                    <a:lnTo>
                      <a:pt x="62" y="48"/>
                    </a:lnTo>
                    <a:lnTo>
                      <a:pt x="64" y="44"/>
                    </a:lnTo>
                    <a:lnTo>
                      <a:pt x="64" y="40"/>
                    </a:lnTo>
                    <a:lnTo>
                      <a:pt x="64" y="36"/>
                    </a:lnTo>
                    <a:lnTo>
                      <a:pt x="66" y="32"/>
                    </a:lnTo>
                    <a:lnTo>
                      <a:pt x="66" y="28"/>
                    </a:lnTo>
                    <a:lnTo>
                      <a:pt x="66" y="24"/>
                    </a:lnTo>
                    <a:lnTo>
                      <a:pt x="66" y="20"/>
                    </a:lnTo>
                    <a:lnTo>
                      <a:pt x="60" y="16"/>
                    </a:lnTo>
                    <a:lnTo>
                      <a:pt x="58" y="12"/>
                    </a:lnTo>
                    <a:lnTo>
                      <a:pt x="54" y="12"/>
                    </a:lnTo>
                    <a:lnTo>
                      <a:pt x="50" y="8"/>
                    </a:lnTo>
                    <a:lnTo>
                      <a:pt x="46" y="6"/>
                    </a:lnTo>
                    <a:lnTo>
                      <a:pt x="42" y="4"/>
                    </a:lnTo>
                    <a:lnTo>
                      <a:pt x="36" y="2"/>
                    </a:lnTo>
                    <a:lnTo>
                      <a:pt x="32" y="0"/>
                    </a:lnTo>
                    <a:lnTo>
                      <a:pt x="26" y="0"/>
                    </a:lnTo>
                    <a:lnTo>
                      <a:pt x="22" y="0"/>
                    </a:lnTo>
                    <a:lnTo>
                      <a:pt x="12" y="0"/>
                    </a:lnTo>
                    <a:lnTo>
                      <a:pt x="8" y="4"/>
                    </a:lnTo>
                    <a:lnTo>
                      <a:pt x="4" y="6"/>
                    </a:lnTo>
                    <a:lnTo>
                      <a:pt x="2" y="10"/>
                    </a:lnTo>
                    <a:lnTo>
                      <a:pt x="0" y="14"/>
                    </a:lnTo>
                    <a:lnTo>
                      <a:pt x="0" y="18"/>
                    </a:lnTo>
                    <a:lnTo>
                      <a:pt x="0" y="22"/>
                    </a:lnTo>
                    <a:lnTo>
                      <a:pt x="0" y="26"/>
                    </a:lnTo>
                    <a:lnTo>
                      <a:pt x="0" y="30"/>
                    </a:lnTo>
                    <a:lnTo>
                      <a:pt x="0" y="34"/>
                    </a:lnTo>
                    <a:lnTo>
                      <a:pt x="0" y="38"/>
                    </a:lnTo>
                    <a:lnTo>
                      <a:pt x="4" y="40"/>
                    </a:lnTo>
                    <a:lnTo>
                      <a:pt x="8" y="42"/>
                    </a:lnTo>
                    <a:lnTo>
                      <a:pt x="12" y="48"/>
                    </a:lnTo>
                    <a:lnTo>
                      <a:pt x="14" y="52"/>
                    </a:lnTo>
                    <a:lnTo>
                      <a:pt x="18" y="54"/>
                    </a:lnTo>
                    <a:lnTo>
                      <a:pt x="22" y="56"/>
                    </a:lnTo>
                    <a:lnTo>
                      <a:pt x="28" y="62"/>
                    </a:lnTo>
                    <a:lnTo>
                      <a:pt x="32" y="64"/>
                    </a:lnTo>
                    <a:lnTo>
                      <a:pt x="34" y="68"/>
                    </a:lnTo>
                    <a:lnTo>
                      <a:pt x="38" y="70"/>
                    </a:lnTo>
                    <a:lnTo>
                      <a:pt x="42" y="70"/>
                    </a:lnTo>
                    <a:lnTo>
                      <a:pt x="38" y="7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8" name="Freeform 16"/>
              <p:cNvSpPr>
                <a:spLocks/>
              </p:cNvSpPr>
              <p:nvPr/>
            </p:nvSpPr>
            <p:spPr bwMode="ltGray">
              <a:xfrm>
                <a:off x="1602" y="398"/>
                <a:ext cx="39" cy="29"/>
              </a:xfrm>
              <a:custGeom>
                <a:avLst/>
                <a:gdLst>
                  <a:gd name="T0" fmla="*/ 2 w 39"/>
                  <a:gd name="T1" fmla="*/ 26 h 29"/>
                  <a:gd name="T2" fmla="*/ 2 w 39"/>
                  <a:gd name="T3" fmla="*/ 22 h 29"/>
                  <a:gd name="T4" fmla="*/ 0 w 39"/>
                  <a:gd name="T5" fmla="*/ 18 h 29"/>
                  <a:gd name="T6" fmla="*/ 0 w 39"/>
                  <a:gd name="T7" fmla="*/ 14 h 29"/>
                  <a:gd name="T8" fmla="*/ 2 w 39"/>
                  <a:gd name="T9" fmla="*/ 10 h 29"/>
                  <a:gd name="T10" fmla="*/ 6 w 39"/>
                  <a:gd name="T11" fmla="*/ 10 h 29"/>
                  <a:gd name="T12" fmla="*/ 8 w 39"/>
                  <a:gd name="T13" fmla="*/ 6 h 29"/>
                  <a:gd name="T14" fmla="*/ 8 w 39"/>
                  <a:gd name="T15" fmla="*/ 2 h 29"/>
                  <a:gd name="T16" fmla="*/ 12 w 39"/>
                  <a:gd name="T17" fmla="*/ 2 h 29"/>
                  <a:gd name="T18" fmla="*/ 16 w 39"/>
                  <a:gd name="T19" fmla="*/ 2 h 29"/>
                  <a:gd name="T20" fmla="*/ 22 w 39"/>
                  <a:gd name="T21" fmla="*/ 2 h 29"/>
                  <a:gd name="T22" fmla="*/ 26 w 39"/>
                  <a:gd name="T23" fmla="*/ 2 h 29"/>
                  <a:gd name="T24" fmla="*/ 30 w 39"/>
                  <a:gd name="T25" fmla="*/ 0 h 29"/>
                  <a:gd name="T26" fmla="*/ 34 w 39"/>
                  <a:gd name="T27" fmla="*/ 0 h 29"/>
                  <a:gd name="T28" fmla="*/ 36 w 39"/>
                  <a:gd name="T29" fmla="*/ 4 h 29"/>
                  <a:gd name="T30" fmla="*/ 38 w 39"/>
                  <a:gd name="T31" fmla="*/ 8 h 29"/>
                  <a:gd name="T32" fmla="*/ 38 w 39"/>
                  <a:gd name="T33" fmla="*/ 12 h 29"/>
                  <a:gd name="T34" fmla="*/ 38 w 39"/>
                  <a:gd name="T35" fmla="*/ 16 h 29"/>
                  <a:gd name="T36" fmla="*/ 34 w 39"/>
                  <a:gd name="T37" fmla="*/ 16 h 29"/>
                  <a:gd name="T38" fmla="*/ 30 w 39"/>
                  <a:gd name="T39" fmla="*/ 16 h 29"/>
                  <a:gd name="T40" fmla="*/ 30 w 39"/>
                  <a:gd name="T41" fmla="*/ 20 h 29"/>
                  <a:gd name="T42" fmla="*/ 30 w 39"/>
                  <a:gd name="T43" fmla="*/ 24 h 29"/>
                  <a:gd name="T44" fmla="*/ 26 w 39"/>
                  <a:gd name="T45" fmla="*/ 26 h 29"/>
                  <a:gd name="T46" fmla="*/ 18 w 39"/>
                  <a:gd name="T47" fmla="*/ 28 h 29"/>
                  <a:gd name="T48" fmla="*/ 14 w 39"/>
                  <a:gd name="T49" fmla="*/ 28 h 29"/>
                  <a:gd name="T50" fmla="*/ 10 w 39"/>
                  <a:gd name="T51" fmla="*/ 28 h 29"/>
                  <a:gd name="T52" fmla="*/ 6 w 39"/>
                  <a:gd name="T53" fmla="*/ 28 h 29"/>
                  <a:gd name="T54" fmla="*/ 2 w 39"/>
                  <a:gd name="T55" fmla="*/ 28 h 29"/>
                  <a:gd name="T56" fmla="*/ 2 w 39"/>
                  <a:gd name="T57" fmla="*/ 26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 h="29">
                    <a:moveTo>
                      <a:pt x="2" y="26"/>
                    </a:moveTo>
                    <a:lnTo>
                      <a:pt x="2" y="22"/>
                    </a:lnTo>
                    <a:lnTo>
                      <a:pt x="0" y="18"/>
                    </a:lnTo>
                    <a:lnTo>
                      <a:pt x="0" y="14"/>
                    </a:lnTo>
                    <a:lnTo>
                      <a:pt x="2" y="10"/>
                    </a:lnTo>
                    <a:lnTo>
                      <a:pt x="6" y="10"/>
                    </a:lnTo>
                    <a:lnTo>
                      <a:pt x="8" y="6"/>
                    </a:lnTo>
                    <a:lnTo>
                      <a:pt x="8" y="2"/>
                    </a:lnTo>
                    <a:lnTo>
                      <a:pt x="12" y="2"/>
                    </a:lnTo>
                    <a:lnTo>
                      <a:pt x="16" y="2"/>
                    </a:lnTo>
                    <a:lnTo>
                      <a:pt x="22" y="2"/>
                    </a:lnTo>
                    <a:lnTo>
                      <a:pt x="26" y="2"/>
                    </a:lnTo>
                    <a:lnTo>
                      <a:pt x="30" y="0"/>
                    </a:lnTo>
                    <a:lnTo>
                      <a:pt x="34" y="0"/>
                    </a:lnTo>
                    <a:lnTo>
                      <a:pt x="36" y="4"/>
                    </a:lnTo>
                    <a:lnTo>
                      <a:pt x="38" y="8"/>
                    </a:lnTo>
                    <a:lnTo>
                      <a:pt x="38" y="12"/>
                    </a:lnTo>
                    <a:lnTo>
                      <a:pt x="38" y="16"/>
                    </a:lnTo>
                    <a:lnTo>
                      <a:pt x="34" y="16"/>
                    </a:lnTo>
                    <a:lnTo>
                      <a:pt x="30" y="16"/>
                    </a:lnTo>
                    <a:lnTo>
                      <a:pt x="30" y="20"/>
                    </a:lnTo>
                    <a:lnTo>
                      <a:pt x="30" y="24"/>
                    </a:lnTo>
                    <a:lnTo>
                      <a:pt x="26" y="26"/>
                    </a:lnTo>
                    <a:lnTo>
                      <a:pt x="18" y="28"/>
                    </a:lnTo>
                    <a:lnTo>
                      <a:pt x="14" y="28"/>
                    </a:lnTo>
                    <a:lnTo>
                      <a:pt x="10" y="28"/>
                    </a:lnTo>
                    <a:lnTo>
                      <a:pt x="6" y="28"/>
                    </a:lnTo>
                    <a:lnTo>
                      <a:pt x="2" y="28"/>
                    </a:lnTo>
                    <a:lnTo>
                      <a:pt x="2" y="26"/>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9" name="Freeform 17"/>
              <p:cNvSpPr>
                <a:spLocks/>
              </p:cNvSpPr>
              <p:nvPr/>
            </p:nvSpPr>
            <p:spPr bwMode="ltGray">
              <a:xfrm>
                <a:off x="1434" y="448"/>
                <a:ext cx="47" cy="53"/>
              </a:xfrm>
              <a:custGeom>
                <a:avLst/>
                <a:gdLst>
                  <a:gd name="T0" fmla="*/ 2 w 47"/>
                  <a:gd name="T1" fmla="*/ 50 h 53"/>
                  <a:gd name="T2" fmla="*/ 6 w 47"/>
                  <a:gd name="T3" fmla="*/ 50 h 53"/>
                  <a:gd name="T4" fmla="*/ 10 w 47"/>
                  <a:gd name="T5" fmla="*/ 50 h 53"/>
                  <a:gd name="T6" fmla="*/ 14 w 47"/>
                  <a:gd name="T7" fmla="*/ 50 h 53"/>
                  <a:gd name="T8" fmla="*/ 20 w 47"/>
                  <a:gd name="T9" fmla="*/ 48 h 53"/>
                  <a:gd name="T10" fmla="*/ 24 w 47"/>
                  <a:gd name="T11" fmla="*/ 48 h 53"/>
                  <a:gd name="T12" fmla="*/ 30 w 47"/>
                  <a:gd name="T13" fmla="*/ 48 h 53"/>
                  <a:gd name="T14" fmla="*/ 34 w 47"/>
                  <a:gd name="T15" fmla="*/ 48 h 53"/>
                  <a:gd name="T16" fmla="*/ 36 w 47"/>
                  <a:gd name="T17" fmla="*/ 44 h 53"/>
                  <a:gd name="T18" fmla="*/ 38 w 47"/>
                  <a:gd name="T19" fmla="*/ 40 h 53"/>
                  <a:gd name="T20" fmla="*/ 42 w 47"/>
                  <a:gd name="T21" fmla="*/ 36 h 53"/>
                  <a:gd name="T22" fmla="*/ 46 w 47"/>
                  <a:gd name="T23" fmla="*/ 32 h 53"/>
                  <a:gd name="T24" fmla="*/ 46 w 47"/>
                  <a:gd name="T25" fmla="*/ 28 h 53"/>
                  <a:gd name="T26" fmla="*/ 46 w 47"/>
                  <a:gd name="T27" fmla="*/ 24 h 53"/>
                  <a:gd name="T28" fmla="*/ 44 w 47"/>
                  <a:gd name="T29" fmla="*/ 20 h 53"/>
                  <a:gd name="T30" fmla="*/ 40 w 47"/>
                  <a:gd name="T31" fmla="*/ 12 h 53"/>
                  <a:gd name="T32" fmla="*/ 40 w 47"/>
                  <a:gd name="T33" fmla="*/ 8 h 53"/>
                  <a:gd name="T34" fmla="*/ 40 w 47"/>
                  <a:gd name="T35" fmla="*/ 4 h 53"/>
                  <a:gd name="T36" fmla="*/ 40 w 47"/>
                  <a:gd name="T37" fmla="*/ 0 h 53"/>
                  <a:gd name="T38" fmla="*/ 34 w 47"/>
                  <a:gd name="T39" fmla="*/ 0 h 53"/>
                  <a:gd name="T40" fmla="*/ 28 w 47"/>
                  <a:gd name="T41" fmla="*/ 2 h 53"/>
                  <a:gd name="T42" fmla="*/ 28 w 47"/>
                  <a:gd name="T43" fmla="*/ 6 h 53"/>
                  <a:gd name="T44" fmla="*/ 24 w 47"/>
                  <a:gd name="T45" fmla="*/ 8 h 53"/>
                  <a:gd name="T46" fmla="*/ 20 w 47"/>
                  <a:gd name="T47" fmla="*/ 8 h 53"/>
                  <a:gd name="T48" fmla="*/ 18 w 47"/>
                  <a:gd name="T49" fmla="*/ 12 h 53"/>
                  <a:gd name="T50" fmla="*/ 18 w 47"/>
                  <a:gd name="T51" fmla="*/ 16 h 53"/>
                  <a:gd name="T52" fmla="*/ 18 w 47"/>
                  <a:gd name="T53" fmla="*/ 20 h 53"/>
                  <a:gd name="T54" fmla="*/ 18 w 47"/>
                  <a:gd name="T55" fmla="*/ 24 h 53"/>
                  <a:gd name="T56" fmla="*/ 18 w 47"/>
                  <a:gd name="T57" fmla="*/ 30 h 53"/>
                  <a:gd name="T58" fmla="*/ 16 w 47"/>
                  <a:gd name="T59" fmla="*/ 34 h 53"/>
                  <a:gd name="T60" fmla="*/ 10 w 47"/>
                  <a:gd name="T61" fmla="*/ 36 h 53"/>
                  <a:gd name="T62" fmla="*/ 6 w 47"/>
                  <a:gd name="T63" fmla="*/ 38 h 53"/>
                  <a:gd name="T64" fmla="*/ 2 w 47"/>
                  <a:gd name="T65" fmla="*/ 40 h 53"/>
                  <a:gd name="T66" fmla="*/ 0 w 47"/>
                  <a:gd name="T67" fmla="*/ 44 h 53"/>
                  <a:gd name="T68" fmla="*/ 0 w 47"/>
                  <a:gd name="T69" fmla="*/ 48 h 53"/>
                  <a:gd name="T70" fmla="*/ 0 w 47"/>
                  <a:gd name="T71" fmla="*/ 52 h 53"/>
                  <a:gd name="T72" fmla="*/ 2 w 47"/>
                  <a:gd name="T73" fmla="*/ 50 h 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 h="53">
                    <a:moveTo>
                      <a:pt x="2" y="50"/>
                    </a:moveTo>
                    <a:lnTo>
                      <a:pt x="6" y="50"/>
                    </a:lnTo>
                    <a:lnTo>
                      <a:pt x="10" y="50"/>
                    </a:lnTo>
                    <a:lnTo>
                      <a:pt x="14" y="50"/>
                    </a:lnTo>
                    <a:lnTo>
                      <a:pt x="20" y="48"/>
                    </a:lnTo>
                    <a:lnTo>
                      <a:pt x="24" y="48"/>
                    </a:lnTo>
                    <a:lnTo>
                      <a:pt x="30" y="48"/>
                    </a:lnTo>
                    <a:lnTo>
                      <a:pt x="34" y="48"/>
                    </a:lnTo>
                    <a:lnTo>
                      <a:pt x="36" y="44"/>
                    </a:lnTo>
                    <a:lnTo>
                      <a:pt x="38" y="40"/>
                    </a:lnTo>
                    <a:lnTo>
                      <a:pt x="42" y="36"/>
                    </a:lnTo>
                    <a:lnTo>
                      <a:pt x="46" y="32"/>
                    </a:lnTo>
                    <a:lnTo>
                      <a:pt x="46" y="28"/>
                    </a:lnTo>
                    <a:lnTo>
                      <a:pt x="46" y="24"/>
                    </a:lnTo>
                    <a:lnTo>
                      <a:pt x="44" y="20"/>
                    </a:lnTo>
                    <a:lnTo>
                      <a:pt x="40" y="12"/>
                    </a:lnTo>
                    <a:lnTo>
                      <a:pt x="40" y="8"/>
                    </a:lnTo>
                    <a:lnTo>
                      <a:pt x="40" y="4"/>
                    </a:lnTo>
                    <a:lnTo>
                      <a:pt x="40" y="0"/>
                    </a:lnTo>
                    <a:lnTo>
                      <a:pt x="34" y="0"/>
                    </a:lnTo>
                    <a:lnTo>
                      <a:pt x="28" y="2"/>
                    </a:lnTo>
                    <a:lnTo>
                      <a:pt x="28" y="6"/>
                    </a:lnTo>
                    <a:lnTo>
                      <a:pt x="24" y="8"/>
                    </a:lnTo>
                    <a:lnTo>
                      <a:pt x="20" y="8"/>
                    </a:lnTo>
                    <a:lnTo>
                      <a:pt x="18" y="12"/>
                    </a:lnTo>
                    <a:lnTo>
                      <a:pt x="18" y="16"/>
                    </a:lnTo>
                    <a:lnTo>
                      <a:pt x="18" y="20"/>
                    </a:lnTo>
                    <a:lnTo>
                      <a:pt x="18" y="24"/>
                    </a:lnTo>
                    <a:lnTo>
                      <a:pt x="18" y="30"/>
                    </a:lnTo>
                    <a:lnTo>
                      <a:pt x="16" y="34"/>
                    </a:lnTo>
                    <a:lnTo>
                      <a:pt x="10" y="36"/>
                    </a:lnTo>
                    <a:lnTo>
                      <a:pt x="6" y="38"/>
                    </a:lnTo>
                    <a:lnTo>
                      <a:pt x="2" y="40"/>
                    </a:lnTo>
                    <a:lnTo>
                      <a:pt x="0" y="44"/>
                    </a:lnTo>
                    <a:lnTo>
                      <a:pt x="0" y="48"/>
                    </a:lnTo>
                    <a:lnTo>
                      <a:pt x="0" y="52"/>
                    </a:lnTo>
                    <a:lnTo>
                      <a:pt x="2" y="5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0" name="Freeform 18"/>
              <p:cNvSpPr>
                <a:spLocks/>
              </p:cNvSpPr>
              <p:nvPr/>
            </p:nvSpPr>
            <p:spPr bwMode="ltGray">
              <a:xfrm>
                <a:off x="1750" y="230"/>
                <a:ext cx="171" cy="95"/>
              </a:xfrm>
              <a:custGeom>
                <a:avLst/>
                <a:gdLst>
                  <a:gd name="T0" fmla="*/ 10 w 171"/>
                  <a:gd name="T1" fmla="*/ 92 h 95"/>
                  <a:gd name="T2" fmla="*/ 18 w 171"/>
                  <a:gd name="T3" fmla="*/ 92 h 95"/>
                  <a:gd name="T4" fmla="*/ 26 w 171"/>
                  <a:gd name="T5" fmla="*/ 90 h 95"/>
                  <a:gd name="T6" fmla="*/ 34 w 171"/>
                  <a:gd name="T7" fmla="*/ 90 h 95"/>
                  <a:gd name="T8" fmla="*/ 42 w 171"/>
                  <a:gd name="T9" fmla="*/ 90 h 95"/>
                  <a:gd name="T10" fmla="*/ 48 w 171"/>
                  <a:gd name="T11" fmla="*/ 86 h 95"/>
                  <a:gd name="T12" fmla="*/ 56 w 171"/>
                  <a:gd name="T13" fmla="*/ 82 h 95"/>
                  <a:gd name="T14" fmla="*/ 66 w 171"/>
                  <a:gd name="T15" fmla="*/ 84 h 95"/>
                  <a:gd name="T16" fmla="*/ 76 w 171"/>
                  <a:gd name="T17" fmla="*/ 84 h 95"/>
                  <a:gd name="T18" fmla="*/ 86 w 171"/>
                  <a:gd name="T19" fmla="*/ 84 h 95"/>
                  <a:gd name="T20" fmla="*/ 94 w 171"/>
                  <a:gd name="T21" fmla="*/ 84 h 95"/>
                  <a:gd name="T22" fmla="*/ 102 w 171"/>
                  <a:gd name="T23" fmla="*/ 82 h 95"/>
                  <a:gd name="T24" fmla="*/ 110 w 171"/>
                  <a:gd name="T25" fmla="*/ 78 h 95"/>
                  <a:gd name="T26" fmla="*/ 120 w 171"/>
                  <a:gd name="T27" fmla="*/ 76 h 95"/>
                  <a:gd name="T28" fmla="*/ 130 w 171"/>
                  <a:gd name="T29" fmla="*/ 72 h 95"/>
                  <a:gd name="T30" fmla="*/ 138 w 171"/>
                  <a:gd name="T31" fmla="*/ 68 h 95"/>
                  <a:gd name="T32" fmla="*/ 148 w 171"/>
                  <a:gd name="T33" fmla="*/ 62 h 95"/>
                  <a:gd name="T34" fmla="*/ 156 w 171"/>
                  <a:gd name="T35" fmla="*/ 56 h 95"/>
                  <a:gd name="T36" fmla="*/ 162 w 171"/>
                  <a:gd name="T37" fmla="*/ 46 h 95"/>
                  <a:gd name="T38" fmla="*/ 166 w 171"/>
                  <a:gd name="T39" fmla="*/ 38 h 95"/>
                  <a:gd name="T40" fmla="*/ 170 w 171"/>
                  <a:gd name="T41" fmla="*/ 30 h 95"/>
                  <a:gd name="T42" fmla="*/ 170 w 171"/>
                  <a:gd name="T43" fmla="*/ 20 h 95"/>
                  <a:gd name="T44" fmla="*/ 164 w 171"/>
                  <a:gd name="T45" fmla="*/ 14 h 95"/>
                  <a:gd name="T46" fmla="*/ 158 w 171"/>
                  <a:gd name="T47" fmla="*/ 8 h 95"/>
                  <a:gd name="T48" fmla="*/ 148 w 171"/>
                  <a:gd name="T49" fmla="*/ 0 h 95"/>
                  <a:gd name="T50" fmla="*/ 138 w 171"/>
                  <a:gd name="T51" fmla="*/ 0 h 95"/>
                  <a:gd name="T52" fmla="*/ 130 w 171"/>
                  <a:gd name="T53" fmla="*/ 0 h 95"/>
                  <a:gd name="T54" fmla="*/ 120 w 171"/>
                  <a:gd name="T55" fmla="*/ 2 h 95"/>
                  <a:gd name="T56" fmla="*/ 112 w 171"/>
                  <a:gd name="T57" fmla="*/ 6 h 95"/>
                  <a:gd name="T58" fmla="*/ 104 w 171"/>
                  <a:gd name="T59" fmla="*/ 10 h 95"/>
                  <a:gd name="T60" fmla="*/ 96 w 171"/>
                  <a:gd name="T61" fmla="*/ 16 h 95"/>
                  <a:gd name="T62" fmla="*/ 86 w 171"/>
                  <a:gd name="T63" fmla="*/ 24 h 95"/>
                  <a:gd name="T64" fmla="*/ 78 w 171"/>
                  <a:gd name="T65" fmla="*/ 28 h 95"/>
                  <a:gd name="T66" fmla="*/ 74 w 171"/>
                  <a:gd name="T67" fmla="*/ 36 h 95"/>
                  <a:gd name="T68" fmla="*/ 64 w 171"/>
                  <a:gd name="T69" fmla="*/ 44 h 95"/>
                  <a:gd name="T70" fmla="*/ 56 w 171"/>
                  <a:gd name="T71" fmla="*/ 52 h 95"/>
                  <a:gd name="T72" fmla="*/ 48 w 171"/>
                  <a:gd name="T73" fmla="*/ 60 h 95"/>
                  <a:gd name="T74" fmla="*/ 40 w 171"/>
                  <a:gd name="T75" fmla="*/ 66 h 95"/>
                  <a:gd name="T76" fmla="*/ 30 w 171"/>
                  <a:gd name="T77" fmla="*/ 68 h 95"/>
                  <a:gd name="T78" fmla="*/ 24 w 171"/>
                  <a:gd name="T79" fmla="*/ 72 h 95"/>
                  <a:gd name="T80" fmla="*/ 16 w 171"/>
                  <a:gd name="T81" fmla="*/ 74 h 95"/>
                  <a:gd name="T82" fmla="*/ 8 w 171"/>
                  <a:gd name="T83" fmla="*/ 78 h 95"/>
                  <a:gd name="T84" fmla="*/ 2 w 171"/>
                  <a:gd name="T85" fmla="*/ 86 h 95"/>
                  <a:gd name="T86" fmla="*/ 2 w 171"/>
                  <a:gd name="T87" fmla="*/ 94 h 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71" h="95">
                    <a:moveTo>
                      <a:pt x="6" y="92"/>
                    </a:moveTo>
                    <a:lnTo>
                      <a:pt x="10" y="92"/>
                    </a:lnTo>
                    <a:lnTo>
                      <a:pt x="14" y="92"/>
                    </a:lnTo>
                    <a:lnTo>
                      <a:pt x="18" y="92"/>
                    </a:lnTo>
                    <a:lnTo>
                      <a:pt x="22" y="92"/>
                    </a:lnTo>
                    <a:lnTo>
                      <a:pt x="26" y="90"/>
                    </a:lnTo>
                    <a:lnTo>
                      <a:pt x="30" y="90"/>
                    </a:lnTo>
                    <a:lnTo>
                      <a:pt x="34" y="90"/>
                    </a:lnTo>
                    <a:lnTo>
                      <a:pt x="38" y="90"/>
                    </a:lnTo>
                    <a:lnTo>
                      <a:pt x="42" y="90"/>
                    </a:lnTo>
                    <a:lnTo>
                      <a:pt x="46" y="90"/>
                    </a:lnTo>
                    <a:lnTo>
                      <a:pt x="48" y="86"/>
                    </a:lnTo>
                    <a:lnTo>
                      <a:pt x="52" y="82"/>
                    </a:lnTo>
                    <a:lnTo>
                      <a:pt x="56" y="82"/>
                    </a:lnTo>
                    <a:lnTo>
                      <a:pt x="60" y="82"/>
                    </a:lnTo>
                    <a:lnTo>
                      <a:pt x="66" y="84"/>
                    </a:lnTo>
                    <a:lnTo>
                      <a:pt x="70" y="84"/>
                    </a:lnTo>
                    <a:lnTo>
                      <a:pt x="76" y="84"/>
                    </a:lnTo>
                    <a:lnTo>
                      <a:pt x="80" y="84"/>
                    </a:lnTo>
                    <a:lnTo>
                      <a:pt x="86" y="84"/>
                    </a:lnTo>
                    <a:lnTo>
                      <a:pt x="90" y="84"/>
                    </a:lnTo>
                    <a:lnTo>
                      <a:pt x="94" y="84"/>
                    </a:lnTo>
                    <a:lnTo>
                      <a:pt x="98" y="82"/>
                    </a:lnTo>
                    <a:lnTo>
                      <a:pt x="102" y="82"/>
                    </a:lnTo>
                    <a:lnTo>
                      <a:pt x="106" y="80"/>
                    </a:lnTo>
                    <a:lnTo>
                      <a:pt x="110" y="78"/>
                    </a:lnTo>
                    <a:lnTo>
                      <a:pt x="116" y="76"/>
                    </a:lnTo>
                    <a:lnTo>
                      <a:pt x="120" y="76"/>
                    </a:lnTo>
                    <a:lnTo>
                      <a:pt x="124" y="74"/>
                    </a:lnTo>
                    <a:lnTo>
                      <a:pt x="130" y="72"/>
                    </a:lnTo>
                    <a:lnTo>
                      <a:pt x="134" y="72"/>
                    </a:lnTo>
                    <a:lnTo>
                      <a:pt x="138" y="68"/>
                    </a:lnTo>
                    <a:lnTo>
                      <a:pt x="144" y="64"/>
                    </a:lnTo>
                    <a:lnTo>
                      <a:pt x="148" y="62"/>
                    </a:lnTo>
                    <a:lnTo>
                      <a:pt x="152" y="58"/>
                    </a:lnTo>
                    <a:lnTo>
                      <a:pt x="156" y="56"/>
                    </a:lnTo>
                    <a:lnTo>
                      <a:pt x="158" y="52"/>
                    </a:lnTo>
                    <a:lnTo>
                      <a:pt x="162" y="46"/>
                    </a:lnTo>
                    <a:lnTo>
                      <a:pt x="164" y="42"/>
                    </a:lnTo>
                    <a:lnTo>
                      <a:pt x="166" y="38"/>
                    </a:lnTo>
                    <a:lnTo>
                      <a:pt x="168" y="34"/>
                    </a:lnTo>
                    <a:lnTo>
                      <a:pt x="170" y="30"/>
                    </a:lnTo>
                    <a:lnTo>
                      <a:pt x="170" y="26"/>
                    </a:lnTo>
                    <a:lnTo>
                      <a:pt x="170" y="20"/>
                    </a:lnTo>
                    <a:lnTo>
                      <a:pt x="168" y="16"/>
                    </a:lnTo>
                    <a:lnTo>
                      <a:pt x="164" y="14"/>
                    </a:lnTo>
                    <a:lnTo>
                      <a:pt x="162" y="10"/>
                    </a:lnTo>
                    <a:lnTo>
                      <a:pt x="158" y="8"/>
                    </a:lnTo>
                    <a:lnTo>
                      <a:pt x="156" y="4"/>
                    </a:lnTo>
                    <a:lnTo>
                      <a:pt x="148" y="0"/>
                    </a:lnTo>
                    <a:lnTo>
                      <a:pt x="144" y="0"/>
                    </a:lnTo>
                    <a:lnTo>
                      <a:pt x="138" y="0"/>
                    </a:lnTo>
                    <a:lnTo>
                      <a:pt x="134" y="0"/>
                    </a:lnTo>
                    <a:lnTo>
                      <a:pt x="130" y="0"/>
                    </a:lnTo>
                    <a:lnTo>
                      <a:pt x="124" y="2"/>
                    </a:lnTo>
                    <a:lnTo>
                      <a:pt x="120" y="2"/>
                    </a:lnTo>
                    <a:lnTo>
                      <a:pt x="116" y="4"/>
                    </a:lnTo>
                    <a:lnTo>
                      <a:pt x="112" y="6"/>
                    </a:lnTo>
                    <a:lnTo>
                      <a:pt x="108" y="10"/>
                    </a:lnTo>
                    <a:lnTo>
                      <a:pt x="104" y="10"/>
                    </a:lnTo>
                    <a:lnTo>
                      <a:pt x="100" y="14"/>
                    </a:lnTo>
                    <a:lnTo>
                      <a:pt x="96" y="16"/>
                    </a:lnTo>
                    <a:lnTo>
                      <a:pt x="92" y="18"/>
                    </a:lnTo>
                    <a:lnTo>
                      <a:pt x="86" y="24"/>
                    </a:lnTo>
                    <a:lnTo>
                      <a:pt x="82" y="26"/>
                    </a:lnTo>
                    <a:lnTo>
                      <a:pt x="78" y="28"/>
                    </a:lnTo>
                    <a:lnTo>
                      <a:pt x="76" y="32"/>
                    </a:lnTo>
                    <a:lnTo>
                      <a:pt x="74" y="36"/>
                    </a:lnTo>
                    <a:lnTo>
                      <a:pt x="70" y="40"/>
                    </a:lnTo>
                    <a:lnTo>
                      <a:pt x="64" y="44"/>
                    </a:lnTo>
                    <a:lnTo>
                      <a:pt x="60" y="48"/>
                    </a:lnTo>
                    <a:lnTo>
                      <a:pt x="56" y="52"/>
                    </a:lnTo>
                    <a:lnTo>
                      <a:pt x="52" y="58"/>
                    </a:lnTo>
                    <a:lnTo>
                      <a:pt x="48" y="60"/>
                    </a:lnTo>
                    <a:lnTo>
                      <a:pt x="44" y="64"/>
                    </a:lnTo>
                    <a:lnTo>
                      <a:pt x="40" y="66"/>
                    </a:lnTo>
                    <a:lnTo>
                      <a:pt x="36" y="68"/>
                    </a:lnTo>
                    <a:lnTo>
                      <a:pt x="30" y="68"/>
                    </a:lnTo>
                    <a:lnTo>
                      <a:pt x="26" y="68"/>
                    </a:lnTo>
                    <a:lnTo>
                      <a:pt x="24" y="72"/>
                    </a:lnTo>
                    <a:lnTo>
                      <a:pt x="20" y="74"/>
                    </a:lnTo>
                    <a:lnTo>
                      <a:pt x="16" y="74"/>
                    </a:lnTo>
                    <a:lnTo>
                      <a:pt x="12" y="76"/>
                    </a:lnTo>
                    <a:lnTo>
                      <a:pt x="8" y="78"/>
                    </a:lnTo>
                    <a:lnTo>
                      <a:pt x="4" y="82"/>
                    </a:lnTo>
                    <a:lnTo>
                      <a:pt x="2" y="86"/>
                    </a:lnTo>
                    <a:lnTo>
                      <a:pt x="0" y="90"/>
                    </a:lnTo>
                    <a:lnTo>
                      <a:pt x="2" y="94"/>
                    </a:lnTo>
                    <a:lnTo>
                      <a:pt x="6" y="92"/>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1" name="Freeform 19"/>
              <p:cNvSpPr>
                <a:spLocks/>
              </p:cNvSpPr>
              <p:nvPr/>
            </p:nvSpPr>
            <p:spPr bwMode="ltGray">
              <a:xfrm>
                <a:off x="1842" y="716"/>
                <a:ext cx="45" cy="29"/>
              </a:xfrm>
              <a:custGeom>
                <a:avLst/>
                <a:gdLst>
                  <a:gd name="T0" fmla="*/ 4 w 45"/>
                  <a:gd name="T1" fmla="*/ 18 h 29"/>
                  <a:gd name="T2" fmla="*/ 8 w 45"/>
                  <a:gd name="T3" fmla="*/ 20 h 29"/>
                  <a:gd name="T4" fmla="*/ 12 w 45"/>
                  <a:gd name="T5" fmla="*/ 22 h 29"/>
                  <a:gd name="T6" fmla="*/ 16 w 45"/>
                  <a:gd name="T7" fmla="*/ 22 h 29"/>
                  <a:gd name="T8" fmla="*/ 20 w 45"/>
                  <a:gd name="T9" fmla="*/ 24 h 29"/>
                  <a:gd name="T10" fmla="*/ 24 w 45"/>
                  <a:gd name="T11" fmla="*/ 26 h 29"/>
                  <a:gd name="T12" fmla="*/ 30 w 45"/>
                  <a:gd name="T13" fmla="*/ 26 h 29"/>
                  <a:gd name="T14" fmla="*/ 34 w 45"/>
                  <a:gd name="T15" fmla="*/ 26 h 29"/>
                  <a:gd name="T16" fmla="*/ 38 w 45"/>
                  <a:gd name="T17" fmla="*/ 28 h 29"/>
                  <a:gd name="T18" fmla="*/ 42 w 45"/>
                  <a:gd name="T19" fmla="*/ 26 h 29"/>
                  <a:gd name="T20" fmla="*/ 44 w 45"/>
                  <a:gd name="T21" fmla="*/ 22 h 29"/>
                  <a:gd name="T22" fmla="*/ 44 w 45"/>
                  <a:gd name="T23" fmla="*/ 18 h 29"/>
                  <a:gd name="T24" fmla="*/ 44 w 45"/>
                  <a:gd name="T25" fmla="*/ 14 h 29"/>
                  <a:gd name="T26" fmla="*/ 42 w 45"/>
                  <a:gd name="T27" fmla="*/ 10 h 29"/>
                  <a:gd name="T28" fmla="*/ 40 w 45"/>
                  <a:gd name="T29" fmla="*/ 6 h 29"/>
                  <a:gd name="T30" fmla="*/ 36 w 45"/>
                  <a:gd name="T31" fmla="*/ 4 h 29"/>
                  <a:gd name="T32" fmla="*/ 28 w 45"/>
                  <a:gd name="T33" fmla="*/ 4 h 29"/>
                  <a:gd name="T34" fmla="*/ 24 w 45"/>
                  <a:gd name="T35" fmla="*/ 2 h 29"/>
                  <a:gd name="T36" fmla="*/ 20 w 45"/>
                  <a:gd name="T37" fmla="*/ 2 h 29"/>
                  <a:gd name="T38" fmla="*/ 16 w 45"/>
                  <a:gd name="T39" fmla="*/ 2 h 29"/>
                  <a:gd name="T40" fmla="*/ 12 w 45"/>
                  <a:gd name="T41" fmla="*/ 0 h 29"/>
                  <a:gd name="T42" fmla="*/ 8 w 45"/>
                  <a:gd name="T43" fmla="*/ 2 h 29"/>
                  <a:gd name="T44" fmla="*/ 6 w 45"/>
                  <a:gd name="T45" fmla="*/ 6 h 29"/>
                  <a:gd name="T46" fmla="*/ 4 w 45"/>
                  <a:gd name="T47" fmla="*/ 10 h 29"/>
                  <a:gd name="T48" fmla="*/ 0 w 45"/>
                  <a:gd name="T49" fmla="*/ 12 h 29"/>
                  <a:gd name="T50" fmla="*/ 0 w 45"/>
                  <a:gd name="T51" fmla="*/ 16 h 29"/>
                  <a:gd name="T52" fmla="*/ 0 w 45"/>
                  <a:gd name="T53" fmla="*/ 20 h 29"/>
                  <a:gd name="T54" fmla="*/ 2 w 45"/>
                  <a:gd name="T55" fmla="*/ 24 h 29"/>
                  <a:gd name="T56" fmla="*/ 6 w 45"/>
                  <a:gd name="T57" fmla="*/ 24 h 29"/>
                  <a:gd name="T58" fmla="*/ 4 w 45"/>
                  <a:gd name="T59" fmla="*/ 18 h 2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5" h="29">
                    <a:moveTo>
                      <a:pt x="4" y="18"/>
                    </a:moveTo>
                    <a:lnTo>
                      <a:pt x="8" y="20"/>
                    </a:lnTo>
                    <a:lnTo>
                      <a:pt x="12" y="22"/>
                    </a:lnTo>
                    <a:lnTo>
                      <a:pt x="16" y="22"/>
                    </a:lnTo>
                    <a:lnTo>
                      <a:pt x="20" y="24"/>
                    </a:lnTo>
                    <a:lnTo>
                      <a:pt x="24" y="26"/>
                    </a:lnTo>
                    <a:lnTo>
                      <a:pt x="30" y="26"/>
                    </a:lnTo>
                    <a:lnTo>
                      <a:pt x="34" y="26"/>
                    </a:lnTo>
                    <a:lnTo>
                      <a:pt x="38" y="28"/>
                    </a:lnTo>
                    <a:lnTo>
                      <a:pt x="42" y="26"/>
                    </a:lnTo>
                    <a:lnTo>
                      <a:pt x="44" y="22"/>
                    </a:lnTo>
                    <a:lnTo>
                      <a:pt x="44" y="18"/>
                    </a:lnTo>
                    <a:lnTo>
                      <a:pt x="44" y="14"/>
                    </a:lnTo>
                    <a:lnTo>
                      <a:pt x="42" y="10"/>
                    </a:lnTo>
                    <a:lnTo>
                      <a:pt x="40" y="6"/>
                    </a:lnTo>
                    <a:lnTo>
                      <a:pt x="36" y="4"/>
                    </a:lnTo>
                    <a:lnTo>
                      <a:pt x="28" y="4"/>
                    </a:lnTo>
                    <a:lnTo>
                      <a:pt x="24" y="2"/>
                    </a:lnTo>
                    <a:lnTo>
                      <a:pt x="20" y="2"/>
                    </a:lnTo>
                    <a:lnTo>
                      <a:pt x="16" y="2"/>
                    </a:lnTo>
                    <a:lnTo>
                      <a:pt x="12" y="0"/>
                    </a:lnTo>
                    <a:lnTo>
                      <a:pt x="8" y="2"/>
                    </a:lnTo>
                    <a:lnTo>
                      <a:pt x="6" y="6"/>
                    </a:lnTo>
                    <a:lnTo>
                      <a:pt x="4" y="10"/>
                    </a:lnTo>
                    <a:lnTo>
                      <a:pt x="0" y="12"/>
                    </a:lnTo>
                    <a:lnTo>
                      <a:pt x="0" y="16"/>
                    </a:lnTo>
                    <a:lnTo>
                      <a:pt x="0" y="20"/>
                    </a:lnTo>
                    <a:lnTo>
                      <a:pt x="2" y="24"/>
                    </a:lnTo>
                    <a:lnTo>
                      <a:pt x="6" y="24"/>
                    </a:lnTo>
                    <a:lnTo>
                      <a:pt x="4" y="18"/>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2" name="Freeform 20"/>
              <p:cNvSpPr>
                <a:spLocks/>
              </p:cNvSpPr>
              <p:nvPr/>
            </p:nvSpPr>
            <p:spPr bwMode="ltGray">
              <a:xfrm>
                <a:off x="1822" y="782"/>
                <a:ext cx="59" cy="45"/>
              </a:xfrm>
              <a:custGeom>
                <a:avLst/>
                <a:gdLst>
                  <a:gd name="T0" fmla="*/ 6 w 59"/>
                  <a:gd name="T1" fmla="*/ 24 h 45"/>
                  <a:gd name="T2" fmla="*/ 10 w 59"/>
                  <a:gd name="T3" fmla="*/ 28 h 45"/>
                  <a:gd name="T4" fmla="*/ 14 w 59"/>
                  <a:gd name="T5" fmla="*/ 30 h 45"/>
                  <a:gd name="T6" fmla="*/ 16 w 59"/>
                  <a:gd name="T7" fmla="*/ 34 h 45"/>
                  <a:gd name="T8" fmla="*/ 20 w 59"/>
                  <a:gd name="T9" fmla="*/ 34 h 45"/>
                  <a:gd name="T10" fmla="*/ 24 w 59"/>
                  <a:gd name="T11" fmla="*/ 38 h 45"/>
                  <a:gd name="T12" fmla="*/ 28 w 59"/>
                  <a:gd name="T13" fmla="*/ 40 h 45"/>
                  <a:gd name="T14" fmla="*/ 32 w 59"/>
                  <a:gd name="T15" fmla="*/ 42 h 45"/>
                  <a:gd name="T16" fmla="*/ 36 w 59"/>
                  <a:gd name="T17" fmla="*/ 42 h 45"/>
                  <a:gd name="T18" fmla="*/ 40 w 59"/>
                  <a:gd name="T19" fmla="*/ 42 h 45"/>
                  <a:gd name="T20" fmla="*/ 44 w 59"/>
                  <a:gd name="T21" fmla="*/ 44 h 45"/>
                  <a:gd name="T22" fmla="*/ 48 w 59"/>
                  <a:gd name="T23" fmla="*/ 44 h 45"/>
                  <a:gd name="T24" fmla="*/ 52 w 59"/>
                  <a:gd name="T25" fmla="*/ 42 h 45"/>
                  <a:gd name="T26" fmla="*/ 54 w 59"/>
                  <a:gd name="T27" fmla="*/ 38 h 45"/>
                  <a:gd name="T28" fmla="*/ 56 w 59"/>
                  <a:gd name="T29" fmla="*/ 34 h 45"/>
                  <a:gd name="T30" fmla="*/ 58 w 59"/>
                  <a:gd name="T31" fmla="*/ 30 h 45"/>
                  <a:gd name="T32" fmla="*/ 58 w 59"/>
                  <a:gd name="T33" fmla="*/ 26 h 45"/>
                  <a:gd name="T34" fmla="*/ 56 w 59"/>
                  <a:gd name="T35" fmla="*/ 22 h 45"/>
                  <a:gd name="T36" fmla="*/ 52 w 59"/>
                  <a:gd name="T37" fmla="*/ 18 h 45"/>
                  <a:gd name="T38" fmla="*/ 48 w 59"/>
                  <a:gd name="T39" fmla="*/ 16 h 45"/>
                  <a:gd name="T40" fmla="*/ 46 w 59"/>
                  <a:gd name="T41" fmla="*/ 12 h 45"/>
                  <a:gd name="T42" fmla="*/ 42 w 59"/>
                  <a:gd name="T43" fmla="*/ 10 h 45"/>
                  <a:gd name="T44" fmla="*/ 38 w 59"/>
                  <a:gd name="T45" fmla="*/ 8 h 45"/>
                  <a:gd name="T46" fmla="*/ 34 w 59"/>
                  <a:gd name="T47" fmla="*/ 4 h 45"/>
                  <a:gd name="T48" fmla="*/ 30 w 59"/>
                  <a:gd name="T49" fmla="*/ 2 h 45"/>
                  <a:gd name="T50" fmla="*/ 26 w 59"/>
                  <a:gd name="T51" fmla="*/ 2 h 45"/>
                  <a:gd name="T52" fmla="*/ 22 w 59"/>
                  <a:gd name="T53" fmla="*/ 0 h 45"/>
                  <a:gd name="T54" fmla="*/ 18 w 59"/>
                  <a:gd name="T55" fmla="*/ 2 h 45"/>
                  <a:gd name="T56" fmla="*/ 14 w 59"/>
                  <a:gd name="T57" fmla="*/ 4 h 45"/>
                  <a:gd name="T58" fmla="*/ 10 w 59"/>
                  <a:gd name="T59" fmla="*/ 6 h 45"/>
                  <a:gd name="T60" fmla="*/ 6 w 59"/>
                  <a:gd name="T61" fmla="*/ 8 h 45"/>
                  <a:gd name="T62" fmla="*/ 4 w 59"/>
                  <a:gd name="T63" fmla="*/ 12 h 45"/>
                  <a:gd name="T64" fmla="*/ 2 w 59"/>
                  <a:gd name="T65" fmla="*/ 16 h 45"/>
                  <a:gd name="T66" fmla="*/ 0 w 59"/>
                  <a:gd name="T67" fmla="*/ 20 h 45"/>
                  <a:gd name="T68" fmla="*/ 2 w 59"/>
                  <a:gd name="T69" fmla="*/ 24 h 45"/>
                  <a:gd name="T70" fmla="*/ 6 w 59"/>
                  <a:gd name="T71" fmla="*/ 24 h 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9" h="45">
                    <a:moveTo>
                      <a:pt x="6" y="24"/>
                    </a:moveTo>
                    <a:lnTo>
                      <a:pt x="10" y="28"/>
                    </a:lnTo>
                    <a:lnTo>
                      <a:pt x="14" y="30"/>
                    </a:lnTo>
                    <a:lnTo>
                      <a:pt x="16" y="34"/>
                    </a:lnTo>
                    <a:lnTo>
                      <a:pt x="20" y="34"/>
                    </a:lnTo>
                    <a:lnTo>
                      <a:pt x="24" y="38"/>
                    </a:lnTo>
                    <a:lnTo>
                      <a:pt x="28" y="40"/>
                    </a:lnTo>
                    <a:lnTo>
                      <a:pt x="32" y="42"/>
                    </a:lnTo>
                    <a:lnTo>
                      <a:pt x="36" y="42"/>
                    </a:lnTo>
                    <a:lnTo>
                      <a:pt x="40" y="42"/>
                    </a:lnTo>
                    <a:lnTo>
                      <a:pt x="44" y="44"/>
                    </a:lnTo>
                    <a:lnTo>
                      <a:pt x="48" y="44"/>
                    </a:lnTo>
                    <a:lnTo>
                      <a:pt x="52" y="42"/>
                    </a:lnTo>
                    <a:lnTo>
                      <a:pt x="54" y="38"/>
                    </a:lnTo>
                    <a:lnTo>
                      <a:pt x="56" y="34"/>
                    </a:lnTo>
                    <a:lnTo>
                      <a:pt x="58" y="30"/>
                    </a:lnTo>
                    <a:lnTo>
                      <a:pt x="58" y="26"/>
                    </a:lnTo>
                    <a:lnTo>
                      <a:pt x="56" y="22"/>
                    </a:lnTo>
                    <a:lnTo>
                      <a:pt x="52" y="18"/>
                    </a:lnTo>
                    <a:lnTo>
                      <a:pt x="48" y="16"/>
                    </a:lnTo>
                    <a:lnTo>
                      <a:pt x="46" y="12"/>
                    </a:lnTo>
                    <a:lnTo>
                      <a:pt x="42" y="10"/>
                    </a:lnTo>
                    <a:lnTo>
                      <a:pt x="38" y="8"/>
                    </a:lnTo>
                    <a:lnTo>
                      <a:pt x="34" y="4"/>
                    </a:lnTo>
                    <a:lnTo>
                      <a:pt x="30" y="2"/>
                    </a:lnTo>
                    <a:lnTo>
                      <a:pt x="26" y="2"/>
                    </a:lnTo>
                    <a:lnTo>
                      <a:pt x="22" y="0"/>
                    </a:lnTo>
                    <a:lnTo>
                      <a:pt x="18" y="2"/>
                    </a:lnTo>
                    <a:lnTo>
                      <a:pt x="14" y="4"/>
                    </a:lnTo>
                    <a:lnTo>
                      <a:pt x="10" y="6"/>
                    </a:lnTo>
                    <a:lnTo>
                      <a:pt x="6" y="8"/>
                    </a:lnTo>
                    <a:lnTo>
                      <a:pt x="4" y="12"/>
                    </a:lnTo>
                    <a:lnTo>
                      <a:pt x="2" y="16"/>
                    </a:lnTo>
                    <a:lnTo>
                      <a:pt x="0" y="20"/>
                    </a:lnTo>
                    <a:lnTo>
                      <a:pt x="2" y="24"/>
                    </a:lnTo>
                    <a:lnTo>
                      <a:pt x="6" y="24"/>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3" name="Freeform 21"/>
              <p:cNvSpPr>
                <a:spLocks/>
              </p:cNvSpPr>
              <p:nvPr/>
            </p:nvSpPr>
            <p:spPr bwMode="ltGray">
              <a:xfrm>
                <a:off x="406" y="254"/>
                <a:ext cx="1075" cy="1067"/>
              </a:xfrm>
              <a:custGeom>
                <a:avLst/>
                <a:gdLst>
                  <a:gd name="T0" fmla="*/ 42 w 1075"/>
                  <a:gd name="T1" fmla="*/ 106 h 1067"/>
                  <a:gd name="T2" fmla="*/ 106 w 1075"/>
                  <a:gd name="T3" fmla="*/ 132 h 1067"/>
                  <a:gd name="T4" fmla="*/ 176 w 1075"/>
                  <a:gd name="T5" fmla="*/ 144 h 1067"/>
                  <a:gd name="T6" fmla="*/ 244 w 1075"/>
                  <a:gd name="T7" fmla="*/ 154 h 1067"/>
                  <a:gd name="T8" fmla="*/ 306 w 1075"/>
                  <a:gd name="T9" fmla="*/ 140 h 1067"/>
                  <a:gd name="T10" fmla="*/ 338 w 1075"/>
                  <a:gd name="T11" fmla="*/ 88 h 1067"/>
                  <a:gd name="T12" fmla="*/ 394 w 1075"/>
                  <a:gd name="T13" fmla="*/ 60 h 1067"/>
                  <a:gd name="T14" fmla="*/ 462 w 1075"/>
                  <a:gd name="T15" fmla="*/ 72 h 1067"/>
                  <a:gd name="T16" fmla="*/ 522 w 1075"/>
                  <a:gd name="T17" fmla="*/ 62 h 1067"/>
                  <a:gd name="T18" fmla="*/ 576 w 1075"/>
                  <a:gd name="T19" fmla="*/ 12 h 1067"/>
                  <a:gd name="T20" fmla="*/ 622 w 1075"/>
                  <a:gd name="T21" fmla="*/ 34 h 1067"/>
                  <a:gd name="T22" fmla="*/ 684 w 1075"/>
                  <a:gd name="T23" fmla="*/ 74 h 1067"/>
                  <a:gd name="T24" fmla="*/ 744 w 1075"/>
                  <a:gd name="T25" fmla="*/ 114 h 1067"/>
                  <a:gd name="T26" fmla="*/ 798 w 1075"/>
                  <a:gd name="T27" fmla="*/ 180 h 1067"/>
                  <a:gd name="T28" fmla="*/ 846 w 1075"/>
                  <a:gd name="T29" fmla="*/ 240 h 1067"/>
                  <a:gd name="T30" fmla="*/ 902 w 1075"/>
                  <a:gd name="T31" fmla="*/ 280 h 1067"/>
                  <a:gd name="T32" fmla="*/ 968 w 1075"/>
                  <a:gd name="T33" fmla="*/ 264 h 1067"/>
                  <a:gd name="T34" fmla="*/ 1010 w 1075"/>
                  <a:gd name="T35" fmla="*/ 252 h 1067"/>
                  <a:gd name="T36" fmla="*/ 956 w 1075"/>
                  <a:gd name="T37" fmla="*/ 322 h 1067"/>
                  <a:gd name="T38" fmla="*/ 940 w 1075"/>
                  <a:gd name="T39" fmla="*/ 392 h 1067"/>
                  <a:gd name="T40" fmla="*/ 984 w 1075"/>
                  <a:gd name="T41" fmla="*/ 418 h 1067"/>
                  <a:gd name="T42" fmla="*/ 1032 w 1075"/>
                  <a:gd name="T43" fmla="*/ 384 h 1067"/>
                  <a:gd name="T44" fmla="*/ 1074 w 1075"/>
                  <a:gd name="T45" fmla="*/ 442 h 1067"/>
                  <a:gd name="T46" fmla="*/ 1022 w 1075"/>
                  <a:gd name="T47" fmla="*/ 482 h 1067"/>
                  <a:gd name="T48" fmla="*/ 962 w 1075"/>
                  <a:gd name="T49" fmla="*/ 500 h 1067"/>
                  <a:gd name="T50" fmla="*/ 960 w 1075"/>
                  <a:gd name="T51" fmla="*/ 560 h 1067"/>
                  <a:gd name="T52" fmla="*/ 950 w 1075"/>
                  <a:gd name="T53" fmla="*/ 638 h 1067"/>
                  <a:gd name="T54" fmla="*/ 924 w 1075"/>
                  <a:gd name="T55" fmla="*/ 718 h 1067"/>
                  <a:gd name="T56" fmla="*/ 932 w 1075"/>
                  <a:gd name="T57" fmla="*/ 800 h 1067"/>
                  <a:gd name="T58" fmla="*/ 976 w 1075"/>
                  <a:gd name="T59" fmla="*/ 842 h 1067"/>
                  <a:gd name="T60" fmla="*/ 956 w 1075"/>
                  <a:gd name="T61" fmla="*/ 866 h 1067"/>
                  <a:gd name="T62" fmla="*/ 906 w 1075"/>
                  <a:gd name="T63" fmla="*/ 812 h 1067"/>
                  <a:gd name="T64" fmla="*/ 834 w 1075"/>
                  <a:gd name="T65" fmla="*/ 822 h 1067"/>
                  <a:gd name="T66" fmla="*/ 770 w 1075"/>
                  <a:gd name="T67" fmla="*/ 870 h 1067"/>
                  <a:gd name="T68" fmla="*/ 746 w 1075"/>
                  <a:gd name="T69" fmla="*/ 938 h 1067"/>
                  <a:gd name="T70" fmla="*/ 790 w 1075"/>
                  <a:gd name="T71" fmla="*/ 998 h 1067"/>
                  <a:gd name="T72" fmla="*/ 784 w 1075"/>
                  <a:gd name="T73" fmla="*/ 1064 h 1067"/>
                  <a:gd name="T74" fmla="*/ 726 w 1075"/>
                  <a:gd name="T75" fmla="*/ 1022 h 1067"/>
                  <a:gd name="T76" fmla="*/ 674 w 1075"/>
                  <a:gd name="T77" fmla="*/ 956 h 1067"/>
                  <a:gd name="T78" fmla="*/ 594 w 1075"/>
                  <a:gd name="T79" fmla="*/ 964 h 1067"/>
                  <a:gd name="T80" fmla="*/ 526 w 1075"/>
                  <a:gd name="T81" fmla="*/ 940 h 1067"/>
                  <a:gd name="T82" fmla="*/ 454 w 1075"/>
                  <a:gd name="T83" fmla="*/ 946 h 1067"/>
                  <a:gd name="T84" fmla="*/ 432 w 1075"/>
                  <a:gd name="T85" fmla="*/ 1016 h 1067"/>
                  <a:gd name="T86" fmla="*/ 400 w 1075"/>
                  <a:gd name="T87" fmla="*/ 972 h 1067"/>
                  <a:gd name="T88" fmla="*/ 350 w 1075"/>
                  <a:gd name="T89" fmla="*/ 914 h 1067"/>
                  <a:gd name="T90" fmla="*/ 276 w 1075"/>
                  <a:gd name="T91" fmla="*/ 938 h 1067"/>
                  <a:gd name="T92" fmla="*/ 264 w 1075"/>
                  <a:gd name="T93" fmla="*/ 900 h 1067"/>
                  <a:gd name="T94" fmla="*/ 252 w 1075"/>
                  <a:gd name="T95" fmla="*/ 828 h 1067"/>
                  <a:gd name="T96" fmla="*/ 178 w 1075"/>
                  <a:gd name="T97" fmla="*/ 770 h 1067"/>
                  <a:gd name="T98" fmla="*/ 158 w 1075"/>
                  <a:gd name="T99" fmla="*/ 836 h 1067"/>
                  <a:gd name="T100" fmla="*/ 98 w 1075"/>
                  <a:gd name="T101" fmla="*/ 894 h 1067"/>
                  <a:gd name="T102" fmla="*/ 40 w 1075"/>
                  <a:gd name="T103" fmla="*/ 856 h 1067"/>
                  <a:gd name="T104" fmla="*/ 64 w 1075"/>
                  <a:gd name="T105" fmla="*/ 782 h 1067"/>
                  <a:gd name="T106" fmla="*/ 132 w 1075"/>
                  <a:gd name="T107" fmla="*/ 744 h 1067"/>
                  <a:gd name="T108" fmla="*/ 178 w 1075"/>
                  <a:gd name="T109" fmla="*/ 700 h 1067"/>
                  <a:gd name="T110" fmla="*/ 150 w 1075"/>
                  <a:gd name="T111" fmla="*/ 552 h 1067"/>
                  <a:gd name="T112" fmla="*/ 118 w 1075"/>
                  <a:gd name="T113" fmla="*/ 470 h 1067"/>
                  <a:gd name="T114" fmla="*/ 110 w 1075"/>
                  <a:gd name="T115" fmla="*/ 384 h 1067"/>
                  <a:gd name="T116" fmla="*/ 74 w 1075"/>
                  <a:gd name="T117" fmla="*/ 316 h 1067"/>
                  <a:gd name="T118" fmla="*/ 126 w 1075"/>
                  <a:gd name="T119" fmla="*/ 304 h 1067"/>
                  <a:gd name="T120" fmla="*/ 96 w 1075"/>
                  <a:gd name="T121" fmla="*/ 240 h 1067"/>
                  <a:gd name="T122" fmla="*/ 38 w 1075"/>
                  <a:gd name="T123" fmla="*/ 164 h 10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75" h="1067">
                    <a:moveTo>
                      <a:pt x="8" y="138"/>
                    </a:moveTo>
                    <a:lnTo>
                      <a:pt x="6" y="134"/>
                    </a:lnTo>
                    <a:lnTo>
                      <a:pt x="2" y="134"/>
                    </a:lnTo>
                    <a:lnTo>
                      <a:pt x="2" y="130"/>
                    </a:lnTo>
                    <a:lnTo>
                      <a:pt x="0" y="126"/>
                    </a:lnTo>
                    <a:lnTo>
                      <a:pt x="0" y="122"/>
                    </a:lnTo>
                    <a:lnTo>
                      <a:pt x="4" y="122"/>
                    </a:lnTo>
                    <a:lnTo>
                      <a:pt x="8" y="122"/>
                    </a:lnTo>
                    <a:lnTo>
                      <a:pt x="12" y="122"/>
                    </a:lnTo>
                    <a:lnTo>
                      <a:pt x="16" y="118"/>
                    </a:lnTo>
                    <a:lnTo>
                      <a:pt x="20" y="116"/>
                    </a:lnTo>
                    <a:lnTo>
                      <a:pt x="22" y="112"/>
                    </a:lnTo>
                    <a:lnTo>
                      <a:pt x="24" y="108"/>
                    </a:lnTo>
                    <a:lnTo>
                      <a:pt x="32" y="106"/>
                    </a:lnTo>
                    <a:lnTo>
                      <a:pt x="36" y="106"/>
                    </a:lnTo>
                    <a:lnTo>
                      <a:pt x="42" y="106"/>
                    </a:lnTo>
                    <a:lnTo>
                      <a:pt x="42" y="110"/>
                    </a:lnTo>
                    <a:lnTo>
                      <a:pt x="46" y="112"/>
                    </a:lnTo>
                    <a:lnTo>
                      <a:pt x="50" y="114"/>
                    </a:lnTo>
                    <a:lnTo>
                      <a:pt x="54" y="114"/>
                    </a:lnTo>
                    <a:lnTo>
                      <a:pt x="58" y="114"/>
                    </a:lnTo>
                    <a:lnTo>
                      <a:pt x="62" y="116"/>
                    </a:lnTo>
                    <a:lnTo>
                      <a:pt x="66" y="118"/>
                    </a:lnTo>
                    <a:lnTo>
                      <a:pt x="72" y="120"/>
                    </a:lnTo>
                    <a:lnTo>
                      <a:pt x="76" y="122"/>
                    </a:lnTo>
                    <a:lnTo>
                      <a:pt x="82" y="126"/>
                    </a:lnTo>
                    <a:lnTo>
                      <a:pt x="86" y="128"/>
                    </a:lnTo>
                    <a:lnTo>
                      <a:pt x="90" y="128"/>
                    </a:lnTo>
                    <a:lnTo>
                      <a:pt x="94" y="130"/>
                    </a:lnTo>
                    <a:lnTo>
                      <a:pt x="98" y="130"/>
                    </a:lnTo>
                    <a:lnTo>
                      <a:pt x="102" y="130"/>
                    </a:lnTo>
                    <a:lnTo>
                      <a:pt x="106" y="132"/>
                    </a:lnTo>
                    <a:lnTo>
                      <a:pt x="110" y="132"/>
                    </a:lnTo>
                    <a:lnTo>
                      <a:pt x="114" y="132"/>
                    </a:lnTo>
                    <a:lnTo>
                      <a:pt x="122" y="132"/>
                    </a:lnTo>
                    <a:lnTo>
                      <a:pt x="126" y="132"/>
                    </a:lnTo>
                    <a:lnTo>
                      <a:pt x="130" y="134"/>
                    </a:lnTo>
                    <a:lnTo>
                      <a:pt x="132" y="138"/>
                    </a:lnTo>
                    <a:lnTo>
                      <a:pt x="136" y="138"/>
                    </a:lnTo>
                    <a:lnTo>
                      <a:pt x="140" y="140"/>
                    </a:lnTo>
                    <a:lnTo>
                      <a:pt x="148" y="142"/>
                    </a:lnTo>
                    <a:lnTo>
                      <a:pt x="152" y="144"/>
                    </a:lnTo>
                    <a:lnTo>
                      <a:pt x="156" y="144"/>
                    </a:lnTo>
                    <a:lnTo>
                      <a:pt x="160" y="144"/>
                    </a:lnTo>
                    <a:lnTo>
                      <a:pt x="164" y="144"/>
                    </a:lnTo>
                    <a:lnTo>
                      <a:pt x="168" y="144"/>
                    </a:lnTo>
                    <a:lnTo>
                      <a:pt x="172" y="144"/>
                    </a:lnTo>
                    <a:lnTo>
                      <a:pt x="176" y="144"/>
                    </a:lnTo>
                    <a:lnTo>
                      <a:pt x="180" y="144"/>
                    </a:lnTo>
                    <a:lnTo>
                      <a:pt x="184" y="144"/>
                    </a:lnTo>
                    <a:lnTo>
                      <a:pt x="188" y="144"/>
                    </a:lnTo>
                    <a:lnTo>
                      <a:pt x="192" y="144"/>
                    </a:lnTo>
                    <a:lnTo>
                      <a:pt x="196" y="144"/>
                    </a:lnTo>
                    <a:lnTo>
                      <a:pt x="200" y="144"/>
                    </a:lnTo>
                    <a:lnTo>
                      <a:pt x="204" y="144"/>
                    </a:lnTo>
                    <a:lnTo>
                      <a:pt x="208" y="144"/>
                    </a:lnTo>
                    <a:lnTo>
                      <a:pt x="212" y="146"/>
                    </a:lnTo>
                    <a:lnTo>
                      <a:pt x="216" y="148"/>
                    </a:lnTo>
                    <a:lnTo>
                      <a:pt x="220" y="150"/>
                    </a:lnTo>
                    <a:lnTo>
                      <a:pt x="224" y="152"/>
                    </a:lnTo>
                    <a:lnTo>
                      <a:pt x="230" y="152"/>
                    </a:lnTo>
                    <a:lnTo>
                      <a:pt x="234" y="152"/>
                    </a:lnTo>
                    <a:lnTo>
                      <a:pt x="238" y="152"/>
                    </a:lnTo>
                    <a:lnTo>
                      <a:pt x="244" y="154"/>
                    </a:lnTo>
                    <a:lnTo>
                      <a:pt x="248" y="154"/>
                    </a:lnTo>
                    <a:lnTo>
                      <a:pt x="254" y="154"/>
                    </a:lnTo>
                    <a:lnTo>
                      <a:pt x="258" y="154"/>
                    </a:lnTo>
                    <a:lnTo>
                      <a:pt x="262" y="154"/>
                    </a:lnTo>
                    <a:lnTo>
                      <a:pt x="268" y="154"/>
                    </a:lnTo>
                    <a:lnTo>
                      <a:pt x="272" y="154"/>
                    </a:lnTo>
                    <a:lnTo>
                      <a:pt x="276" y="152"/>
                    </a:lnTo>
                    <a:lnTo>
                      <a:pt x="278" y="148"/>
                    </a:lnTo>
                    <a:lnTo>
                      <a:pt x="280" y="144"/>
                    </a:lnTo>
                    <a:lnTo>
                      <a:pt x="286" y="144"/>
                    </a:lnTo>
                    <a:lnTo>
                      <a:pt x="290" y="144"/>
                    </a:lnTo>
                    <a:lnTo>
                      <a:pt x="294" y="144"/>
                    </a:lnTo>
                    <a:lnTo>
                      <a:pt x="298" y="144"/>
                    </a:lnTo>
                    <a:lnTo>
                      <a:pt x="302" y="144"/>
                    </a:lnTo>
                    <a:lnTo>
                      <a:pt x="306" y="144"/>
                    </a:lnTo>
                    <a:lnTo>
                      <a:pt x="306" y="140"/>
                    </a:lnTo>
                    <a:lnTo>
                      <a:pt x="310" y="138"/>
                    </a:lnTo>
                    <a:lnTo>
                      <a:pt x="314" y="138"/>
                    </a:lnTo>
                    <a:lnTo>
                      <a:pt x="318" y="136"/>
                    </a:lnTo>
                    <a:lnTo>
                      <a:pt x="322" y="136"/>
                    </a:lnTo>
                    <a:lnTo>
                      <a:pt x="324" y="132"/>
                    </a:lnTo>
                    <a:lnTo>
                      <a:pt x="326" y="128"/>
                    </a:lnTo>
                    <a:lnTo>
                      <a:pt x="330" y="128"/>
                    </a:lnTo>
                    <a:lnTo>
                      <a:pt x="334" y="126"/>
                    </a:lnTo>
                    <a:lnTo>
                      <a:pt x="334" y="122"/>
                    </a:lnTo>
                    <a:lnTo>
                      <a:pt x="336" y="118"/>
                    </a:lnTo>
                    <a:lnTo>
                      <a:pt x="336" y="114"/>
                    </a:lnTo>
                    <a:lnTo>
                      <a:pt x="338" y="110"/>
                    </a:lnTo>
                    <a:lnTo>
                      <a:pt x="338" y="106"/>
                    </a:lnTo>
                    <a:lnTo>
                      <a:pt x="338" y="98"/>
                    </a:lnTo>
                    <a:lnTo>
                      <a:pt x="338" y="94"/>
                    </a:lnTo>
                    <a:lnTo>
                      <a:pt x="338" y="88"/>
                    </a:lnTo>
                    <a:lnTo>
                      <a:pt x="338" y="84"/>
                    </a:lnTo>
                    <a:lnTo>
                      <a:pt x="340" y="80"/>
                    </a:lnTo>
                    <a:lnTo>
                      <a:pt x="340" y="76"/>
                    </a:lnTo>
                    <a:lnTo>
                      <a:pt x="344" y="72"/>
                    </a:lnTo>
                    <a:lnTo>
                      <a:pt x="348" y="72"/>
                    </a:lnTo>
                    <a:lnTo>
                      <a:pt x="352" y="70"/>
                    </a:lnTo>
                    <a:lnTo>
                      <a:pt x="356" y="68"/>
                    </a:lnTo>
                    <a:lnTo>
                      <a:pt x="360" y="68"/>
                    </a:lnTo>
                    <a:lnTo>
                      <a:pt x="366" y="64"/>
                    </a:lnTo>
                    <a:lnTo>
                      <a:pt x="370" y="64"/>
                    </a:lnTo>
                    <a:lnTo>
                      <a:pt x="374" y="62"/>
                    </a:lnTo>
                    <a:lnTo>
                      <a:pt x="378" y="62"/>
                    </a:lnTo>
                    <a:lnTo>
                      <a:pt x="382" y="60"/>
                    </a:lnTo>
                    <a:lnTo>
                      <a:pt x="386" y="60"/>
                    </a:lnTo>
                    <a:lnTo>
                      <a:pt x="390" y="60"/>
                    </a:lnTo>
                    <a:lnTo>
                      <a:pt x="394" y="60"/>
                    </a:lnTo>
                    <a:lnTo>
                      <a:pt x="392" y="52"/>
                    </a:lnTo>
                    <a:lnTo>
                      <a:pt x="398" y="54"/>
                    </a:lnTo>
                    <a:lnTo>
                      <a:pt x="402" y="56"/>
                    </a:lnTo>
                    <a:lnTo>
                      <a:pt x="404" y="60"/>
                    </a:lnTo>
                    <a:lnTo>
                      <a:pt x="410" y="66"/>
                    </a:lnTo>
                    <a:lnTo>
                      <a:pt x="416" y="70"/>
                    </a:lnTo>
                    <a:lnTo>
                      <a:pt x="420" y="70"/>
                    </a:lnTo>
                    <a:lnTo>
                      <a:pt x="424" y="70"/>
                    </a:lnTo>
                    <a:lnTo>
                      <a:pt x="428" y="70"/>
                    </a:lnTo>
                    <a:lnTo>
                      <a:pt x="432" y="70"/>
                    </a:lnTo>
                    <a:lnTo>
                      <a:pt x="438" y="72"/>
                    </a:lnTo>
                    <a:lnTo>
                      <a:pt x="442" y="72"/>
                    </a:lnTo>
                    <a:lnTo>
                      <a:pt x="446" y="72"/>
                    </a:lnTo>
                    <a:lnTo>
                      <a:pt x="452" y="72"/>
                    </a:lnTo>
                    <a:lnTo>
                      <a:pt x="456" y="72"/>
                    </a:lnTo>
                    <a:lnTo>
                      <a:pt x="462" y="72"/>
                    </a:lnTo>
                    <a:lnTo>
                      <a:pt x="466" y="72"/>
                    </a:lnTo>
                    <a:lnTo>
                      <a:pt x="470" y="72"/>
                    </a:lnTo>
                    <a:lnTo>
                      <a:pt x="474" y="70"/>
                    </a:lnTo>
                    <a:lnTo>
                      <a:pt x="478" y="70"/>
                    </a:lnTo>
                    <a:lnTo>
                      <a:pt x="482" y="70"/>
                    </a:lnTo>
                    <a:lnTo>
                      <a:pt x="486" y="70"/>
                    </a:lnTo>
                    <a:lnTo>
                      <a:pt x="490" y="70"/>
                    </a:lnTo>
                    <a:lnTo>
                      <a:pt x="492" y="66"/>
                    </a:lnTo>
                    <a:lnTo>
                      <a:pt x="492" y="62"/>
                    </a:lnTo>
                    <a:lnTo>
                      <a:pt x="496" y="62"/>
                    </a:lnTo>
                    <a:lnTo>
                      <a:pt x="502" y="62"/>
                    </a:lnTo>
                    <a:lnTo>
                      <a:pt x="506" y="64"/>
                    </a:lnTo>
                    <a:lnTo>
                      <a:pt x="510" y="64"/>
                    </a:lnTo>
                    <a:lnTo>
                      <a:pt x="514" y="64"/>
                    </a:lnTo>
                    <a:lnTo>
                      <a:pt x="518" y="62"/>
                    </a:lnTo>
                    <a:lnTo>
                      <a:pt x="522" y="62"/>
                    </a:lnTo>
                    <a:lnTo>
                      <a:pt x="528" y="60"/>
                    </a:lnTo>
                    <a:lnTo>
                      <a:pt x="532" y="58"/>
                    </a:lnTo>
                    <a:lnTo>
                      <a:pt x="536" y="54"/>
                    </a:lnTo>
                    <a:lnTo>
                      <a:pt x="540" y="50"/>
                    </a:lnTo>
                    <a:lnTo>
                      <a:pt x="542" y="46"/>
                    </a:lnTo>
                    <a:lnTo>
                      <a:pt x="546" y="46"/>
                    </a:lnTo>
                    <a:lnTo>
                      <a:pt x="554" y="44"/>
                    </a:lnTo>
                    <a:lnTo>
                      <a:pt x="558" y="42"/>
                    </a:lnTo>
                    <a:lnTo>
                      <a:pt x="562" y="40"/>
                    </a:lnTo>
                    <a:lnTo>
                      <a:pt x="564" y="36"/>
                    </a:lnTo>
                    <a:lnTo>
                      <a:pt x="566" y="32"/>
                    </a:lnTo>
                    <a:lnTo>
                      <a:pt x="570" y="30"/>
                    </a:lnTo>
                    <a:lnTo>
                      <a:pt x="574" y="28"/>
                    </a:lnTo>
                    <a:lnTo>
                      <a:pt x="576" y="24"/>
                    </a:lnTo>
                    <a:lnTo>
                      <a:pt x="576" y="20"/>
                    </a:lnTo>
                    <a:lnTo>
                      <a:pt x="576" y="12"/>
                    </a:lnTo>
                    <a:lnTo>
                      <a:pt x="578" y="6"/>
                    </a:lnTo>
                    <a:lnTo>
                      <a:pt x="580" y="2"/>
                    </a:lnTo>
                    <a:lnTo>
                      <a:pt x="584" y="0"/>
                    </a:lnTo>
                    <a:lnTo>
                      <a:pt x="588" y="0"/>
                    </a:lnTo>
                    <a:lnTo>
                      <a:pt x="592" y="0"/>
                    </a:lnTo>
                    <a:lnTo>
                      <a:pt x="598" y="0"/>
                    </a:lnTo>
                    <a:lnTo>
                      <a:pt x="602" y="0"/>
                    </a:lnTo>
                    <a:lnTo>
                      <a:pt x="604" y="4"/>
                    </a:lnTo>
                    <a:lnTo>
                      <a:pt x="604" y="8"/>
                    </a:lnTo>
                    <a:lnTo>
                      <a:pt x="606" y="12"/>
                    </a:lnTo>
                    <a:lnTo>
                      <a:pt x="610" y="14"/>
                    </a:lnTo>
                    <a:lnTo>
                      <a:pt x="612" y="18"/>
                    </a:lnTo>
                    <a:lnTo>
                      <a:pt x="614" y="22"/>
                    </a:lnTo>
                    <a:lnTo>
                      <a:pt x="616" y="26"/>
                    </a:lnTo>
                    <a:lnTo>
                      <a:pt x="620" y="30"/>
                    </a:lnTo>
                    <a:lnTo>
                      <a:pt x="622" y="34"/>
                    </a:lnTo>
                    <a:lnTo>
                      <a:pt x="624" y="38"/>
                    </a:lnTo>
                    <a:lnTo>
                      <a:pt x="626" y="42"/>
                    </a:lnTo>
                    <a:lnTo>
                      <a:pt x="630" y="46"/>
                    </a:lnTo>
                    <a:lnTo>
                      <a:pt x="634" y="50"/>
                    </a:lnTo>
                    <a:lnTo>
                      <a:pt x="636" y="54"/>
                    </a:lnTo>
                    <a:lnTo>
                      <a:pt x="638" y="58"/>
                    </a:lnTo>
                    <a:lnTo>
                      <a:pt x="642" y="60"/>
                    </a:lnTo>
                    <a:lnTo>
                      <a:pt x="644" y="64"/>
                    </a:lnTo>
                    <a:lnTo>
                      <a:pt x="648" y="66"/>
                    </a:lnTo>
                    <a:lnTo>
                      <a:pt x="652" y="68"/>
                    </a:lnTo>
                    <a:lnTo>
                      <a:pt x="656" y="72"/>
                    </a:lnTo>
                    <a:lnTo>
                      <a:pt x="660" y="72"/>
                    </a:lnTo>
                    <a:lnTo>
                      <a:pt x="670" y="74"/>
                    </a:lnTo>
                    <a:lnTo>
                      <a:pt x="674" y="74"/>
                    </a:lnTo>
                    <a:lnTo>
                      <a:pt x="678" y="74"/>
                    </a:lnTo>
                    <a:lnTo>
                      <a:pt x="684" y="74"/>
                    </a:lnTo>
                    <a:lnTo>
                      <a:pt x="686" y="78"/>
                    </a:lnTo>
                    <a:lnTo>
                      <a:pt x="690" y="82"/>
                    </a:lnTo>
                    <a:lnTo>
                      <a:pt x="694" y="84"/>
                    </a:lnTo>
                    <a:lnTo>
                      <a:pt x="698" y="84"/>
                    </a:lnTo>
                    <a:lnTo>
                      <a:pt x="702" y="88"/>
                    </a:lnTo>
                    <a:lnTo>
                      <a:pt x="706" y="90"/>
                    </a:lnTo>
                    <a:lnTo>
                      <a:pt x="712" y="94"/>
                    </a:lnTo>
                    <a:lnTo>
                      <a:pt x="714" y="98"/>
                    </a:lnTo>
                    <a:lnTo>
                      <a:pt x="718" y="100"/>
                    </a:lnTo>
                    <a:lnTo>
                      <a:pt x="722" y="100"/>
                    </a:lnTo>
                    <a:lnTo>
                      <a:pt x="726" y="100"/>
                    </a:lnTo>
                    <a:lnTo>
                      <a:pt x="730" y="102"/>
                    </a:lnTo>
                    <a:lnTo>
                      <a:pt x="734" y="104"/>
                    </a:lnTo>
                    <a:lnTo>
                      <a:pt x="736" y="108"/>
                    </a:lnTo>
                    <a:lnTo>
                      <a:pt x="740" y="112"/>
                    </a:lnTo>
                    <a:lnTo>
                      <a:pt x="744" y="114"/>
                    </a:lnTo>
                    <a:lnTo>
                      <a:pt x="748" y="118"/>
                    </a:lnTo>
                    <a:lnTo>
                      <a:pt x="752" y="120"/>
                    </a:lnTo>
                    <a:lnTo>
                      <a:pt x="756" y="122"/>
                    </a:lnTo>
                    <a:lnTo>
                      <a:pt x="760" y="124"/>
                    </a:lnTo>
                    <a:lnTo>
                      <a:pt x="764" y="128"/>
                    </a:lnTo>
                    <a:lnTo>
                      <a:pt x="768" y="130"/>
                    </a:lnTo>
                    <a:lnTo>
                      <a:pt x="770" y="134"/>
                    </a:lnTo>
                    <a:lnTo>
                      <a:pt x="774" y="138"/>
                    </a:lnTo>
                    <a:lnTo>
                      <a:pt x="776" y="142"/>
                    </a:lnTo>
                    <a:lnTo>
                      <a:pt x="782" y="146"/>
                    </a:lnTo>
                    <a:lnTo>
                      <a:pt x="786" y="148"/>
                    </a:lnTo>
                    <a:lnTo>
                      <a:pt x="786" y="168"/>
                    </a:lnTo>
                    <a:lnTo>
                      <a:pt x="790" y="170"/>
                    </a:lnTo>
                    <a:lnTo>
                      <a:pt x="794" y="172"/>
                    </a:lnTo>
                    <a:lnTo>
                      <a:pt x="796" y="176"/>
                    </a:lnTo>
                    <a:lnTo>
                      <a:pt x="798" y="180"/>
                    </a:lnTo>
                    <a:lnTo>
                      <a:pt x="802" y="182"/>
                    </a:lnTo>
                    <a:lnTo>
                      <a:pt x="804" y="186"/>
                    </a:lnTo>
                    <a:lnTo>
                      <a:pt x="806" y="190"/>
                    </a:lnTo>
                    <a:lnTo>
                      <a:pt x="808" y="194"/>
                    </a:lnTo>
                    <a:lnTo>
                      <a:pt x="814" y="198"/>
                    </a:lnTo>
                    <a:lnTo>
                      <a:pt x="816" y="202"/>
                    </a:lnTo>
                    <a:lnTo>
                      <a:pt x="820" y="208"/>
                    </a:lnTo>
                    <a:lnTo>
                      <a:pt x="824" y="214"/>
                    </a:lnTo>
                    <a:lnTo>
                      <a:pt x="828" y="218"/>
                    </a:lnTo>
                    <a:lnTo>
                      <a:pt x="832" y="222"/>
                    </a:lnTo>
                    <a:lnTo>
                      <a:pt x="834" y="226"/>
                    </a:lnTo>
                    <a:lnTo>
                      <a:pt x="834" y="232"/>
                    </a:lnTo>
                    <a:lnTo>
                      <a:pt x="838" y="234"/>
                    </a:lnTo>
                    <a:lnTo>
                      <a:pt x="842" y="234"/>
                    </a:lnTo>
                    <a:lnTo>
                      <a:pt x="846" y="236"/>
                    </a:lnTo>
                    <a:lnTo>
                      <a:pt x="846" y="240"/>
                    </a:lnTo>
                    <a:lnTo>
                      <a:pt x="850" y="242"/>
                    </a:lnTo>
                    <a:lnTo>
                      <a:pt x="852" y="246"/>
                    </a:lnTo>
                    <a:lnTo>
                      <a:pt x="856" y="248"/>
                    </a:lnTo>
                    <a:lnTo>
                      <a:pt x="860" y="250"/>
                    </a:lnTo>
                    <a:lnTo>
                      <a:pt x="862" y="254"/>
                    </a:lnTo>
                    <a:lnTo>
                      <a:pt x="868" y="258"/>
                    </a:lnTo>
                    <a:lnTo>
                      <a:pt x="870" y="262"/>
                    </a:lnTo>
                    <a:lnTo>
                      <a:pt x="874" y="264"/>
                    </a:lnTo>
                    <a:lnTo>
                      <a:pt x="874" y="268"/>
                    </a:lnTo>
                    <a:lnTo>
                      <a:pt x="878" y="272"/>
                    </a:lnTo>
                    <a:lnTo>
                      <a:pt x="880" y="276"/>
                    </a:lnTo>
                    <a:lnTo>
                      <a:pt x="884" y="278"/>
                    </a:lnTo>
                    <a:lnTo>
                      <a:pt x="888" y="280"/>
                    </a:lnTo>
                    <a:lnTo>
                      <a:pt x="894" y="280"/>
                    </a:lnTo>
                    <a:lnTo>
                      <a:pt x="898" y="280"/>
                    </a:lnTo>
                    <a:lnTo>
                      <a:pt x="902" y="280"/>
                    </a:lnTo>
                    <a:lnTo>
                      <a:pt x="906" y="280"/>
                    </a:lnTo>
                    <a:lnTo>
                      <a:pt x="910" y="280"/>
                    </a:lnTo>
                    <a:lnTo>
                      <a:pt x="914" y="280"/>
                    </a:lnTo>
                    <a:lnTo>
                      <a:pt x="918" y="280"/>
                    </a:lnTo>
                    <a:lnTo>
                      <a:pt x="922" y="282"/>
                    </a:lnTo>
                    <a:lnTo>
                      <a:pt x="926" y="282"/>
                    </a:lnTo>
                    <a:lnTo>
                      <a:pt x="932" y="282"/>
                    </a:lnTo>
                    <a:lnTo>
                      <a:pt x="936" y="280"/>
                    </a:lnTo>
                    <a:lnTo>
                      <a:pt x="940" y="280"/>
                    </a:lnTo>
                    <a:lnTo>
                      <a:pt x="942" y="276"/>
                    </a:lnTo>
                    <a:lnTo>
                      <a:pt x="948" y="274"/>
                    </a:lnTo>
                    <a:lnTo>
                      <a:pt x="952" y="272"/>
                    </a:lnTo>
                    <a:lnTo>
                      <a:pt x="956" y="270"/>
                    </a:lnTo>
                    <a:lnTo>
                      <a:pt x="960" y="268"/>
                    </a:lnTo>
                    <a:lnTo>
                      <a:pt x="964" y="266"/>
                    </a:lnTo>
                    <a:lnTo>
                      <a:pt x="968" y="264"/>
                    </a:lnTo>
                    <a:lnTo>
                      <a:pt x="972" y="262"/>
                    </a:lnTo>
                    <a:lnTo>
                      <a:pt x="974" y="258"/>
                    </a:lnTo>
                    <a:lnTo>
                      <a:pt x="978" y="258"/>
                    </a:lnTo>
                    <a:lnTo>
                      <a:pt x="980" y="254"/>
                    </a:lnTo>
                    <a:lnTo>
                      <a:pt x="986" y="252"/>
                    </a:lnTo>
                    <a:lnTo>
                      <a:pt x="990" y="252"/>
                    </a:lnTo>
                    <a:lnTo>
                      <a:pt x="994" y="252"/>
                    </a:lnTo>
                    <a:lnTo>
                      <a:pt x="998" y="250"/>
                    </a:lnTo>
                    <a:lnTo>
                      <a:pt x="1000" y="246"/>
                    </a:lnTo>
                    <a:lnTo>
                      <a:pt x="1004" y="242"/>
                    </a:lnTo>
                    <a:lnTo>
                      <a:pt x="1008" y="242"/>
                    </a:lnTo>
                    <a:lnTo>
                      <a:pt x="1012" y="242"/>
                    </a:lnTo>
                    <a:lnTo>
                      <a:pt x="1016" y="242"/>
                    </a:lnTo>
                    <a:lnTo>
                      <a:pt x="1018" y="246"/>
                    </a:lnTo>
                    <a:lnTo>
                      <a:pt x="1014" y="250"/>
                    </a:lnTo>
                    <a:lnTo>
                      <a:pt x="1010" y="252"/>
                    </a:lnTo>
                    <a:lnTo>
                      <a:pt x="1008" y="256"/>
                    </a:lnTo>
                    <a:lnTo>
                      <a:pt x="1006" y="260"/>
                    </a:lnTo>
                    <a:lnTo>
                      <a:pt x="1002" y="264"/>
                    </a:lnTo>
                    <a:lnTo>
                      <a:pt x="1000" y="268"/>
                    </a:lnTo>
                    <a:lnTo>
                      <a:pt x="998" y="274"/>
                    </a:lnTo>
                    <a:lnTo>
                      <a:pt x="996" y="278"/>
                    </a:lnTo>
                    <a:lnTo>
                      <a:pt x="990" y="284"/>
                    </a:lnTo>
                    <a:lnTo>
                      <a:pt x="988" y="288"/>
                    </a:lnTo>
                    <a:lnTo>
                      <a:pt x="984" y="294"/>
                    </a:lnTo>
                    <a:lnTo>
                      <a:pt x="980" y="296"/>
                    </a:lnTo>
                    <a:lnTo>
                      <a:pt x="972" y="302"/>
                    </a:lnTo>
                    <a:lnTo>
                      <a:pt x="970" y="306"/>
                    </a:lnTo>
                    <a:lnTo>
                      <a:pt x="966" y="308"/>
                    </a:lnTo>
                    <a:lnTo>
                      <a:pt x="964" y="312"/>
                    </a:lnTo>
                    <a:lnTo>
                      <a:pt x="960" y="316"/>
                    </a:lnTo>
                    <a:lnTo>
                      <a:pt x="956" y="322"/>
                    </a:lnTo>
                    <a:lnTo>
                      <a:pt x="954" y="326"/>
                    </a:lnTo>
                    <a:lnTo>
                      <a:pt x="952" y="330"/>
                    </a:lnTo>
                    <a:lnTo>
                      <a:pt x="952" y="334"/>
                    </a:lnTo>
                    <a:lnTo>
                      <a:pt x="950" y="338"/>
                    </a:lnTo>
                    <a:lnTo>
                      <a:pt x="950" y="342"/>
                    </a:lnTo>
                    <a:lnTo>
                      <a:pt x="950" y="346"/>
                    </a:lnTo>
                    <a:lnTo>
                      <a:pt x="950" y="350"/>
                    </a:lnTo>
                    <a:lnTo>
                      <a:pt x="950" y="354"/>
                    </a:lnTo>
                    <a:lnTo>
                      <a:pt x="942" y="356"/>
                    </a:lnTo>
                    <a:lnTo>
                      <a:pt x="942" y="360"/>
                    </a:lnTo>
                    <a:lnTo>
                      <a:pt x="942" y="368"/>
                    </a:lnTo>
                    <a:lnTo>
                      <a:pt x="942" y="372"/>
                    </a:lnTo>
                    <a:lnTo>
                      <a:pt x="940" y="376"/>
                    </a:lnTo>
                    <a:lnTo>
                      <a:pt x="940" y="380"/>
                    </a:lnTo>
                    <a:lnTo>
                      <a:pt x="940" y="388"/>
                    </a:lnTo>
                    <a:lnTo>
                      <a:pt x="940" y="392"/>
                    </a:lnTo>
                    <a:lnTo>
                      <a:pt x="940" y="396"/>
                    </a:lnTo>
                    <a:lnTo>
                      <a:pt x="940" y="400"/>
                    </a:lnTo>
                    <a:lnTo>
                      <a:pt x="940" y="406"/>
                    </a:lnTo>
                    <a:lnTo>
                      <a:pt x="940" y="410"/>
                    </a:lnTo>
                    <a:lnTo>
                      <a:pt x="940" y="414"/>
                    </a:lnTo>
                    <a:lnTo>
                      <a:pt x="944" y="414"/>
                    </a:lnTo>
                    <a:lnTo>
                      <a:pt x="950" y="414"/>
                    </a:lnTo>
                    <a:lnTo>
                      <a:pt x="954" y="416"/>
                    </a:lnTo>
                    <a:lnTo>
                      <a:pt x="958" y="416"/>
                    </a:lnTo>
                    <a:lnTo>
                      <a:pt x="962" y="418"/>
                    </a:lnTo>
                    <a:lnTo>
                      <a:pt x="966" y="420"/>
                    </a:lnTo>
                    <a:lnTo>
                      <a:pt x="968" y="424"/>
                    </a:lnTo>
                    <a:lnTo>
                      <a:pt x="974" y="426"/>
                    </a:lnTo>
                    <a:lnTo>
                      <a:pt x="978" y="426"/>
                    </a:lnTo>
                    <a:lnTo>
                      <a:pt x="982" y="422"/>
                    </a:lnTo>
                    <a:lnTo>
                      <a:pt x="984" y="418"/>
                    </a:lnTo>
                    <a:lnTo>
                      <a:pt x="986" y="414"/>
                    </a:lnTo>
                    <a:lnTo>
                      <a:pt x="986" y="410"/>
                    </a:lnTo>
                    <a:lnTo>
                      <a:pt x="986" y="406"/>
                    </a:lnTo>
                    <a:lnTo>
                      <a:pt x="988" y="402"/>
                    </a:lnTo>
                    <a:lnTo>
                      <a:pt x="992" y="402"/>
                    </a:lnTo>
                    <a:lnTo>
                      <a:pt x="994" y="398"/>
                    </a:lnTo>
                    <a:lnTo>
                      <a:pt x="998" y="398"/>
                    </a:lnTo>
                    <a:lnTo>
                      <a:pt x="1002" y="394"/>
                    </a:lnTo>
                    <a:lnTo>
                      <a:pt x="1006" y="392"/>
                    </a:lnTo>
                    <a:lnTo>
                      <a:pt x="1008" y="388"/>
                    </a:lnTo>
                    <a:lnTo>
                      <a:pt x="1012" y="386"/>
                    </a:lnTo>
                    <a:lnTo>
                      <a:pt x="1016" y="386"/>
                    </a:lnTo>
                    <a:lnTo>
                      <a:pt x="1020" y="384"/>
                    </a:lnTo>
                    <a:lnTo>
                      <a:pt x="1024" y="384"/>
                    </a:lnTo>
                    <a:lnTo>
                      <a:pt x="1028" y="384"/>
                    </a:lnTo>
                    <a:lnTo>
                      <a:pt x="1032" y="384"/>
                    </a:lnTo>
                    <a:lnTo>
                      <a:pt x="1036" y="384"/>
                    </a:lnTo>
                    <a:lnTo>
                      <a:pt x="1040" y="386"/>
                    </a:lnTo>
                    <a:lnTo>
                      <a:pt x="1046" y="390"/>
                    </a:lnTo>
                    <a:lnTo>
                      <a:pt x="1050" y="392"/>
                    </a:lnTo>
                    <a:lnTo>
                      <a:pt x="1056" y="394"/>
                    </a:lnTo>
                    <a:lnTo>
                      <a:pt x="1060" y="394"/>
                    </a:lnTo>
                    <a:lnTo>
                      <a:pt x="1062" y="398"/>
                    </a:lnTo>
                    <a:lnTo>
                      <a:pt x="1064" y="402"/>
                    </a:lnTo>
                    <a:lnTo>
                      <a:pt x="1066" y="406"/>
                    </a:lnTo>
                    <a:lnTo>
                      <a:pt x="1068" y="410"/>
                    </a:lnTo>
                    <a:lnTo>
                      <a:pt x="1070" y="414"/>
                    </a:lnTo>
                    <a:lnTo>
                      <a:pt x="1070" y="418"/>
                    </a:lnTo>
                    <a:lnTo>
                      <a:pt x="1072" y="426"/>
                    </a:lnTo>
                    <a:lnTo>
                      <a:pt x="1074" y="430"/>
                    </a:lnTo>
                    <a:lnTo>
                      <a:pt x="1074" y="438"/>
                    </a:lnTo>
                    <a:lnTo>
                      <a:pt x="1074" y="442"/>
                    </a:lnTo>
                    <a:lnTo>
                      <a:pt x="1072" y="450"/>
                    </a:lnTo>
                    <a:lnTo>
                      <a:pt x="1072" y="454"/>
                    </a:lnTo>
                    <a:lnTo>
                      <a:pt x="1070" y="458"/>
                    </a:lnTo>
                    <a:lnTo>
                      <a:pt x="1070" y="462"/>
                    </a:lnTo>
                    <a:lnTo>
                      <a:pt x="1070" y="466"/>
                    </a:lnTo>
                    <a:lnTo>
                      <a:pt x="1066" y="468"/>
                    </a:lnTo>
                    <a:lnTo>
                      <a:pt x="1062" y="472"/>
                    </a:lnTo>
                    <a:lnTo>
                      <a:pt x="1058" y="474"/>
                    </a:lnTo>
                    <a:lnTo>
                      <a:pt x="1054" y="476"/>
                    </a:lnTo>
                    <a:lnTo>
                      <a:pt x="1050" y="478"/>
                    </a:lnTo>
                    <a:lnTo>
                      <a:pt x="1044" y="480"/>
                    </a:lnTo>
                    <a:lnTo>
                      <a:pt x="1040" y="480"/>
                    </a:lnTo>
                    <a:lnTo>
                      <a:pt x="1036" y="480"/>
                    </a:lnTo>
                    <a:lnTo>
                      <a:pt x="1032" y="482"/>
                    </a:lnTo>
                    <a:lnTo>
                      <a:pt x="1028" y="482"/>
                    </a:lnTo>
                    <a:lnTo>
                      <a:pt x="1022" y="482"/>
                    </a:lnTo>
                    <a:lnTo>
                      <a:pt x="1018" y="482"/>
                    </a:lnTo>
                    <a:lnTo>
                      <a:pt x="1014" y="482"/>
                    </a:lnTo>
                    <a:lnTo>
                      <a:pt x="1010" y="482"/>
                    </a:lnTo>
                    <a:lnTo>
                      <a:pt x="1006" y="482"/>
                    </a:lnTo>
                    <a:lnTo>
                      <a:pt x="1004" y="478"/>
                    </a:lnTo>
                    <a:lnTo>
                      <a:pt x="1002" y="474"/>
                    </a:lnTo>
                    <a:lnTo>
                      <a:pt x="998" y="470"/>
                    </a:lnTo>
                    <a:lnTo>
                      <a:pt x="994" y="466"/>
                    </a:lnTo>
                    <a:lnTo>
                      <a:pt x="990" y="464"/>
                    </a:lnTo>
                    <a:lnTo>
                      <a:pt x="986" y="462"/>
                    </a:lnTo>
                    <a:lnTo>
                      <a:pt x="984" y="458"/>
                    </a:lnTo>
                    <a:lnTo>
                      <a:pt x="960" y="482"/>
                    </a:lnTo>
                    <a:lnTo>
                      <a:pt x="960" y="486"/>
                    </a:lnTo>
                    <a:lnTo>
                      <a:pt x="960" y="490"/>
                    </a:lnTo>
                    <a:lnTo>
                      <a:pt x="962" y="496"/>
                    </a:lnTo>
                    <a:lnTo>
                      <a:pt x="962" y="500"/>
                    </a:lnTo>
                    <a:lnTo>
                      <a:pt x="960" y="506"/>
                    </a:lnTo>
                    <a:lnTo>
                      <a:pt x="958" y="510"/>
                    </a:lnTo>
                    <a:lnTo>
                      <a:pt x="956" y="514"/>
                    </a:lnTo>
                    <a:lnTo>
                      <a:pt x="952" y="516"/>
                    </a:lnTo>
                    <a:lnTo>
                      <a:pt x="950" y="520"/>
                    </a:lnTo>
                    <a:lnTo>
                      <a:pt x="950" y="524"/>
                    </a:lnTo>
                    <a:lnTo>
                      <a:pt x="950" y="528"/>
                    </a:lnTo>
                    <a:lnTo>
                      <a:pt x="950" y="534"/>
                    </a:lnTo>
                    <a:lnTo>
                      <a:pt x="950" y="538"/>
                    </a:lnTo>
                    <a:lnTo>
                      <a:pt x="950" y="542"/>
                    </a:lnTo>
                    <a:lnTo>
                      <a:pt x="950" y="546"/>
                    </a:lnTo>
                    <a:lnTo>
                      <a:pt x="950" y="550"/>
                    </a:lnTo>
                    <a:lnTo>
                      <a:pt x="950" y="554"/>
                    </a:lnTo>
                    <a:lnTo>
                      <a:pt x="954" y="556"/>
                    </a:lnTo>
                    <a:lnTo>
                      <a:pt x="958" y="556"/>
                    </a:lnTo>
                    <a:lnTo>
                      <a:pt x="960" y="560"/>
                    </a:lnTo>
                    <a:lnTo>
                      <a:pt x="960" y="564"/>
                    </a:lnTo>
                    <a:lnTo>
                      <a:pt x="960" y="568"/>
                    </a:lnTo>
                    <a:lnTo>
                      <a:pt x="960" y="572"/>
                    </a:lnTo>
                    <a:lnTo>
                      <a:pt x="960" y="576"/>
                    </a:lnTo>
                    <a:lnTo>
                      <a:pt x="960" y="580"/>
                    </a:lnTo>
                    <a:lnTo>
                      <a:pt x="960" y="584"/>
                    </a:lnTo>
                    <a:lnTo>
                      <a:pt x="960" y="588"/>
                    </a:lnTo>
                    <a:lnTo>
                      <a:pt x="958" y="594"/>
                    </a:lnTo>
                    <a:lnTo>
                      <a:pt x="958" y="598"/>
                    </a:lnTo>
                    <a:lnTo>
                      <a:pt x="958" y="602"/>
                    </a:lnTo>
                    <a:lnTo>
                      <a:pt x="960" y="606"/>
                    </a:lnTo>
                    <a:lnTo>
                      <a:pt x="960" y="614"/>
                    </a:lnTo>
                    <a:lnTo>
                      <a:pt x="952" y="626"/>
                    </a:lnTo>
                    <a:lnTo>
                      <a:pt x="952" y="630"/>
                    </a:lnTo>
                    <a:lnTo>
                      <a:pt x="950" y="634"/>
                    </a:lnTo>
                    <a:lnTo>
                      <a:pt x="950" y="638"/>
                    </a:lnTo>
                    <a:lnTo>
                      <a:pt x="948" y="642"/>
                    </a:lnTo>
                    <a:lnTo>
                      <a:pt x="946" y="646"/>
                    </a:lnTo>
                    <a:lnTo>
                      <a:pt x="942" y="648"/>
                    </a:lnTo>
                    <a:lnTo>
                      <a:pt x="936" y="656"/>
                    </a:lnTo>
                    <a:lnTo>
                      <a:pt x="934" y="660"/>
                    </a:lnTo>
                    <a:lnTo>
                      <a:pt x="930" y="668"/>
                    </a:lnTo>
                    <a:lnTo>
                      <a:pt x="930" y="672"/>
                    </a:lnTo>
                    <a:lnTo>
                      <a:pt x="930" y="676"/>
                    </a:lnTo>
                    <a:lnTo>
                      <a:pt x="930" y="680"/>
                    </a:lnTo>
                    <a:lnTo>
                      <a:pt x="928" y="684"/>
                    </a:lnTo>
                    <a:lnTo>
                      <a:pt x="928" y="688"/>
                    </a:lnTo>
                    <a:lnTo>
                      <a:pt x="926" y="692"/>
                    </a:lnTo>
                    <a:lnTo>
                      <a:pt x="924" y="702"/>
                    </a:lnTo>
                    <a:lnTo>
                      <a:pt x="924" y="706"/>
                    </a:lnTo>
                    <a:lnTo>
                      <a:pt x="924" y="714"/>
                    </a:lnTo>
                    <a:lnTo>
                      <a:pt x="924" y="718"/>
                    </a:lnTo>
                    <a:lnTo>
                      <a:pt x="926" y="722"/>
                    </a:lnTo>
                    <a:lnTo>
                      <a:pt x="928" y="726"/>
                    </a:lnTo>
                    <a:lnTo>
                      <a:pt x="932" y="728"/>
                    </a:lnTo>
                    <a:lnTo>
                      <a:pt x="936" y="732"/>
                    </a:lnTo>
                    <a:lnTo>
                      <a:pt x="936" y="736"/>
                    </a:lnTo>
                    <a:lnTo>
                      <a:pt x="938" y="740"/>
                    </a:lnTo>
                    <a:lnTo>
                      <a:pt x="938" y="748"/>
                    </a:lnTo>
                    <a:lnTo>
                      <a:pt x="936" y="752"/>
                    </a:lnTo>
                    <a:lnTo>
                      <a:pt x="934" y="756"/>
                    </a:lnTo>
                    <a:lnTo>
                      <a:pt x="932" y="760"/>
                    </a:lnTo>
                    <a:lnTo>
                      <a:pt x="932" y="764"/>
                    </a:lnTo>
                    <a:lnTo>
                      <a:pt x="930" y="770"/>
                    </a:lnTo>
                    <a:lnTo>
                      <a:pt x="930" y="774"/>
                    </a:lnTo>
                    <a:lnTo>
                      <a:pt x="930" y="778"/>
                    </a:lnTo>
                    <a:lnTo>
                      <a:pt x="928" y="800"/>
                    </a:lnTo>
                    <a:lnTo>
                      <a:pt x="932" y="800"/>
                    </a:lnTo>
                    <a:lnTo>
                      <a:pt x="936" y="800"/>
                    </a:lnTo>
                    <a:lnTo>
                      <a:pt x="940" y="798"/>
                    </a:lnTo>
                    <a:lnTo>
                      <a:pt x="940" y="804"/>
                    </a:lnTo>
                    <a:lnTo>
                      <a:pt x="942" y="808"/>
                    </a:lnTo>
                    <a:lnTo>
                      <a:pt x="944" y="812"/>
                    </a:lnTo>
                    <a:lnTo>
                      <a:pt x="944" y="816"/>
                    </a:lnTo>
                    <a:lnTo>
                      <a:pt x="944" y="820"/>
                    </a:lnTo>
                    <a:lnTo>
                      <a:pt x="948" y="822"/>
                    </a:lnTo>
                    <a:lnTo>
                      <a:pt x="952" y="822"/>
                    </a:lnTo>
                    <a:lnTo>
                      <a:pt x="956" y="822"/>
                    </a:lnTo>
                    <a:lnTo>
                      <a:pt x="960" y="824"/>
                    </a:lnTo>
                    <a:lnTo>
                      <a:pt x="962" y="828"/>
                    </a:lnTo>
                    <a:lnTo>
                      <a:pt x="966" y="832"/>
                    </a:lnTo>
                    <a:lnTo>
                      <a:pt x="970" y="836"/>
                    </a:lnTo>
                    <a:lnTo>
                      <a:pt x="972" y="840"/>
                    </a:lnTo>
                    <a:lnTo>
                      <a:pt x="976" y="842"/>
                    </a:lnTo>
                    <a:lnTo>
                      <a:pt x="978" y="846"/>
                    </a:lnTo>
                    <a:lnTo>
                      <a:pt x="982" y="848"/>
                    </a:lnTo>
                    <a:lnTo>
                      <a:pt x="984" y="852"/>
                    </a:lnTo>
                    <a:lnTo>
                      <a:pt x="986" y="856"/>
                    </a:lnTo>
                    <a:lnTo>
                      <a:pt x="988" y="860"/>
                    </a:lnTo>
                    <a:lnTo>
                      <a:pt x="990" y="864"/>
                    </a:lnTo>
                    <a:lnTo>
                      <a:pt x="990" y="868"/>
                    </a:lnTo>
                    <a:lnTo>
                      <a:pt x="988" y="872"/>
                    </a:lnTo>
                    <a:lnTo>
                      <a:pt x="984" y="876"/>
                    </a:lnTo>
                    <a:lnTo>
                      <a:pt x="978" y="878"/>
                    </a:lnTo>
                    <a:lnTo>
                      <a:pt x="974" y="878"/>
                    </a:lnTo>
                    <a:lnTo>
                      <a:pt x="970" y="878"/>
                    </a:lnTo>
                    <a:lnTo>
                      <a:pt x="966" y="876"/>
                    </a:lnTo>
                    <a:lnTo>
                      <a:pt x="962" y="874"/>
                    </a:lnTo>
                    <a:lnTo>
                      <a:pt x="958" y="870"/>
                    </a:lnTo>
                    <a:lnTo>
                      <a:pt x="956" y="866"/>
                    </a:lnTo>
                    <a:lnTo>
                      <a:pt x="952" y="862"/>
                    </a:lnTo>
                    <a:lnTo>
                      <a:pt x="948" y="860"/>
                    </a:lnTo>
                    <a:lnTo>
                      <a:pt x="946" y="856"/>
                    </a:lnTo>
                    <a:lnTo>
                      <a:pt x="942" y="854"/>
                    </a:lnTo>
                    <a:lnTo>
                      <a:pt x="938" y="848"/>
                    </a:lnTo>
                    <a:lnTo>
                      <a:pt x="938" y="844"/>
                    </a:lnTo>
                    <a:lnTo>
                      <a:pt x="936" y="840"/>
                    </a:lnTo>
                    <a:lnTo>
                      <a:pt x="934" y="836"/>
                    </a:lnTo>
                    <a:lnTo>
                      <a:pt x="932" y="832"/>
                    </a:lnTo>
                    <a:lnTo>
                      <a:pt x="930" y="828"/>
                    </a:lnTo>
                    <a:lnTo>
                      <a:pt x="926" y="826"/>
                    </a:lnTo>
                    <a:lnTo>
                      <a:pt x="922" y="824"/>
                    </a:lnTo>
                    <a:lnTo>
                      <a:pt x="918" y="822"/>
                    </a:lnTo>
                    <a:lnTo>
                      <a:pt x="914" y="820"/>
                    </a:lnTo>
                    <a:lnTo>
                      <a:pt x="912" y="816"/>
                    </a:lnTo>
                    <a:lnTo>
                      <a:pt x="906" y="812"/>
                    </a:lnTo>
                    <a:lnTo>
                      <a:pt x="902" y="810"/>
                    </a:lnTo>
                    <a:lnTo>
                      <a:pt x="898" y="808"/>
                    </a:lnTo>
                    <a:lnTo>
                      <a:pt x="888" y="804"/>
                    </a:lnTo>
                    <a:lnTo>
                      <a:pt x="884" y="802"/>
                    </a:lnTo>
                    <a:lnTo>
                      <a:pt x="880" y="802"/>
                    </a:lnTo>
                    <a:lnTo>
                      <a:pt x="874" y="802"/>
                    </a:lnTo>
                    <a:lnTo>
                      <a:pt x="870" y="804"/>
                    </a:lnTo>
                    <a:lnTo>
                      <a:pt x="866" y="804"/>
                    </a:lnTo>
                    <a:lnTo>
                      <a:pt x="862" y="806"/>
                    </a:lnTo>
                    <a:lnTo>
                      <a:pt x="858" y="808"/>
                    </a:lnTo>
                    <a:lnTo>
                      <a:pt x="854" y="810"/>
                    </a:lnTo>
                    <a:lnTo>
                      <a:pt x="850" y="810"/>
                    </a:lnTo>
                    <a:lnTo>
                      <a:pt x="846" y="814"/>
                    </a:lnTo>
                    <a:lnTo>
                      <a:pt x="842" y="816"/>
                    </a:lnTo>
                    <a:lnTo>
                      <a:pt x="838" y="818"/>
                    </a:lnTo>
                    <a:lnTo>
                      <a:pt x="834" y="822"/>
                    </a:lnTo>
                    <a:lnTo>
                      <a:pt x="830" y="824"/>
                    </a:lnTo>
                    <a:lnTo>
                      <a:pt x="826" y="826"/>
                    </a:lnTo>
                    <a:lnTo>
                      <a:pt x="822" y="830"/>
                    </a:lnTo>
                    <a:lnTo>
                      <a:pt x="818" y="832"/>
                    </a:lnTo>
                    <a:lnTo>
                      <a:pt x="814" y="834"/>
                    </a:lnTo>
                    <a:lnTo>
                      <a:pt x="814" y="838"/>
                    </a:lnTo>
                    <a:lnTo>
                      <a:pt x="806" y="844"/>
                    </a:lnTo>
                    <a:lnTo>
                      <a:pt x="804" y="848"/>
                    </a:lnTo>
                    <a:lnTo>
                      <a:pt x="800" y="850"/>
                    </a:lnTo>
                    <a:lnTo>
                      <a:pt x="794" y="854"/>
                    </a:lnTo>
                    <a:lnTo>
                      <a:pt x="790" y="854"/>
                    </a:lnTo>
                    <a:lnTo>
                      <a:pt x="784" y="858"/>
                    </a:lnTo>
                    <a:lnTo>
                      <a:pt x="782" y="862"/>
                    </a:lnTo>
                    <a:lnTo>
                      <a:pt x="778" y="864"/>
                    </a:lnTo>
                    <a:lnTo>
                      <a:pt x="774" y="866"/>
                    </a:lnTo>
                    <a:lnTo>
                      <a:pt x="770" y="870"/>
                    </a:lnTo>
                    <a:lnTo>
                      <a:pt x="768" y="874"/>
                    </a:lnTo>
                    <a:lnTo>
                      <a:pt x="762" y="878"/>
                    </a:lnTo>
                    <a:lnTo>
                      <a:pt x="758" y="880"/>
                    </a:lnTo>
                    <a:lnTo>
                      <a:pt x="756" y="884"/>
                    </a:lnTo>
                    <a:lnTo>
                      <a:pt x="756" y="888"/>
                    </a:lnTo>
                    <a:lnTo>
                      <a:pt x="754" y="892"/>
                    </a:lnTo>
                    <a:lnTo>
                      <a:pt x="754" y="896"/>
                    </a:lnTo>
                    <a:lnTo>
                      <a:pt x="752" y="900"/>
                    </a:lnTo>
                    <a:lnTo>
                      <a:pt x="746" y="906"/>
                    </a:lnTo>
                    <a:lnTo>
                      <a:pt x="746" y="910"/>
                    </a:lnTo>
                    <a:lnTo>
                      <a:pt x="746" y="916"/>
                    </a:lnTo>
                    <a:lnTo>
                      <a:pt x="746" y="920"/>
                    </a:lnTo>
                    <a:lnTo>
                      <a:pt x="746" y="924"/>
                    </a:lnTo>
                    <a:lnTo>
                      <a:pt x="746" y="928"/>
                    </a:lnTo>
                    <a:lnTo>
                      <a:pt x="746" y="932"/>
                    </a:lnTo>
                    <a:lnTo>
                      <a:pt x="746" y="938"/>
                    </a:lnTo>
                    <a:lnTo>
                      <a:pt x="748" y="942"/>
                    </a:lnTo>
                    <a:lnTo>
                      <a:pt x="752" y="942"/>
                    </a:lnTo>
                    <a:lnTo>
                      <a:pt x="756" y="948"/>
                    </a:lnTo>
                    <a:lnTo>
                      <a:pt x="758" y="952"/>
                    </a:lnTo>
                    <a:lnTo>
                      <a:pt x="760" y="956"/>
                    </a:lnTo>
                    <a:lnTo>
                      <a:pt x="762" y="960"/>
                    </a:lnTo>
                    <a:lnTo>
                      <a:pt x="766" y="962"/>
                    </a:lnTo>
                    <a:lnTo>
                      <a:pt x="766" y="966"/>
                    </a:lnTo>
                    <a:lnTo>
                      <a:pt x="770" y="970"/>
                    </a:lnTo>
                    <a:lnTo>
                      <a:pt x="772" y="974"/>
                    </a:lnTo>
                    <a:lnTo>
                      <a:pt x="774" y="978"/>
                    </a:lnTo>
                    <a:lnTo>
                      <a:pt x="778" y="984"/>
                    </a:lnTo>
                    <a:lnTo>
                      <a:pt x="780" y="988"/>
                    </a:lnTo>
                    <a:lnTo>
                      <a:pt x="784" y="990"/>
                    </a:lnTo>
                    <a:lnTo>
                      <a:pt x="788" y="994"/>
                    </a:lnTo>
                    <a:lnTo>
                      <a:pt x="790" y="998"/>
                    </a:lnTo>
                    <a:lnTo>
                      <a:pt x="794" y="1002"/>
                    </a:lnTo>
                    <a:lnTo>
                      <a:pt x="794" y="1008"/>
                    </a:lnTo>
                    <a:lnTo>
                      <a:pt x="794" y="1012"/>
                    </a:lnTo>
                    <a:lnTo>
                      <a:pt x="794" y="1016"/>
                    </a:lnTo>
                    <a:lnTo>
                      <a:pt x="794" y="1022"/>
                    </a:lnTo>
                    <a:lnTo>
                      <a:pt x="794" y="1026"/>
                    </a:lnTo>
                    <a:lnTo>
                      <a:pt x="794" y="1030"/>
                    </a:lnTo>
                    <a:lnTo>
                      <a:pt x="794" y="1034"/>
                    </a:lnTo>
                    <a:lnTo>
                      <a:pt x="792" y="1038"/>
                    </a:lnTo>
                    <a:lnTo>
                      <a:pt x="792" y="1042"/>
                    </a:lnTo>
                    <a:lnTo>
                      <a:pt x="792" y="1046"/>
                    </a:lnTo>
                    <a:lnTo>
                      <a:pt x="792" y="1050"/>
                    </a:lnTo>
                    <a:lnTo>
                      <a:pt x="792" y="1054"/>
                    </a:lnTo>
                    <a:lnTo>
                      <a:pt x="792" y="1058"/>
                    </a:lnTo>
                    <a:lnTo>
                      <a:pt x="788" y="1060"/>
                    </a:lnTo>
                    <a:lnTo>
                      <a:pt x="784" y="1064"/>
                    </a:lnTo>
                    <a:lnTo>
                      <a:pt x="780" y="1064"/>
                    </a:lnTo>
                    <a:lnTo>
                      <a:pt x="776" y="1066"/>
                    </a:lnTo>
                    <a:lnTo>
                      <a:pt x="772" y="1066"/>
                    </a:lnTo>
                    <a:lnTo>
                      <a:pt x="766" y="1062"/>
                    </a:lnTo>
                    <a:lnTo>
                      <a:pt x="762" y="1060"/>
                    </a:lnTo>
                    <a:lnTo>
                      <a:pt x="760" y="1056"/>
                    </a:lnTo>
                    <a:lnTo>
                      <a:pt x="756" y="1056"/>
                    </a:lnTo>
                    <a:lnTo>
                      <a:pt x="752" y="1054"/>
                    </a:lnTo>
                    <a:lnTo>
                      <a:pt x="750" y="1050"/>
                    </a:lnTo>
                    <a:lnTo>
                      <a:pt x="746" y="1048"/>
                    </a:lnTo>
                    <a:lnTo>
                      <a:pt x="742" y="1046"/>
                    </a:lnTo>
                    <a:lnTo>
                      <a:pt x="738" y="1042"/>
                    </a:lnTo>
                    <a:lnTo>
                      <a:pt x="734" y="1038"/>
                    </a:lnTo>
                    <a:lnTo>
                      <a:pt x="732" y="1034"/>
                    </a:lnTo>
                    <a:lnTo>
                      <a:pt x="730" y="1030"/>
                    </a:lnTo>
                    <a:lnTo>
                      <a:pt x="726" y="1022"/>
                    </a:lnTo>
                    <a:lnTo>
                      <a:pt x="726" y="1018"/>
                    </a:lnTo>
                    <a:lnTo>
                      <a:pt x="726" y="1014"/>
                    </a:lnTo>
                    <a:lnTo>
                      <a:pt x="724" y="1010"/>
                    </a:lnTo>
                    <a:lnTo>
                      <a:pt x="722" y="1006"/>
                    </a:lnTo>
                    <a:lnTo>
                      <a:pt x="720" y="1002"/>
                    </a:lnTo>
                    <a:lnTo>
                      <a:pt x="718" y="996"/>
                    </a:lnTo>
                    <a:lnTo>
                      <a:pt x="716" y="992"/>
                    </a:lnTo>
                    <a:lnTo>
                      <a:pt x="710" y="988"/>
                    </a:lnTo>
                    <a:lnTo>
                      <a:pt x="706" y="986"/>
                    </a:lnTo>
                    <a:lnTo>
                      <a:pt x="702" y="982"/>
                    </a:lnTo>
                    <a:lnTo>
                      <a:pt x="694" y="976"/>
                    </a:lnTo>
                    <a:lnTo>
                      <a:pt x="692" y="972"/>
                    </a:lnTo>
                    <a:lnTo>
                      <a:pt x="688" y="970"/>
                    </a:lnTo>
                    <a:lnTo>
                      <a:pt x="682" y="964"/>
                    </a:lnTo>
                    <a:lnTo>
                      <a:pt x="678" y="960"/>
                    </a:lnTo>
                    <a:lnTo>
                      <a:pt x="674" y="956"/>
                    </a:lnTo>
                    <a:lnTo>
                      <a:pt x="670" y="956"/>
                    </a:lnTo>
                    <a:lnTo>
                      <a:pt x="660" y="954"/>
                    </a:lnTo>
                    <a:lnTo>
                      <a:pt x="656" y="954"/>
                    </a:lnTo>
                    <a:lnTo>
                      <a:pt x="650" y="954"/>
                    </a:lnTo>
                    <a:lnTo>
                      <a:pt x="644" y="960"/>
                    </a:lnTo>
                    <a:lnTo>
                      <a:pt x="644" y="964"/>
                    </a:lnTo>
                    <a:lnTo>
                      <a:pt x="640" y="970"/>
                    </a:lnTo>
                    <a:lnTo>
                      <a:pt x="640" y="974"/>
                    </a:lnTo>
                    <a:lnTo>
                      <a:pt x="640" y="978"/>
                    </a:lnTo>
                    <a:lnTo>
                      <a:pt x="638" y="982"/>
                    </a:lnTo>
                    <a:lnTo>
                      <a:pt x="600" y="984"/>
                    </a:lnTo>
                    <a:lnTo>
                      <a:pt x="598" y="980"/>
                    </a:lnTo>
                    <a:lnTo>
                      <a:pt x="598" y="976"/>
                    </a:lnTo>
                    <a:lnTo>
                      <a:pt x="598" y="972"/>
                    </a:lnTo>
                    <a:lnTo>
                      <a:pt x="596" y="968"/>
                    </a:lnTo>
                    <a:lnTo>
                      <a:pt x="594" y="964"/>
                    </a:lnTo>
                    <a:lnTo>
                      <a:pt x="590" y="962"/>
                    </a:lnTo>
                    <a:lnTo>
                      <a:pt x="584" y="960"/>
                    </a:lnTo>
                    <a:lnTo>
                      <a:pt x="580" y="958"/>
                    </a:lnTo>
                    <a:lnTo>
                      <a:pt x="574" y="958"/>
                    </a:lnTo>
                    <a:lnTo>
                      <a:pt x="570" y="958"/>
                    </a:lnTo>
                    <a:lnTo>
                      <a:pt x="566" y="958"/>
                    </a:lnTo>
                    <a:lnTo>
                      <a:pt x="562" y="956"/>
                    </a:lnTo>
                    <a:lnTo>
                      <a:pt x="558" y="956"/>
                    </a:lnTo>
                    <a:lnTo>
                      <a:pt x="554" y="954"/>
                    </a:lnTo>
                    <a:lnTo>
                      <a:pt x="550" y="950"/>
                    </a:lnTo>
                    <a:lnTo>
                      <a:pt x="546" y="950"/>
                    </a:lnTo>
                    <a:lnTo>
                      <a:pt x="542" y="948"/>
                    </a:lnTo>
                    <a:lnTo>
                      <a:pt x="538" y="944"/>
                    </a:lnTo>
                    <a:lnTo>
                      <a:pt x="534" y="942"/>
                    </a:lnTo>
                    <a:lnTo>
                      <a:pt x="530" y="940"/>
                    </a:lnTo>
                    <a:lnTo>
                      <a:pt x="526" y="940"/>
                    </a:lnTo>
                    <a:lnTo>
                      <a:pt x="522" y="940"/>
                    </a:lnTo>
                    <a:lnTo>
                      <a:pt x="516" y="940"/>
                    </a:lnTo>
                    <a:lnTo>
                      <a:pt x="512" y="940"/>
                    </a:lnTo>
                    <a:lnTo>
                      <a:pt x="508" y="940"/>
                    </a:lnTo>
                    <a:lnTo>
                      <a:pt x="500" y="940"/>
                    </a:lnTo>
                    <a:lnTo>
                      <a:pt x="496" y="940"/>
                    </a:lnTo>
                    <a:lnTo>
                      <a:pt x="492" y="940"/>
                    </a:lnTo>
                    <a:lnTo>
                      <a:pt x="486" y="940"/>
                    </a:lnTo>
                    <a:lnTo>
                      <a:pt x="482" y="940"/>
                    </a:lnTo>
                    <a:lnTo>
                      <a:pt x="478" y="942"/>
                    </a:lnTo>
                    <a:lnTo>
                      <a:pt x="474" y="942"/>
                    </a:lnTo>
                    <a:lnTo>
                      <a:pt x="470" y="942"/>
                    </a:lnTo>
                    <a:lnTo>
                      <a:pt x="466" y="942"/>
                    </a:lnTo>
                    <a:lnTo>
                      <a:pt x="462" y="942"/>
                    </a:lnTo>
                    <a:lnTo>
                      <a:pt x="458" y="942"/>
                    </a:lnTo>
                    <a:lnTo>
                      <a:pt x="454" y="946"/>
                    </a:lnTo>
                    <a:lnTo>
                      <a:pt x="450" y="948"/>
                    </a:lnTo>
                    <a:lnTo>
                      <a:pt x="448" y="952"/>
                    </a:lnTo>
                    <a:lnTo>
                      <a:pt x="446" y="956"/>
                    </a:lnTo>
                    <a:lnTo>
                      <a:pt x="442" y="958"/>
                    </a:lnTo>
                    <a:lnTo>
                      <a:pt x="440" y="962"/>
                    </a:lnTo>
                    <a:lnTo>
                      <a:pt x="436" y="966"/>
                    </a:lnTo>
                    <a:lnTo>
                      <a:pt x="436" y="970"/>
                    </a:lnTo>
                    <a:lnTo>
                      <a:pt x="434" y="978"/>
                    </a:lnTo>
                    <a:lnTo>
                      <a:pt x="434" y="982"/>
                    </a:lnTo>
                    <a:lnTo>
                      <a:pt x="434" y="988"/>
                    </a:lnTo>
                    <a:lnTo>
                      <a:pt x="434" y="992"/>
                    </a:lnTo>
                    <a:lnTo>
                      <a:pt x="434" y="996"/>
                    </a:lnTo>
                    <a:lnTo>
                      <a:pt x="434" y="1002"/>
                    </a:lnTo>
                    <a:lnTo>
                      <a:pt x="434" y="1006"/>
                    </a:lnTo>
                    <a:lnTo>
                      <a:pt x="434" y="1010"/>
                    </a:lnTo>
                    <a:lnTo>
                      <a:pt x="432" y="1016"/>
                    </a:lnTo>
                    <a:lnTo>
                      <a:pt x="430" y="1020"/>
                    </a:lnTo>
                    <a:lnTo>
                      <a:pt x="426" y="1020"/>
                    </a:lnTo>
                    <a:lnTo>
                      <a:pt x="422" y="1022"/>
                    </a:lnTo>
                    <a:lnTo>
                      <a:pt x="418" y="1022"/>
                    </a:lnTo>
                    <a:lnTo>
                      <a:pt x="414" y="1018"/>
                    </a:lnTo>
                    <a:lnTo>
                      <a:pt x="412" y="1014"/>
                    </a:lnTo>
                    <a:lnTo>
                      <a:pt x="408" y="1012"/>
                    </a:lnTo>
                    <a:lnTo>
                      <a:pt x="408" y="1008"/>
                    </a:lnTo>
                    <a:lnTo>
                      <a:pt x="408" y="1004"/>
                    </a:lnTo>
                    <a:lnTo>
                      <a:pt x="408" y="1000"/>
                    </a:lnTo>
                    <a:lnTo>
                      <a:pt x="408" y="996"/>
                    </a:lnTo>
                    <a:lnTo>
                      <a:pt x="408" y="988"/>
                    </a:lnTo>
                    <a:lnTo>
                      <a:pt x="406" y="984"/>
                    </a:lnTo>
                    <a:lnTo>
                      <a:pt x="404" y="980"/>
                    </a:lnTo>
                    <a:lnTo>
                      <a:pt x="402" y="976"/>
                    </a:lnTo>
                    <a:lnTo>
                      <a:pt x="400" y="972"/>
                    </a:lnTo>
                    <a:lnTo>
                      <a:pt x="400" y="968"/>
                    </a:lnTo>
                    <a:lnTo>
                      <a:pt x="398" y="964"/>
                    </a:lnTo>
                    <a:lnTo>
                      <a:pt x="396" y="960"/>
                    </a:lnTo>
                    <a:lnTo>
                      <a:pt x="394" y="956"/>
                    </a:lnTo>
                    <a:lnTo>
                      <a:pt x="390" y="952"/>
                    </a:lnTo>
                    <a:lnTo>
                      <a:pt x="388" y="948"/>
                    </a:lnTo>
                    <a:lnTo>
                      <a:pt x="384" y="944"/>
                    </a:lnTo>
                    <a:lnTo>
                      <a:pt x="380" y="938"/>
                    </a:lnTo>
                    <a:lnTo>
                      <a:pt x="378" y="934"/>
                    </a:lnTo>
                    <a:lnTo>
                      <a:pt x="374" y="928"/>
                    </a:lnTo>
                    <a:lnTo>
                      <a:pt x="370" y="926"/>
                    </a:lnTo>
                    <a:lnTo>
                      <a:pt x="364" y="924"/>
                    </a:lnTo>
                    <a:lnTo>
                      <a:pt x="362" y="920"/>
                    </a:lnTo>
                    <a:lnTo>
                      <a:pt x="358" y="918"/>
                    </a:lnTo>
                    <a:lnTo>
                      <a:pt x="354" y="916"/>
                    </a:lnTo>
                    <a:lnTo>
                      <a:pt x="350" y="914"/>
                    </a:lnTo>
                    <a:lnTo>
                      <a:pt x="346" y="912"/>
                    </a:lnTo>
                    <a:lnTo>
                      <a:pt x="342" y="912"/>
                    </a:lnTo>
                    <a:lnTo>
                      <a:pt x="338" y="912"/>
                    </a:lnTo>
                    <a:lnTo>
                      <a:pt x="334" y="912"/>
                    </a:lnTo>
                    <a:lnTo>
                      <a:pt x="330" y="912"/>
                    </a:lnTo>
                    <a:lnTo>
                      <a:pt x="326" y="912"/>
                    </a:lnTo>
                    <a:lnTo>
                      <a:pt x="322" y="912"/>
                    </a:lnTo>
                    <a:lnTo>
                      <a:pt x="316" y="912"/>
                    </a:lnTo>
                    <a:lnTo>
                      <a:pt x="312" y="914"/>
                    </a:lnTo>
                    <a:lnTo>
                      <a:pt x="308" y="918"/>
                    </a:lnTo>
                    <a:lnTo>
                      <a:pt x="302" y="922"/>
                    </a:lnTo>
                    <a:lnTo>
                      <a:pt x="298" y="924"/>
                    </a:lnTo>
                    <a:lnTo>
                      <a:pt x="294" y="926"/>
                    </a:lnTo>
                    <a:lnTo>
                      <a:pt x="290" y="930"/>
                    </a:lnTo>
                    <a:lnTo>
                      <a:pt x="286" y="932"/>
                    </a:lnTo>
                    <a:lnTo>
                      <a:pt x="276" y="938"/>
                    </a:lnTo>
                    <a:lnTo>
                      <a:pt x="268" y="942"/>
                    </a:lnTo>
                    <a:lnTo>
                      <a:pt x="264" y="944"/>
                    </a:lnTo>
                    <a:lnTo>
                      <a:pt x="262" y="948"/>
                    </a:lnTo>
                    <a:lnTo>
                      <a:pt x="258" y="950"/>
                    </a:lnTo>
                    <a:lnTo>
                      <a:pt x="256" y="946"/>
                    </a:lnTo>
                    <a:lnTo>
                      <a:pt x="256" y="942"/>
                    </a:lnTo>
                    <a:lnTo>
                      <a:pt x="256" y="938"/>
                    </a:lnTo>
                    <a:lnTo>
                      <a:pt x="256" y="934"/>
                    </a:lnTo>
                    <a:lnTo>
                      <a:pt x="256" y="930"/>
                    </a:lnTo>
                    <a:lnTo>
                      <a:pt x="256" y="926"/>
                    </a:lnTo>
                    <a:lnTo>
                      <a:pt x="258" y="922"/>
                    </a:lnTo>
                    <a:lnTo>
                      <a:pt x="260" y="918"/>
                    </a:lnTo>
                    <a:lnTo>
                      <a:pt x="264" y="912"/>
                    </a:lnTo>
                    <a:lnTo>
                      <a:pt x="264" y="908"/>
                    </a:lnTo>
                    <a:lnTo>
                      <a:pt x="264" y="904"/>
                    </a:lnTo>
                    <a:lnTo>
                      <a:pt x="264" y="900"/>
                    </a:lnTo>
                    <a:lnTo>
                      <a:pt x="264" y="892"/>
                    </a:lnTo>
                    <a:lnTo>
                      <a:pt x="264" y="888"/>
                    </a:lnTo>
                    <a:lnTo>
                      <a:pt x="264" y="880"/>
                    </a:lnTo>
                    <a:lnTo>
                      <a:pt x="264" y="876"/>
                    </a:lnTo>
                    <a:lnTo>
                      <a:pt x="264" y="872"/>
                    </a:lnTo>
                    <a:lnTo>
                      <a:pt x="264" y="866"/>
                    </a:lnTo>
                    <a:lnTo>
                      <a:pt x="264" y="862"/>
                    </a:lnTo>
                    <a:lnTo>
                      <a:pt x="264" y="858"/>
                    </a:lnTo>
                    <a:lnTo>
                      <a:pt x="264" y="854"/>
                    </a:lnTo>
                    <a:lnTo>
                      <a:pt x="264" y="850"/>
                    </a:lnTo>
                    <a:lnTo>
                      <a:pt x="264" y="846"/>
                    </a:lnTo>
                    <a:lnTo>
                      <a:pt x="262" y="842"/>
                    </a:lnTo>
                    <a:lnTo>
                      <a:pt x="260" y="838"/>
                    </a:lnTo>
                    <a:lnTo>
                      <a:pt x="258" y="834"/>
                    </a:lnTo>
                    <a:lnTo>
                      <a:pt x="256" y="830"/>
                    </a:lnTo>
                    <a:lnTo>
                      <a:pt x="252" y="828"/>
                    </a:lnTo>
                    <a:lnTo>
                      <a:pt x="248" y="822"/>
                    </a:lnTo>
                    <a:lnTo>
                      <a:pt x="242" y="814"/>
                    </a:lnTo>
                    <a:lnTo>
                      <a:pt x="240" y="810"/>
                    </a:lnTo>
                    <a:lnTo>
                      <a:pt x="236" y="808"/>
                    </a:lnTo>
                    <a:lnTo>
                      <a:pt x="226" y="798"/>
                    </a:lnTo>
                    <a:lnTo>
                      <a:pt x="224" y="794"/>
                    </a:lnTo>
                    <a:lnTo>
                      <a:pt x="218" y="790"/>
                    </a:lnTo>
                    <a:lnTo>
                      <a:pt x="216" y="786"/>
                    </a:lnTo>
                    <a:lnTo>
                      <a:pt x="212" y="784"/>
                    </a:lnTo>
                    <a:lnTo>
                      <a:pt x="206" y="778"/>
                    </a:lnTo>
                    <a:lnTo>
                      <a:pt x="202" y="776"/>
                    </a:lnTo>
                    <a:lnTo>
                      <a:pt x="198" y="774"/>
                    </a:lnTo>
                    <a:lnTo>
                      <a:pt x="194" y="770"/>
                    </a:lnTo>
                    <a:lnTo>
                      <a:pt x="190" y="770"/>
                    </a:lnTo>
                    <a:lnTo>
                      <a:pt x="186" y="768"/>
                    </a:lnTo>
                    <a:lnTo>
                      <a:pt x="178" y="770"/>
                    </a:lnTo>
                    <a:lnTo>
                      <a:pt x="174" y="772"/>
                    </a:lnTo>
                    <a:lnTo>
                      <a:pt x="174" y="776"/>
                    </a:lnTo>
                    <a:lnTo>
                      <a:pt x="174" y="782"/>
                    </a:lnTo>
                    <a:lnTo>
                      <a:pt x="172" y="786"/>
                    </a:lnTo>
                    <a:lnTo>
                      <a:pt x="172" y="790"/>
                    </a:lnTo>
                    <a:lnTo>
                      <a:pt x="170" y="794"/>
                    </a:lnTo>
                    <a:lnTo>
                      <a:pt x="170" y="798"/>
                    </a:lnTo>
                    <a:lnTo>
                      <a:pt x="168" y="802"/>
                    </a:lnTo>
                    <a:lnTo>
                      <a:pt x="164" y="806"/>
                    </a:lnTo>
                    <a:lnTo>
                      <a:pt x="164" y="810"/>
                    </a:lnTo>
                    <a:lnTo>
                      <a:pt x="162" y="814"/>
                    </a:lnTo>
                    <a:lnTo>
                      <a:pt x="160" y="818"/>
                    </a:lnTo>
                    <a:lnTo>
                      <a:pt x="160" y="824"/>
                    </a:lnTo>
                    <a:lnTo>
                      <a:pt x="158" y="828"/>
                    </a:lnTo>
                    <a:lnTo>
                      <a:pt x="158" y="832"/>
                    </a:lnTo>
                    <a:lnTo>
                      <a:pt x="158" y="836"/>
                    </a:lnTo>
                    <a:lnTo>
                      <a:pt x="152" y="844"/>
                    </a:lnTo>
                    <a:lnTo>
                      <a:pt x="148" y="848"/>
                    </a:lnTo>
                    <a:lnTo>
                      <a:pt x="144" y="858"/>
                    </a:lnTo>
                    <a:lnTo>
                      <a:pt x="142" y="862"/>
                    </a:lnTo>
                    <a:lnTo>
                      <a:pt x="140" y="866"/>
                    </a:lnTo>
                    <a:lnTo>
                      <a:pt x="138" y="870"/>
                    </a:lnTo>
                    <a:lnTo>
                      <a:pt x="136" y="874"/>
                    </a:lnTo>
                    <a:lnTo>
                      <a:pt x="132" y="876"/>
                    </a:lnTo>
                    <a:lnTo>
                      <a:pt x="126" y="880"/>
                    </a:lnTo>
                    <a:lnTo>
                      <a:pt x="124" y="884"/>
                    </a:lnTo>
                    <a:lnTo>
                      <a:pt x="120" y="886"/>
                    </a:lnTo>
                    <a:lnTo>
                      <a:pt x="118" y="890"/>
                    </a:lnTo>
                    <a:lnTo>
                      <a:pt x="112" y="892"/>
                    </a:lnTo>
                    <a:lnTo>
                      <a:pt x="108" y="894"/>
                    </a:lnTo>
                    <a:lnTo>
                      <a:pt x="102" y="894"/>
                    </a:lnTo>
                    <a:lnTo>
                      <a:pt x="98" y="894"/>
                    </a:lnTo>
                    <a:lnTo>
                      <a:pt x="94" y="894"/>
                    </a:lnTo>
                    <a:lnTo>
                      <a:pt x="88" y="894"/>
                    </a:lnTo>
                    <a:lnTo>
                      <a:pt x="84" y="894"/>
                    </a:lnTo>
                    <a:lnTo>
                      <a:pt x="78" y="894"/>
                    </a:lnTo>
                    <a:lnTo>
                      <a:pt x="74" y="892"/>
                    </a:lnTo>
                    <a:lnTo>
                      <a:pt x="70" y="892"/>
                    </a:lnTo>
                    <a:lnTo>
                      <a:pt x="66" y="890"/>
                    </a:lnTo>
                    <a:lnTo>
                      <a:pt x="62" y="888"/>
                    </a:lnTo>
                    <a:lnTo>
                      <a:pt x="60" y="884"/>
                    </a:lnTo>
                    <a:lnTo>
                      <a:pt x="56" y="882"/>
                    </a:lnTo>
                    <a:lnTo>
                      <a:pt x="54" y="878"/>
                    </a:lnTo>
                    <a:lnTo>
                      <a:pt x="50" y="874"/>
                    </a:lnTo>
                    <a:lnTo>
                      <a:pt x="46" y="870"/>
                    </a:lnTo>
                    <a:lnTo>
                      <a:pt x="44" y="866"/>
                    </a:lnTo>
                    <a:lnTo>
                      <a:pt x="42" y="862"/>
                    </a:lnTo>
                    <a:lnTo>
                      <a:pt x="40" y="856"/>
                    </a:lnTo>
                    <a:lnTo>
                      <a:pt x="38" y="852"/>
                    </a:lnTo>
                    <a:lnTo>
                      <a:pt x="38" y="848"/>
                    </a:lnTo>
                    <a:lnTo>
                      <a:pt x="36" y="844"/>
                    </a:lnTo>
                    <a:lnTo>
                      <a:pt x="34" y="834"/>
                    </a:lnTo>
                    <a:lnTo>
                      <a:pt x="34" y="830"/>
                    </a:lnTo>
                    <a:lnTo>
                      <a:pt x="34" y="826"/>
                    </a:lnTo>
                    <a:lnTo>
                      <a:pt x="34" y="818"/>
                    </a:lnTo>
                    <a:lnTo>
                      <a:pt x="36" y="814"/>
                    </a:lnTo>
                    <a:lnTo>
                      <a:pt x="40" y="810"/>
                    </a:lnTo>
                    <a:lnTo>
                      <a:pt x="44" y="806"/>
                    </a:lnTo>
                    <a:lnTo>
                      <a:pt x="48" y="804"/>
                    </a:lnTo>
                    <a:lnTo>
                      <a:pt x="50" y="800"/>
                    </a:lnTo>
                    <a:lnTo>
                      <a:pt x="56" y="796"/>
                    </a:lnTo>
                    <a:lnTo>
                      <a:pt x="58" y="792"/>
                    </a:lnTo>
                    <a:lnTo>
                      <a:pt x="62" y="786"/>
                    </a:lnTo>
                    <a:lnTo>
                      <a:pt x="64" y="782"/>
                    </a:lnTo>
                    <a:lnTo>
                      <a:pt x="70" y="778"/>
                    </a:lnTo>
                    <a:lnTo>
                      <a:pt x="72" y="774"/>
                    </a:lnTo>
                    <a:lnTo>
                      <a:pt x="76" y="770"/>
                    </a:lnTo>
                    <a:lnTo>
                      <a:pt x="80" y="768"/>
                    </a:lnTo>
                    <a:lnTo>
                      <a:pt x="86" y="764"/>
                    </a:lnTo>
                    <a:lnTo>
                      <a:pt x="90" y="762"/>
                    </a:lnTo>
                    <a:lnTo>
                      <a:pt x="94" y="760"/>
                    </a:lnTo>
                    <a:lnTo>
                      <a:pt x="98" y="756"/>
                    </a:lnTo>
                    <a:lnTo>
                      <a:pt x="102" y="754"/>
                    </a:lnTo>
                    <a:lnTo>
                      <a:pt x="106" y="752"/>
                    </a:lnTo>
                    <a:lnTo>
                      <a:pt x="110" y="750"/>
                    </a:lnTo>
                    <a:lnTo>
                      <a:pt x="116" y="748"/>
                    </a:lnTo>
                    <a:lnTo>
                      <a:pt x="120" y="746"/>
                    </a:lnTo>
                    <a:lnTo>
                      <a:pt x="124" y="744"/>
                    </a:lnTo>
                    <a:lnTo>
                      <a:pt x="128" y="744"/>
                    </a:lnTo>
                    <a:lnTo>
                      <a:pt x="132" y="744"/>
                    </a:lnTo>
                    <a:lnTo>
                      <a:pt x="138" y="744"/>
                    </a:lnTo>
                    <a:lnTo>
                      <a:pt x="142" y="742"/>
                    </a:lnTo>
                    <a:lnTo>
                      <a:pt x="146" y="742"/>
                    </a:lnTo>
                    <a:lnTo>
                      <a:pt x="150" y="740"/>
                    </a:lnTo>
                    <a:lnTo>
                      <a:pt x="154" y="740"/>
                    </a:lnTo>
                    <a:lnTo>
                      <a:pt x="158" y="738"/>
                    </a:lnTo>
                    <a:lnTo>
                      <a:pt x="162" y="738"/>
                    </a:lnTo>
                    <a:lnTo>
                      <a:pt x="166" y="736"/>
                    </a:lnTo>
                    <a:lnTo>
                      <a:pt x="172" y="730"/>
                    </a:lnTo>
                    <a:lnTo>
                      <a:pt x="174" y="726"/>
                    </a:lnTo>
                    <a:lnTo>
                      <a:pt x="178" y="722"/>
                    </a:lnTo>
                    <a:lnTo>
                      <a:pt x="180" y="718"/>
                    </a:lnTo>
                    <a:lnTo>
                      <a:pt x="180" y="714"/>
                    </a:lnTo>
                    <a:lnTo>
                      <a:pt x="180" y="710"/>
                    </a:lnTo>
                    <a:lnTo>
                      <a:pt x="178" y="704"/>
                    </a:lnTo>
                    <a:lnTo>
                      <a:pt x="178" y="700"/>
                    </a:lnTo>
                    <a:lnTo>
                      <a:pt x="182" y="694"/>
                    </a:lnTo>
                    <a:lnTo>
                      <a:pt x="184" y="690"/>
                    </a:lnTo>
                    <a:lnTo>
                      <a:pt x="188" y="682"/>
                    </a:lnTo>
                    <a:lnTo>
                      <a:pt x="188" y="678"/>
                    </a:lnTo>
                    <a:lnTo>
                      <a:pt x="188" y="674"/>
                    </a:lnTo>
                    <a:lnTo>
                      <a:pt x="188" y="670"/>
                    </a:lnTo>
                    <a:lnTo>
                      <a:pt x="188" y="664"/>
                    </a:lnTo>
                    <a:lnTo>
                      <a:pt x="186" y="658"/>
                    </a:lnTo>
                    <a:lnTo>
                      <a:pt x="184" y="652"/>
                    </a:lnTo>
                    <a:lnTo>
                      <a:pt x="182" y="648"/>
                    </a:lnTo>
                    <a:lnTo>
                      <a:pt x="178" y="644"/>
                    </a:lnTo>
                    <a:lnTo>
                      <a:pt x="154" y="572"/>
                    </a:lnTo>
                    <a:lnTo>
                      <a:pt x="154" y="564"/>
                    </a:lnTo>
                    <a:lnTo>
                      <a:pt x="154" y="560"/>
                    </a:lnTo>
                    <a:lnTo>
                      <a:pt x="152" y="556"/>
                    </a:lnTo>
                    <a:lnTo>
                      <a:pt x="150" y="552"/>
                    </a:lnTo>
                    <a:lnTo>
                      <a:pt x="148" y="548"/>
                    </a:lnTo>
                    <a:lnTo>
                      <a:pt x="148" y="544"/>
                    </a:lnTo>
                    <a:lnTo>
                      <a:pt x="146" y="540"/>
                    </a:lnTo>
                    <a:lnTo>
                      <a:pt x="142" y="536"/>
                    </a:lnTo>
                    <a:lnTo>
                      <a:pt x="138" y="528"/>
                    </a:lnTo>
                    <a:lnTo>
                      <a:pt x="136" y="524"/>
                    </a:lnTo>
                    <a:lnTo>
                      <a:pt x="136" y="520"/>
                    </a:lnTo>
                    <a:lnTo>
                      <a:pt x="136" y="516"/>
                    </a:lnTo>
                    <a:lnTo>
                      <a:pt x="134" y="508"/>
                    </a:lnTo>
                    <a:lnTo>
                      <a:pt x="132" y="504"/>
                    </a:lnTo>
                    <a:lnTo>
                      <a:pt x="130" y="500"/>
                    </a:lnTo>
                    <a:lnTo>
                      <a:pt x="126" y="492"/>
                    </a:lnTo>
                    <a:lnTo>
                      <a:pt x="120" y="488"/>
                    </a:lnTo>
                    <a:lnTo>
                      <a:pt x="120" y="480"/>
                    </a:lnTo>
                    <a:lnTo>
                      <a:pt x="118" y="474"/>
                    </a:lnTo>
                    <a:lnTo>
                      <a:pt x="118" y="470"/>
                    </a:lnTo>
                    <a:lnTo>
                      <a:pt x="116" y="462"/>
                    </a:lnTo>
                    <a:lnTo>
                      <a:pt x="116" y="450"/>
                    </a:lnTo>
                    <a:lnTo>
                      <a:pt x="116" y="442"/>
                    </a:lnTo>
                    <a:lnTo>
                      <a:pt x="114" y="438"/>
                    </a:lnTo>
                    <a:lnTo>
                      <a:pt x="114" y="434"/>
                    </a:lnTo>
                    <a:lnTo>
                      <a:pt x="114" y="430"/>
                    </a:lnTo>
                    <a:lnTo>
                      <a:pt x="114" y="426"/>
                    </a:lnTo>
                    <a:lnTo>
                      <a:pt x="114" y="422"/>
                    </a:lnTo>
                    <a:lnTo>
                      <a:pt x="114" y="412"/>
                    </a:lnTo>
                    <a:lnTo>
                      <a:pt x="118" y="408"/>
                    </a:lnTo>
                    <a:lnTo>
                      <a:pt x="120" y="404"/>
                    </a:lnTo>
                    <a:lnTo>
                      <a:pt x="120" y="400"/>
                    </a:lnTo>
                    <a:lnTo>
                      <a:pt x="118" y="396"/>
                    </a:lnTo>
                    <a:lnTo>
                      <a:pt x="116" y="392"/>
                    </a:lnTo>
                    <a:lnTo>
                      <a:pt x="112" y="388"/>
                    </a:lnTo>
                    <a:lnTo>
                      <a:pt x="110" y="384"/>
                    </a:lnTo>
                    <a:lnTo>
                      <a:pt x="106" y="380"/>
                    </a:lnTo>
                    <a:lnTo>
                      <a:pt x="102" y="374"/>
                    </a:lnTo>
                    <a:lnTo>
                      <a:pt x="98" y="370"/>
                    </a:lnTo>
                    <a:lnTo>
                      <a:pt x="94" y="366"/>
                    </a:lnTo>
                    <a:lnTo>
                      <a:pt x="90" y="362"/>
                    </a:lnTo>
                    <a:lnTo>
                      <a:pt x="86" y="358"/>
                    </a:lnTo>
                    <a:lnTo>
                      <a:pt x="82" y="354"/>
                    </a:lnTo>
                    <a:lnTo>
                      <a:pt x="80" y="350"/>
                    </a:lnTo>
                    <a:lnTo>
                      <a:pt x="78" y="346"/>
                    </a:lnTo>
                    <a:lnTo>
                      <a:pt x="76" y="342"/>
                    </a:lnTo>
                    <a:lnTo>
                      <a:pt x="76" y="338"/>
                    </a:lnTo>
                    <a:lnTo>
                      <a:pt x="74" y="332"/>
                    </a:lnTo>
                    <a:lnTo>
                      <a:pt x="74" y="328"/>
                    </a:lnTo>
                    <a:lnTo>
                      <a:pt x="74" y="324"/>
                    </a:lnTo>
                    <a:lnTo>
                      <a:pt x="74" y="320"/>
                    </a:lnTo>
                    <a:lnTo>
                      <a:pt x="74" y="316"/>
                    </a:lnTo>
                    <a:lnTo>
                      <a:pt x="76" y="312"/>
                    </a:lnTo>
                    <a:lnTo>
                      <a:pt x="80" y="308"/>
                    </a:lnTo>
                    <a:lnTo>
                      <a:pt x="82" y="304"/>
                    </a:lnTo>
                    <a:lnTo>
                      <a:pt x="86" y="302"/>
                    </a:lnTo>
                    <a:lnTo>
                      <a:pt x="86" y="298"/>
                    </a:lnTo>
                    <a:lnTo>
                      <a:pt x="90" y="296"/>
                    </a:lnTo>
                    <a:lnTo>
                      <a:pt x="94" y="294"/>
                    </a:lnTo>
                    <a:lnTo>
                      <a:pt x="98" y="294"/>
                    </a:lnTo>
                    <a:lnTo>
                      <a:pt x="102" y="294"/>
                    </a:lnTo>
                    <a:lnTo>
                      <a:pt x="106" y="296"/>
                    </a:lnTo>
                    <a:lnTo>
                      <a:pt x="108" y="300"/>
                    </a:lnTo>
                    <a:lnTo>
                      <a:pt x="110" y="304"/>
                    </a:lnTo>
                    <a:lnTo>
                      <a:pt x="114" y="304"/>
                    </a:lnTo>
                    <a:lnTo>
                      <a:pt x="118" y="304"/>
                    </a:lnTo>
                    <a:lnTo>
                      <a:pt x="122" y="304"/>
                    </a:lnTo>
                    <a:lnTo>
                      <a:pt x="126" y="304"/>
                    </a:lnTo>
                    <a:lnTo>
                      <a:pt x="130" y="300"/>
                    </a:lnTo>
                    <a:lnTo>
                      <a:pt x="130" y="296"/>
                    </a:lnTo>
                    <a:lnTo>
                      <a:pt x="130" y="292"/>
                    </a:lnTo>
                    <a:lnTo>
                      <a:pt x="130" y="288"/>
                    </a:lnTo>
                    <a:lnTo>
                      <a:pt x="130" y="284"/>
                    </a:lnTo>
                    <a:lnTo>
                      <a:pt x="126" y="282"/>
                    </a:lnTo>
                    <a:lnTo>
                      <a:pt x="124" y="278"/>
                    </a:lnTo>
                    <a:lnTo>
                      <a:pt x="120" y="274"/>
                    </a:lnTo>
                    <a:lnTo>
                      <a:pt x="118" y="270"/>
                    </a:lnTo>
                    <a:lnTo>
                      <a:pt x="116" y="264"/>
                    </a:lnTo>
                    <a:lnTo>
                      <a:pt x="114" y="260"/>
                    </a:lnTo>
                    <a:lnTo>
                      <a:pt x="112" y="256"/>
                    </a:lnTo>
                    <a:lnTo>
                      <a:pt x="108" y="252"/>
                    </a:lnTo>
                    <a:lnTo>
                      <a:pt x="104" y="250"/>
                    </a:lnTo>
                    <a:lnTo>
                      <a:pt x="100" y="246"/>
                    </a:lnTo>
                    <a:lnTo>
                      <a:pt x="96" y="240"/>
                    </a:lnTo>
                    <a:lnTo>
                      <a:pt x="92" y="238"/>
                    </a:lnTo>
                    <a:lnTo>
                      <a:pt x="90" y="234"/>
                    </a:lnTo>
                    <a:lnTo>
                      <a:pt x="86" y="232"/>
                    </a:lnTo>
                    <a:lnTo>
                      <a:pt x="80" y="228"/>
                    </a:lnTo>
                    <a:lnTo>
                      <a:pt x="78" y="224"/>
                    </a:lnTo>
                    <a:lnTo>
                      <a:pt x="74" y="222"/>
                    </a:lnTo>
                    <a:lnTo>
                      <a:pt x="70" y="186"/>
                    </a:lnTo>
                    <a:lnTo>
                      <a:pt x="66" y="184"/>
                    </a:lnTo>
                    <a:lnTo>
                      <a:pt x="62" y="184"/>
                    </a:lnTo>
                    <a:lnTo>
                      <a:pt x="58" y="182"/>
                    </a:lnTo>
                    <a:lnTo>
                      <a:pt x="54" y="180"/>
                    </a:lnTo>
                    <a:lnTo>
                      <a:pt x="52" y="176"/>
                    </a:lnTo>
                    <a:lnTo>
                      <a:pt x="50" y="172"/>
                    </a:lnTo>
                    <a:lnTo>
                      <a:pt x="46" y="170"/>
                    </a:lnTo>
                    <a:lnTo>
                      <a:pt x="42" y="168"/>
                    </a:lnTo>
                    <a:lnTo>
                      <a:pt x="38" y="164"/>
                    </a:lnTo>
                    <a:lnTo>
                      <a:pt x="36" y="160"/>
                    </a:lnTo>
                    <a:lnTo>
                      <a:pt x="30" y="156"/>
                    </a:lnTo>
                    <a:lnTo>
                      <a:pt x="28" y="152"/>
                    </a:lnTo>
                    <a:lnTo>
                      <a:pt x="24" y="152"/>
                    </a:lnTo>
                    <a:lnTo>
                      <a:pt x="20" y="150"/>
                    </a:lnTo>
                    <a:lnTo>
                      <a:pt x="14" y="146"/>
                    </a:lnTo>
                    <a:lnTo>
                      <a:pt x="14" y="142"/>
                    </a:lnTo>
                    <a:lnTo>
                      <a:pt x="10" y="138"/>
                    </a:lnTo>
                    <a:lnTo>
                      <a:pt x="8" y="138"/>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4" name="Freeform 22"/>
              <p:cNvSpPr>
                <a:spLocks/>
              </p:cNvSpPr>
              <p:nvPr/>
            </p:nvSpPr>
            <p:spPr bwMode="ltGray">
              <a:xfrm>
                <a:off x="626" y="1228"/>
                <a:ext cx="67" cy="73"/>
              </a:xfrm>
              <a:custGeom>
                <a:avLst/>
                <a:gdLst>
                  <a:gd name="T0" fmla="*/ 32 w 67"/>
                  <a:gd name="T1" fmla="*/ 66 h 73"/>
                  <a:gd name="T2" fmla="*/ 36 w 67"/>
                  <a:gd name="T3" fmla="*/ 66 h 73"/>
                  <a:gd name="T4" fmla="*/ 38 w 67"/>
                  <a:gd name="T5" fmla="*/ 62 h 73"/>
                  <a:gd name="T6" fmla="*/ 42 w 67"/>
                  <a:gd name="T7" fmla="*/ 60 h 73"/>
                  <a:gd name="T8" fmla="*/ 44 w 67"/>
                  <a:gd name="T9" fmla="*/ 56 h 73"/>
                  <a:gd name="T10" fmla="*/ 48 w 67"/>
                  <a:gd name="T11" fmla="*/ 54 h 73"/>
                  <a:gd name="T12" fmla="*/ 52 w 67"/>
                  <a:gd name="T13" fmla="*/ 50 h 73"/>
                  <a:gd name="T14" fmla="*/ 56 w 67"/>
                  <a:gd name="T15" fmla="*/ 46 h 73"/>
                  <a:gd name="T16" fmla="*/ 60 w 67"/>
                  <a:gd name="T17" fmla="*/ 44 h 73"/>
                  <a:gd name="T18" fmla="*/ 62 w 67"/>
                  <a:gd name="T19" fmla="*/ 40 h 73"/>
                  <a:gd name="T20" fmla="*/ 62 w 67"/>
                  <a:gd name="T21" fmla="*/ 36 h 73"/>
                  <a:gd name="T22" fmla="*/ 62 w 67"/>
                  <a:gd name="T23" fmla="*/ 32 h 73"/>
                  <a:gd name="T24" fmla="*/ 62 w 67"/>
                  <a:gd name="T25" fmla="*/ 28 h 73"/>
                  <a:gd name="T26" fmla="*/ 64 w 67"/>
                  <a:gd name="T27" fmla="*/ 24 h 73"/>
                  <a:gd name="T28" fmla="*/ 64 w 67"/>
                  <a:gd name="T29" fmla="*/ 20 h 73"/>
                  <a:gd name="T30" fmla="*/ 66 w 67"/>
                  <a:gd name="T31" fmla="*/ 16 h 73"/>
                  <a:gd name="T32" fmla="*/ 66 w 67"/>
                  <a:gd name="T33" fmla="*/ 12 h 73"/>
                  <a:gd name="T34" fmla="*/ 64 w 67"/>
                  <a:gd name="T35" fmla="*/ 8 h 73"/>
                  <a:gd name="T36" fmla="*/ 64 w 67"/>
                  <a:gd name="T37" fmla="*/ 4 h 73"/>
                  <a:gd name="T38" fmla="*/ 64 w 67"/>
                  <a:gd name="T39" fmla="*/ 0 h 73"/>
                  <a:gd name="T40" fmla="*/ 60 w 67"/>
                  <a:gd name="T41" fmla="*/ 0 h 73"/>
                  <a:gd name="T42" fmla="*/ 54 w 67"/>
                  <a:gd name="T43" fmla="*/ 0 h 73"/>
                  <a:gd name="T44" fmla="*/ 50 w 67"/>
                  <a:gd name="T45" fmla="*/ 0 h 73"/>
                  <a:gd name="T46" fmla="*/ 46 w 67"/>
                  <a:gd name="T47" fmla="*/ 2 h 73"/>
                  <a:gd name="T48" fmla="*/ 46 w 67"/>
                  <a:gd name="T49" fmla="*/ 6 h 73"/>
                  <a:gd name="T50" fmla="*/ 42 w 67"/>
                  <a:gd name="T51" fmla="*/ 8 h 73"/>
                  <a:gd name="T52" fmla="*/ 38 w 67"/>
                  <a:gd name="T53" fmla="*/ 10 h 73"/>
                  <a:gd name="T54" fmla="*/ 34 w 67"/>
                  <a:gd name="T55" fmla="*/ 10 h 73"/>
                  <a:gd name="T56" fmla="*/ 30 w 67"/>
                  <a:gd name="T57" fmla="*/ 10 h 73"/>
                  <a:gd name="T58" fmla="*/ 28 w 67"/>
                  <a:gd name="T59" fmla="*/ 14 h 73"/>
                  <a:gd name="T60" fmla="*/ 26 w 67"/>
                  <a:gd name="T61" fmla="*/ 18 h 73"/>
                  <a:gd name="T62" fmla="*/ 22 w 67"/>
                  <a:gd name="T63" fmla="*/ 20 h 73"/>
                  <a:gd name="T64" fmla="*/ 18 w 67"/>
                  <a:gd name="T65" fmla="*/ 18 h 73"/>
                  <a:gd name="T66" fmla="*/ 12 w 67"/>
                  <a:gd name="T67" fmla="*/ 20 h 73"/>
                  <a:gd name="T68" fmla="*/ 8 w 67"/>
                  <a:gd name="T69" fmla="*/ 22 h 73"/>
                  <a:gd name="T70" fmla="*/ 4 w 67"/>
                  <a:gd name="T71" fmla="*/ 24 h 73"/>
                  <a:gd name="T72" fmla="*/ 0 w 67"/>
                  <a:gd name="T73" fmla="*/ 26 h 73"/>
                  <a:gd name="T74" fmla="*/ 0 w 67"/>
                  <a:gd name="T75" fmla="*/ 30 h 73"/>
                  <a:gd name="T76" fmla="*/ 0 w 67"/>
                  <a:gd name="T77" fmla="*/ 34 h 73"/>
                  <a:gd name="T78" fmla="*/ 0 w 67"/>
                  <a:gd name="T79" fmla="*/ 38 h 73"/>
                  <a:gd name="T80" fmla="*/ 0 w 67"/>
                  <a:gd name="T81" fmla="*/ 42 h 73"/>
                  <a:gd name="T82" fmla="*/ 0 w 67"/>
                  <a:gd name="T83" fmla="*/ 46 h 73"/>
                  <a:gd name="T84" fmla="*/ 0 w 67"/>
                  <a:gd name="T85" fmla="*/ 50 h 73"/>
                  <a:gd name="T86" fmla="*/ 4 w 67"/>
                  <a:gd name="T87" fmla="*/ 52 h 73"/>
                  <a:gd name="T88" fmla="*/ 8 w 67"/>
                  <a:gd name="T89" fmla="*/ 54 h 73"/>
                  <a:gd name="T90" fmla="*/ 10 w 67"/>
                  <a:gd name="T91" fmla="*/ 58 h 73"/>
                  <a:gd name="T92" fmla="*/ 14 w 67"/>
                  <a:gd name="T93" fmla="*/ 60 h 73"/>
                  <a:gd name="T94" fmla="*/ 14 w 67"/>
                  <a:gd name="T95" fmla="*/ 64 h 73"/>
                  <a:gd name="T96" fmla="*/ 18 w 67"/>
                  <a:gd name="T97" fmla="*/ 66 h 73"/>
                  <a:gd name="T98" fmla="*/ 22 w 67"/>
                  <a:gd name="T99" fmla="*/ 66 h 73"/>
                  <a:gd name="T100" fmla="*/ 26 w 67"/>
                  <a:gd name="T101" fmla="*/ 70 h 73"/>
                  <a:gd name="T102" fmla="*/ 30 w 67"/>
                  <a:gd name="T103" fmla="*/ 72 h 73"/>
                  <a:gd name="T104" fmla="*/ 34 w 67"/>
                  <a:gd name="T105" fmla="*/ 72 h 73"/>
                  <a:gd name="T106" fmla="*/ 38 w 67"/>
                  <a:gd name="T107" fmla="*/ 70 h 73"/>
                  <a:gd name="T108" fmla="*/ 38 w 67"/>
                  <a:gd name="T109" fmla="*/ 66 h 73"/>
                  <a:gd name="T110" fmla="*/ 42 w 67"/>
                  <a:gd name="T111" fmla="*/ 64 h 73"/>
                  <a:gd name="T112" fmla="*/ 44 w 67"/>
                  <a:gd name="T113" fmla="*/ 62 h 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7" h="73">
                    <a:moveTo>
                      <a:pt x="32" y="66"/>
                    </a:moveTo>
                    <a:lnTo>
                      <a:pt x="36" y="66"/>
                    </a:lnTo>
                    <a:lnTo>
                      <a:pt x="38" y="62"/>
                    </a:lnTo>
                    <a:lnTo>
                      <a:pt x="42" y="60"/>
                    </a:lnTo>
                    <a:lnTo>
                      <a:pt x="44" y="56"/>
                    </a:lnTo>
                    <a:lnTo>
                      <a:pt x="48" y="54"/>
                    </a:lnTo>
                    <a:lnTo>
                      <a:pt x="52" y="50"/>
                    </a:lnTo>
                    <a:lnTo>
                      <a:pt x="56" y="46"/>
                    </a:lnTo>
                    <a:lnTo>
                      <a:pt x="60" y="44"/>
                    </a:lnTo>
                    <a:lnTo>
                      <a:pt x="62" y="40"/>
                    </a:lnTo>
                    <a:lnTo>
                      <a:pt x="62" y="36"/>
                    </a:lnTo>
                    <a:lnTo>
                      <a:pt x="62" y="32"/>
                    </a:lnTo>
                    <a:lnTo>
                      <a:pt x="62" y="28"/>
                    </a:lnTo>
                    <a:lnTo>
                      <a:pt x="64" y="24"/>
                    </a:lnTo>
                    <a:lnTo>
                      <a:pt x="64" y="20"/>
                    </a:lnTo>
                    <a:lnTo>
                      <a:pt x="66" y="16"/>
                    </a:lnTo>
                    <a:lnTo>
                      <a:pt x="66" y="12"/>
                    </a:lnTo>
                    <a:lnTo>
                      <a:pt x="64" y="8"/>
                    </a:lnTo>
                    <a:lnTo>
                      <a:pt x="64" y="4"/>
                    </a:lnTo>
                    <a:lnTo>
                      <a:pt x="64" y="0"/>
                    </a:lnTo>
                    <a:lnTo>
                      <a:pt x="60" y="0"/>
                    </a:lnTo>
                    <a:lnTo>
                      <a:pt x="54" y="0"/>
                    </a:lnTo>
                    <a:lnTo>
                      <a:pt x="50" y="0"/>
                    </a:lnTo>
                    <a:lnTo>
                      <a:pt x="46" y="2"/>
                    </a:lnTo>
                    <a:lnTo>
                      <a:pt x="46" y="6"/>
                    </a:lnTo>
                    <a:lnTo>
                      <a:pt x="42" y="8"/>
                    </a:lnTo>
                    <a:lnTo>
                      <a:pt x="38" y="10"/>
                    </a:lnTo>
                    <a:lnTo>
                      <a:pt x="34" y="10"/>
                    </a:lnTo>
                    <a:lnTo>
                      <a:pt x="30" y="10"/>
                    </a:lnTo>
                    <a:lnTo>
                      <a:pt x="28" y="14"/>
                    </a:lnTo>
                    <a:lnTo>
                      <a:pt x="26" y="18"/>
                    </a:lnTo>
                    <a:lnTo>
                      <a:pt x="22" y="20"/>
                    </a:lnTo>
                    <a:lnTo>
                      <a:pt x="18" y="18"/>
                    </a:lnTo>
                    <a:lnTo>
                      <a:pt x="12" y="20"/>
                    </a:lnTo>
                    <a:lnTo>
                      <a:pt x="8" y="22"/>
                    </a:lnTo>
                    <a:lnTo>
                      <a:pt x="4" y="24"/>
                    </a:lnTo>
                    <a:lnTo>
                      <a:pt x="0" y="26"/>
                    </a:lnTo>
                    <a:lnTo>
                      <a:pt x="0" y="30"/>
                    </a:lnTo>
                    <a:lnTo>
                      <a:pt x="0" y="34"/>
                    </a:lnTo>
                    <a:lnTo>
                      <a:pt x="0" y="38"/>
                    </a:lnTo>
                    <a:lnTo>
                      <a:pt x="0" y="42"/>
                    </a:lnTo>
                    <a:lnTo>
                      <a:pt x="0" y="46"/>
                    </a:lnTo>
                    <a:lnTo>
                      <a:pt x="0" y="50"/>
                    </a:lnTo>
                    <a:lnTo>
                      <a:pt x="4" y="52"/>
                    </a:lnTo>
                    <a:lnTo>
                      <a:pt x="8" y="54"/>
                    </a:lnTo>
                    <a:lnTo>
                      <a:pt x="10" y="58"/>
                    </a:lnTo>
                    <a:lnTo>
                      <a:pt x="14" y="60"/>
                    </a:lnTo>
                    <a:lnTo>
                      <a:pt x="14" y="64"/>
                    </a:lnTo>
                    <a:lnTo>
                      <a:pt x="18" y="66"/>
                    </a:lnTo>
                    <a:lnTo>
                      <a:pt x="22" y="66"/>
                    </a:lnTo>
                    <a:lnTo>
                      <a:pt x="26" y="70"/>
                    </a:lnTo>
                    <a:lnTo>
                      <a:pt x="30" y="72"/>
                    </a:lnTo>
                    <a:lnTo>
                      <a:pt x="34" y="72"/>
                    </a:lnTo>
                    <a:lnTo>
                      <a:pt x="38" y="70"/>
                    </a:lnTo>
                    <a:lnTo>
                      <a:pt x="38" y="66"/>
                    </a:lnTo>
                    <a:lnTo>
                      <a:pt x="42" y="64"/>
                    </a:lnTo>
                    <a:lnTo>
                      <a:pt x="44" y="62"/>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5" name="Freeform 23"/>
              <p:cNvSpPr>
                <a:spLocks/>
              </p:cNvSpPr>
              <p:nvPr/>
            </p:nvSpPr>
            <p:spPr bwMode="ltGray">
              <a:xfrm>
                <a:off x="788" y="1286"/>
                <a:ext cx="85" cy="161"/>
              </a:xfrm>
              <a:custGeom>
                <a:avLst/>
                <a:gdLst>
                  <a:gd name="T0" fmla="*/ 40 w 85"/>
                  <a:gd name="T1" fmla="*/ 0 h 161"/>
                  <a:gd name="T2" fmla="*/ 46 w 85"/>
                  <a:gd name="T3" fmla="*/ 6 h 161"/>
                  <a:gd name="T4" fmla="*/ 54 w 85"/>
                  <a:gd name="T5" fmla="*/ 10 h 161"/>
                  <a:gd name="T6" fmla="*/ 60 w 85"/>
                  <a:gd name="T7" fmla="*/ 18 h 161"/>
                  <a:gd name="T8" fmla="*/ 64 w 85"/>
                  <a:gd name="T9" fmla="*/ 26 h 161"/>
                  <a:gd name="T10" fmla="*/ 72 w 85"/>
                  <a:gd name="T11" fmla="*/ 34 h 161"/>
                  <a:gd name="T12" fmla="*/ 76 w 85"/>
                  <a:gd name="T13" fmla="*/ 44 h 161"/>
                  <a:gd name="T14" fmla="*/ 78 w 85"/>
                  <a:gd name="T15" fmla="*/ 52 h 161"/>
                  <a:gd name="T16" fmla="*/ 80 w 85"/>
                  <a:gd name="T17" fmla="*/ 60 h 161"/>
                  <a:gd name="T18" fmla="*/ 80 w 85"/>
                  <a:gd name="T19" fmla="*/ 70 h 161"/>
                  <a:gd name="T20" fmla="*/ 82 w 85"/>
                  <a:gd name="T21" fmla="*/ 80 h 161"/>
                  <a:gd name="T22" fmla="*/ 82 w 85"/>
                  <a:gd name="T23" fmla="*/ 88 h 161"/>
                  <a:gd name="T24" fmla="*/ 84 w 85"/>
                  <a:gd name="T25" fmla="*/ 96 h 161"/>
                  <a:gd name="T26" fmla="*/ 84 w 85"/>
                  <a:gd name="T27" fmla="*/ 110 h 161"/>
                  <a:gd name="T28" fmla="*/ 84 w 85"/>
                  <a:gd name="T29" fmla="*/ 120 h 161"/>
                  <a:gd name="T30" fmla="*/ 82 w 85"/>
                  <a:gd name="T31" fmla="*/ 128 h 161"/>
                  <a:gd name="T32" fmla="*/ 82 w 85"/>
                  <a:gd name="T33" fmla="*/ 136 h 161"/>
                  <a:gd name="T34" fmla="*/ 78 w 85"/>
                  <a:gd name="T35" fmla="*/ 146 h 161"/>
                  <a:gd name="T36" fmla="*/ 72 w 85"/>
                  <a:gd name="T37" fmla="*/ 152 h 161"/>
                  <a:gd name="T38" fmla="*/ 66 w 85"/>
                  <a:gd name="T39" fmla="*/ 158 h 161"/>
                  <a:gd name="T40" fmla="*/ 58 w 85"/>
                  <a:gd name="T41" fmla="*/ 160 h 161"/>
                  <a:gd name="T42" fmla="*/ 48 w 85"/>
                  <a:gd name="T43" fmla="*/ 160 h 161"/>
                  <a:gd name="T44" fmla="*/ 38 w 85"/>
                  <a:gd name="T45" fmla="*/ 160 h 161"/>
                  <a:gd name="T46" fmla="*/ 30 w 85"/>
                  <a:gd name="T47" fmla="*/ 160 h 161"/>
                  <a:gd name="T48" fmla="*/ 22 w 85"/>
                  <a:gd name="T49" fmla="*/ 158 h 161"/>
                  <a:gd name="T50" fmla="*/ 16 w 85"/>
                  <a:gd name="T51" fmla="*/ 152 h 161"/>
                  <a:gd name="T52" fmla="*/ 8 w 85"/>
                  <a:gd name="T53" fmla="*/ 146 h 161"/>
                  <a:gd name="T54" fmla="*/ 4 w 85"/>
                  <a:gd name="T55" fmla="*/ 138 h 161"/>
                  <a:gd name="T56" fmla="*/ 2 w 85"/>
                  <a:gd name="T57" fmla="*/ 128 h 161"/>
                  <a:gd name="T58" fmla="*/ 2 w 85"/>
                  <a:gd name="T59" fmla="*/ 116 h 161"/>
                  <a:gd name="T60" fmla="*/ 2 w 85"/>
                  <a:gd name="T61" fmla="*/ 108 h 161"/>
                  <a:gd name="T62" fmla="*/ 4 w 85"/>
                  <a:gd name="T63" fmla="*/ 100 h 161"/>
                  <a:gd name="T64" fmla="*/ 2 w 85"/>
                  <a:gd name="T65" fmla="*/ 92 h 161"/>
                  <a:gd name="T66" fmla="*/ 0 w 85"/>
                  <a:gd name="T67" fmla="*/ 80 h 161"/>
                  <a:gd name="T68" fmla="*/ 2 w 85"/>
                  <a:gd name="T69" fmla="*/ 70 h 161"/>
                  <a:gd name="T70" fmla="*/ 2 w 85"/>
                  <a:gd name="T71" fmla="*/ 62 h 161"/>
                  <a:gd name="T72" fmla="*/ 4 w 85"/>
                  <a:gd name="T73" fmla="*/ 54 h 161"/>
                  <a:gd name="T74" fmla="*/ 8 w 85"/>
                  <a:gd name="T75" fmla="*/ 46 h 161"/>
                  <a:gd name="T76" fmla="*/ 10 w 85"/>
                  <a:gd name="T77" fmla="*/ 36 h 161"/>
                  <a:gd name="T78" fmla="*/ 14 w 85"/>
                  <a:gd name="T79" fmla="*/ 26 h 161"/>
                  <a:gd name="T80" fmla="*/ 18 w 85"/>
                  <a:gd name="T81" fmla="*/ 18 h 161"/>
                  <a:gd name="T82" fmla="*/ 28 w 85"/>
                  <a:gd name="T83" fmla="*/ 10 h 161"/>
                  <a:gd name="T84" fmla="*/ 34 w 85"/>
                  <a:gd name="T85" fmla="*/ 4 h 161"/>
                  <a:gd name="T86" fmla="*/ 36 w 85"/>
                  <a:gd name="T87" fmla="*/ 0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5" h="161">
                    <a:moveTo>
                      <a:pt x="36" y="0"/>
                    </a:moveTo>
                    <a:lnTo>
                      <a:pt x="40" y="0"/>
                    </a:lnTo>
                    <a:lnTo>
                      <a:pt x="44" y="2"/>
                    </a:lnTo>
                    <a:lnTo>
                      <a:pt x="46" y="6"/>
                    </a:lnTo>
                    <a:lnTo>
                      <a:pt x="50" y="8"/>
                    </a:lnTo>
                    <a:lnTo>
                      <a:pt x="54" y="10"/>
                    </a:lnTo>
                    <a:lnTo>
                      <a:pt x="58" y="14"/>
                    </a:lnTo>
                    <a:lnTo>
                      <a:pt x="60" y="18"/>
                    </a:lnTo>
                    <a:lnTo>
                      <a:pt x="62" y="22"/>
                    </a:lnTo>
                    <a:lnTo>
                      <a:pt x="64" y="26"/>
                    </a:lnTo>
                    <a:lnTo>
                      <a:pt x="68" y="32"/>
                    </a:lnTo>
                    <a:lnTo>
                      <a:pt x="72" y="34"/>
                    </a:lnTo>
                    <a:lnTo>
                      <a:pt x="72" y="38"/>
                    </a:lnTo>
                    <a:lnTo>
                      <a:pt x="76" y="44"/>
                    </a:lnTo>
                    <a:lnTo>
                      <a:pt x="78" y="48"/>
                    </a:lnTo>
                    <a:lnTo>
                      <a:pt x="78" y="52"/>
                    </a:lnTo>
                    <a:lnTo>
                      <a:pt x="80" y="56"/>
                    </a:lnTo>
                    <a:lnTo>
                      <a:pt x="80" y="60"/>
                    </a:lnTo>
                    <a:lnTo>
                      <a:pt x="80" y="64"/>
                    </a:lnTo>
                    <a:lnTo>
                      <a:pt x="80" y="70"/>
                    </a:lnTo>
                    <a:lnTo>
                      <a:pt x="82" y="74"/>
                    </a:lnTo>
                    <a:lnTo>
                      <a:pt x="82" y="80"/>
                    </a:lnTo>
                    <a:lnTo>
                      <a:pt x="82" y="84"/>
                    </a:lnTo>
                    <a:lnTo>
                      <a:pt x="82" y="88"/>
                    </a:lnTo>
                    <a:lnTo>
                      <a:pt x="82" y="92"/>
                    </a:lnTo>
                    <a:lnTo>
                      <a:pt x="84" y="96"/>
                    </a:lnTo>
                    <a:lnTo>
                      <a:pt x="84" y="106"/>
                    </a:lnTo>
                    <a:lnTo>
                      <a:pt x="84" y="110"/>
                    </a:lnTo>
                    <a:lnTo>
                      <a:pt x="84" y="114"/>
                    </a:lnTo>
                    <a:lnTo>
                      <a:pt x="84" y="120"/>
                    </a:lnTo>
                    <a:lnTo>
                      <a:pt x="84" y="124"/>
                    </a:lnTo>
                    <a:lnTo>
                      <a:pt x="82" y="128"/>
                    </a:lnTo>
                    <a:lnTo>
                      <a:pt x="82" y="132"/>
                    </a:lnTo>
                    <a:lnTo>
                      <a:pt x="82" y="136"/>
                    </a:lnTo>
                    <a:lnTo>
                      <a:pt x="80" y="140"/>
                    </a:lnTo>
                    <a:lnTo>
                      <a:pt x="78" y="146"/>
                    </a:lnTo>
                    <a:lnTo>
                      <a:pt x="76" y="150"/>
                    </a:lnTo>
                    <a:lnTo>
                      <a:pt x="72" y="152"/>
                    </a:lnTo>
                    <a:lnTo>
                      <a:pt x="70" y="156"/>
                    </a:lnTo>
                    <a:lnTo>
                      <a:pt x="66" y="158"/>
                    </a:lnTo>
                    <a:lnTo>
                      <a:pt x="62" y="160"/>
                    </a:lnTo>
                    <a:lnTo>
                      <a:pt x="58" y="160"/>
                    </a:lnTo>
                    <a:lnTo>
                      <a:pt x="54" y="160"/>
                    </a:lnTo>
                    <a:lnTo>
                      <a:pt x="48" y="160"/>
                    </a:lnTo>
                    <a:lnTo>
                      <a:pt x="44" y="160"/>
                    </a:lnTo>
                    <a:lnTo>
                      <a:pt x="38" y="160"/>
                    </a:lnTo>
                    <a:lnTo>
                      <a:pt x="34" y="160"/>
                    </a:lnTo>
                    <a:lnTo>
                      <a:pt x="30" y="160"/>
                    </a:lnTo>
                    <a:lnTo>
                      <a:pt x="26" y="160"/>
                    </a:lnTo>
                    <a:lnTo>
                      <a:pt x="22" y="158"/>
                    </a:lnTo>
                    <a:lnTo>
                      <a:pt x="20" y="154"/>
                    </a:lnTo>
                    <a:lnTo>
                      <a:pt x="16" y="152"/>
                    </a:lnTo>
                    <a:lnTo>
                      <a:pt x="12" y="148"/>
                    </a:lnTo>
                    <a:lnTo>
                      <a:pt x="8" y="146"/>
                    </a:lnTo>
                    <a:lnTo>
                      <a:pt x="6" y="142"/>
                    </a:lnTo>
                    <a:lnTo>
                      <a:pt x="4" y="138"/>
                    </a:lnTo>
                    <a:lnTo>
                      <a:pt x="4" y="132"/>
                    </a:lnTo>
                    <a:lnTo>
                      <a:pt x="2" y="128"/>
                    </a:lnTo>
                    <a:lnTo>
                      <a:pt x="2" y="122"/>
                    </a:lnTo>
                    <a:lnTo>
                      <a:pt x="2" y="116"/>
                    </a:lnTo>
                    <a:lnTo>
                      <a:pt x="2" y="112"/>
                    </a:lnTo>
                    <a:lnTo>
                      <a:pt x="2" y="108"/>
                    </a:lnTo>
                    <a:lnTo>
                      <a:pt x="2" y="104"/>
                    </a:lnTo>
                    <a:lnTo>
                      <a:pt x="4" y="100"/>
                    </a:lnTo>
                    <a:lnTo>
                      <a:pt x="2" y="96"/>
                    </a:lnTo>
                    <a:lnTo>
                      <a:pt x="2" y="92"/>
                    </a:lnTo>
                    <a:lnTo>
                      <a:pt x="2" y="84"/>
                    </a:lnTo>
                    <a:lnTo>
                      <a:pt x="0" y="80"/>
                    </a:lnTo>
                    <a:lnTo>
                      <a:pt x="0" y="76"/>
                    </a:lnTo>
                    <a:lnTo>
                      <a:pt x="2" y="70"/>
                    </a:lnTo>
                    <a:lnTo>
                      <a:pt x="2" y="66"/>
                    </a:lnTo>
                    <a:lnTo>
                      <a:pt x="2" y="62"/>
                    </a:lnTo>
                    <a:lnTo>
                      <a:pt x="4" y="58"/>
                    </a:lnTo>
                    <a:lnTo>
                      <a:pt x="4" y="54"/>
                    </a:lnTo>
                    <a:lnTo>
                      <a:pt x="6" y="50"/>
                    </a:lnTo>
                    <a:lnTo>
                      <a:pt x="8" y="46"/>
                    </a:lnTo>
                    <a:lnTo>
                      <a:pt x="8" y="42"/>
                    </a:lnTo>
                    <a:lnTo>
                      <a:pt x="10" y="36"/>
                    </a:lnTo>
                    <a:lnTo>
                      <a:pt x="12" y="32"/>
                    </a:lnTo>
                    <a:lnTo>
                      <a:pt x="14" y="26"/>
                    </a:lnTo>
                    <a:lnTo>
                      <a:pt x="16" y="22"/>
                    </a:lnTo>
                    <a:lnTo>
                      <a:pt x="18" y="18"/>
                    </a:lnTo>
                    <a:lnTo>
                      <a:pt x="24" y="14"/>
                    </a:lnTo>
                    <a:lnTo>
                      <a:pt x="28" y="10"/>
                    </a:lnTo>
                    <a:lnTo>
                      <a:pt x="30" y="6"/>
                    </a:lnTo>
                    <a:lnTo>
                      <a:pt x="34" y="4"/>
                    </a:lnTo>
                    <a:lnTo>
                      <a:pt x="40" y="4"/>
                    </a:lnTo>
                    <a:lnTo>
                      <a:pt x="36"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6" name="Freeform 24"/>
              <p:cNvSpPr>
                <a:spLocks/>
              </p:cNvSpPr>
              <p:nvPr/>
            </p:nvSpPr>
            <p:spPr bwMode="ltGray">
              <a:xfrm>
                <a:off x="940" y="1212"/>
                <a:ext cx="61" cy="73"/>
              </a:xfrm>
              <a:custGeom>
                <a:avLst/>
                <a:gdLst>
                  <a:gd name="T0" fmla="*/ 4 w 61"/>
                  <a:gd name="T1" fmla="*/ 0 h 73"/>
                  <a:gd name="T2" fmla="*/ 6 w 61"/>
                  <a:gd name="T3" fmla="*/ 4 h 73"/>
                  <a:gd name="T4" fmla="*/ 10 w 61"/>
                  <a:gd name="T5" fmla="*/ 6 h 73"/>
                  <a:gd name="T6" fmla="*/ 14 w 61"/>
                  <a:gd name="T7" fmla="*/ 10 h 73"/>
                  <a:gd name="T8" fmla="*/ 18 w 61"/>
                  <a:gd name="T9" fmla="*/ 10 h 73"/>
                  <a:gd name="T10" fmla="*/ 20 w 61"/>
                  <a:gd name="T11" fmla="*/ 14 h 73"/>
                  <a:gd name="T12" fmla="*/ 24 w 61"/>
                  <a:gd name="T13" fmla="*/ 18 h 73"/>
                  <a:gd name="T14" fmla="*/ 26 w 61"/>
                  <a:gd name="T15" fmla="*/ 22 h 73"/>
                  <a:gd name="T16" fmla="*/ 28 w 61"/>
                  <a:gd name="T17" fmla="*/ 26 h 73"/>
                  <a:gd name="T18" fmla="*/ 28 w 61"/>
                  <a:gd name="T19" fmla="*/ 30 h 73"/>
                  <a:gd name="T20" fmla="*/ 28 w 61"/>
                  <a:gd name="T21" fmla="*/ 34 h 73"/>
                  <a:gd name="T22" fmla="*/ 32 w 61"/>
                  <a:gd name="T23" fmla="*/ 34 h 73"/>
                  <a:gd name="T24" fmla="*/ 34 w 61"/>
                  <a:gd name="T25" fmla="*/ 30 h 73"/>
                  <a:gd name="T26" fmla="*/ 38 w 61"/>
                  <a:gd name="T27" fmla="*/ 28 h 73"/>
                  <a:gd name="T28" fmla="*/ 42 w 61"/>
                  <a:gd name="T29" fmla="*/ 28 h 73"/>
                  <a:gd name="T30" fmla="*/ 44 w 61"/>
                  <a:gd name="T31" fmla="*/ 32 h 73"/>
                  <a:gd name="T32" fmla="*/ 46 w 61"/>
                  <a:gd name="T33" fmla="*/ 36 h 73"/>
                  <a:gd name="T34" fmla="*/ 50 w 61"/>
                  <a:gd name="T35" fmla="*/ 36 h 73"/>
                  <a:gd name="T36" fmla="*/ 56 w 61"/>
                  <a:gd name="T37" fmla="*/ 42 h 73"/>
                  <a:gd name="T38" fmla="*/ 60 w 61"/>
                  <a:gd name="T39" fmla="*/ 44 h 73"/>
                  <a:gd name="T40" fmla="*/ 60 w 61"/>
                  <a:gd name="T41" fmla="*/ 48 h 73"/>
                  <a:gd name="T42" fmla="*/ 60 w 61"/>
                  <a:gd name="T43" fmla="*/ 52 h 73"/>
                  <a:gd name="T44" fmla="*/ 58 w 61"/>
                  <a:gd name="T45" fmla="*/ 56 h 73"/>
                  <a:gd name="T46" fmla="*/ 54 w 61"/>
                  <a:gd name="T47" fmla="*/ 58 h 73"/>
                  <a:gd name="T48" fmla="*/ 50 w 61"/>
                  <a:gd name="T49" fmla="*/ 62 h 73"/>
                  <a:gd name="T50" fmla="*/ 48 w 61"/>
                  <a:gd name="T51" fmla="*/ 66 h 73"/>
                  <a:gd name="T52" fmla="*/ 44 w 61"/>
                  <a:gd name="T53" fmla="*/ 68 h 73"/>
                  <a:gd name="T54" fmla="*/ 42 w 61"/>
                  <a:gd name="T55" fmla="*/ 72 h 73"/>
                  <a:gd name="T56" fmla="*/ 38 w 61"/>
                  <a:gd name="T57" fmla="*/ 72 h 73"/>
                  <a:gd name="T58" fmla="*/ 32 w 61"/>
                  <a:gd name="T59" fmla="*/ 72 h 73"/>
                  <a:gd name="T60" fmla="*/ 28 w 61"/>
                  <a:gd name="T61" fmla="*/ 70 h 73"/>
                  <a:gd name="T62" fmla="*/ 24 w 61"/>
                  <a:gd name="T63" fmla="*/ 66 h 73"/>
                  <a:gd name="T64" fmla="*/ 22 w 61"/>
                  <a:gd name="T65" fmla="*/ 62 h 73"/>
                  <a:gd name="T66" fmla="*/ 18 w 61"/>
                  <a:gd name="T67" fmla="*/ 60 h 73"/>
                  <a:gd name="T68" fmla="*/ 14 w 61"/>
                  <a:gd name="T69" fmla="*/ 58 h 73"/>
                  <a:gd name="T70" fmla="*/ 10 w 61"/>
                  <a:gd name="T71" fmla="*/ 56 h 73"/>
                  <a:gd name="T72" fmla="*/ 8 w 61"/>
                  <a:gd name="T73" fmla="*/ 52 h 73"/>
                  <a:gd name="T74" fmla="*/ 4 w 61"/>
                  <a:gd name="T75" fmla="*/ 50 h 73"/>
                  <a:gd name="T76" fmla="*/ 2 w 61"/>
                  <a:gd name="T77" fmla="*/ 44 h 73"/>
                  <a:gd name="T78" fmla="*/ 2 w 61"/>
                  <a:gd name="T79" fmla="*/ 38 h 73"/>
                  <a:gd name="T80" fmla="*/ 2 w 61"/>
                  <a:gd name="T81" fmla="*/ 34 h 73"/>
                  <a:gd name="T82" fmla="*/ 2 w 61"/>
                  <a:gd name="T83" fmla="*/ 30 h 73"/>
                  <a:gd name="T84" fmla="*/ 2 w 61"/>
                  <a:gd name="T85" fmla="*/ 26 h 73"/>
                  <a:gd name="T86" fmla="*/ 2 w 61"/>
                  <a:gd name="T87" fmla="*/ 22 h 73"/>
                  <a:gd name="T88" fmla="*/ 2 w 61"/>
                  <a:gd name="T89" fmla="*/ 18 h 73"/>
                  <a:gd name="T90" fmla="*/ 0 w 61"/>
                  <a:gd name="T91" fmla="*/ 14 h 73"/>
                  <a:gd name="T92" fmla="*/ 0 w 61"/>
                  <a:gd name="T93" fmla="*/ 10 h 73"/>
                  <a:gd name="T94" fmla="*/ 0 w 61"/>
                  <a:gd name="T95" fmla="*/ 6 h 73"/>
                  <a:gd name="T96" fmla="*/ 0 w 61"/>
                  <a:gd name="T97" fmla="*/ 2 h 73"/>
                  <a:gd name="T98" fmla="*/ 4 w 61"/>
                  <a:gd name="T99" fmla="*/ 0 h 73"/>
                  <a:gd name="T100" fmla="*/ 4 w 61"/>
                  <a:gd name="T101" fmla="*/ 0 h 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1" h="73">
                    <a:moveTo>
                      <a:pt x="4" y="0"/>
                    </a:moveTo>
                    <a:lnTo>
                      <a:pt x="6" y="4"/>
                    </a:lnTo>
                    <a:lnTo>
                      <a:pt x="10" y="6"/>
                    </a:lnTo>
                    <a:lnTo>
                      <a:pt x="14" y="10"/>
                    </a:lnTo>
                    <a:lnTo>
                      <a:pt x="18" y="10"/>
                    </a:lnTo>
                    <a:lnTo>
                      <a:pt x="20" y="14"/>
                    </a:lnTo>
                    <a:lnTo>
                      <a:pt x="24" y="18"/>
                    </a:lnTo>
                    <a:lnTo>
                      <a:pt x="26" y="22"/>
                    </a:lnTo>
                    <a:lnTo>
                      <a:pt x="28" y="26"/>
                    </a:lnTo>
                    <a:lnTo>
                      <a:pt x="28" y="30"/>
                    </a:lnTo>
                    <a:lnTo>
                      <a:pt x="28" y="34"/>
                    </a:lnTo>
                    <a:lnTo>
                      <a:pt x="32" y="34"/>
                    </a:lnTo>
                    <a:lnTo>
                      <a:pt x="34" y="30"/>
                    </a:lnTo>
                    <a:lnTo>
                      <a:pt x="38" y="28"/>
                    </a:lnTo>
                    <a:lnTo>
                      <a:pt x="42" y="28"/>
                    </a:lnTo>
                    <a:lnTo>
                      <a:pt x="44" y="32"/>
                    </a:lnTo>
                    <a:lnTo>
                      <a:pt x="46" y="36"/>
                    </a:lnTo>
                    <a:lnTo>
                      <a:pt x="50" y="36"/>
                    </a:lnTo>
                    <a:lnTo>
                      <a:pt x="56" y="42"/>
                    </a:lnTo>
                    <a:lnTo>
                      <a:pt x="60" y="44"/>
                    </a:lnTo>
                    <a:lnTo>
                      <a:pt x="60" y="48"/>
                    </a:lnTo>
                    <a:lnTo>
                      <a:pt x="60" y="52"/>
                    </a:lnTo>
                    <a:lnTo>
                      <a:pt x="58" y="56"/>
                    </a:lnTo>
                    <a:lnTo>
                      <a:pt x="54" y="58"/>
                    </a:lnTo>
                    <a:lnTo>
                      <a:pt x="50" y="62"/>
                    </a:lnTo>
                    <a:lnTo>
                      <a:pt x="48" y="66"/>
                    </a:lnTo>
                    <a:lnTo>
                      <a:pt x="44" y="68"/>
                    </a:lnTo>
                    <a:lnTo>
                      <a:pt x="42" y="72"/>
                    </a:lnTo>
                    <a:lnTo>
                      <a:pt x="38" y="72"/>
                    </a:lnTo>
                    <a:lnTo>
                      <a:pt x="32" y="72"/>
                    </a:lnTo>
                    <a:lnTo>
                      <a:pt x="28" y="70"/>
                    </a:lnTo>
                    <a:lnTo>
                      <a:pt x="24" y="66"/>
                    </a:lnTo>
                    <a:lnTo>
                      <a:pt x="22" y="62"/>
                    </a:lnTo>
                    <a:lnTo>
                      <a:pt x="18" y="60"/>
                    </a:lnTo>
                    <a:lnTo>
                      <a:pt x="14" y="58"/>
                    </a:lnTo>
                    <a:lnTo>
                      <a:pt x="10" y="56"/>
                    </a:lnTo>
                    <a:lnTo>
                      <a:pt x="8" y="52"/>
                    </a:lnTo>
                    <a:lnTo>
                      <a:pt x="4" y="50"/>
                    </a:lnTo>
                    <a:lnTo>
                      <a:pt x="2" y="44"/>
                    </a:lnTo>
                    <a:lnTo>
                      <a:pt x="2" y="38"/>
                    </a:lnTo>
                    <a:lnTo>
                      <a:pt x="2" y="34"/>
                    </a:lnTo>
                    <a:lnTo>
                      <a:pt x="2" y="30"/>
                    </a:lnTo>
                    <a:lnTo>
                      <a:pt x="2" y="26"/>
                    </a:lnTo>
                    <a:lnTo>
                      <a:pt x="2" y="22"/>
                    </a:lnTo>
                    <a:lnTo>
                      <a:pt x="2" y="18"/>
                    </a:lnTo>
                    <a:lnTo>
                      <a:pt x="0" y="14"/>
                    </a:lnTo>
                    <a:lnTo>
                      <a:pt x="0" y="10"/>
                    </a:lnTo>
                    <a:lnTo>
                      <a:pt x="0" y="6"/>
                    </a:lnTo>
                    <a:lnTo>
                      <a:pt x="0" y="2"/>
                    </a:lnTo>
                    <a:lnTo>
                      <a:pt x="4"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7" name="Freeform 25"/>
              <p:cNvSpPr>
                <a:spLocks/>
              </p:cNvSpPr>
              <p:nvPr/>
            </p:nvSpPr>
            <p:spPr bwMode="ltGray">
              <a:xfrm>
                <a:off x="946" y="1316"/>
                <a:ext cx="61" cy="61"/>
              </a:xfrm>
              <a:custGeom>
                <a:avLst/>
                <a:gdLst>
                  <a:gd name="T0" fmla="*/ 24 w 61"/>
                  <a:gd name="T1" fmla="*/ 0 h 61"/>
                  <a:gd name="T2" fmla="*/ 28 w 61"/>
                  <a:gd name="T3" fmla="*/ 0 h 61"/>
                  <a:gd name="T4" fmla="*/ 32 w 61"/>
                  <a:gd name="T5" fmla="*/ 0 h 61"/>
                  <a:gd name="T6" fmla="*/ 36 w 61"/>
                  <a:gd name="T7" fmla="*/ 0 h 61"/>
                  <a:gd name="T8" fmla="*/ 40 w 61"/>
                  <a:gd name="T9" fmla="*/ 0 h 61"/>
                  <a:gd name="T10" fmla="*/ 46 w 61"/>
                  <a:gd name="T11" fmla="*/ 2 h 61"/>
                  <a:gd name="T12" fmla="*/ 50 w 61"/>
                  <a:gd name="T13" fmla="*/ 4 h 61"/>
                  <a:gd name="T14" fmla="*/ 54 w 61"/>
                  <a:gd name="T15" fmla="*/ 6 h 61"/>
                  <a:gd name="T16" fmla="*/ 58 w 61"/>
                  <a:gd name="T17" fmla="*/ 12 h 61"/>
                  <a:gd name="T18" fmla="*/ 60 w 61"/>
                  <a:gd name="T19" fmla="*/ 16 h 61"/>
                  <a:gd name="T20" fmla="*/ 60 w 61"/>
                  <a:gd name="T21" fmla="*/ 20 h 61"/>
                  <a:gd name="T22" fmla="*/ 58 w 61"/>
                  <a:gd name="T23" fmla="*/ 26 h 61"/>
                  <a:gd name="T24" fmla="*/ 56 w 61"/>
                  <a:gd name="T25" fmla="*/ 30 h 61"/>
                  <a:gd name="T26" fmla="*/ 52 w 61"/>
                  <a:gd name="T27" fmla="*/ 32 h 61"/>
                  <a:gd name="T28" fmla="*/ 48 w 61"/>
                  <a:gd name="T29" fmla="*/ 34 h 61"/>
                  <a:gd name="T30" fmla="*/ 44 w 61"/>
                  <a:gd name="T31" fmla="*/ 36 h 61"/>
                  <a:gd name="T32" fmla="*/ 42 w 61"/>
                  <a:gd name="T33" fmla="*/ 40 h 61"/>
                  <a:gd name="T34" fmla="*/ 40 w 61"/>
                  <a:gd name="T35" fmla="*/ 44 h 61"/>
                  <a:gd name="T36" fmla="*/ 38 w 61"/>
                  <a:gd name="T37" fmla="*/ 48 h 61"/>
                  <a:gd name="T38" fmla="*/ 36 w 61"/>
                  <a:gd name="T39" fmla="*/ 52 h 61"/>
                  <a:gd name="T40" fmla="*/ 32 w 61"/>
                  <a:gd name="T41" fmla="*/ 56 h 61"/>
                  <a:gd name="T42" fmla="*/ 30 w 61"/>
                  <a:gd name="T43" fmla="*/ 60 h 61"/>
                  <a:gd name="T44" fmla="*/ 26 w 61"/>
                  <a:gd name="T45" fmla="*/ 60 h 61"/>
                  <a:gd name="T46" fmla="*/ 20 w 61"/>
                  <a:gd name="T47" fmla="*/ 60 h 61"/>
                  <a:gd name="T48" fmla="*/ 16 w 61"/>
                  <a:gd name="T49" fmla="*/ 58 h 61"/>
                  <a:gd name="T50" fmla="*/ 12 w 61"/>
                  <a:gd name="T51" fmla="*/ 56 h 61"/>
                  <a:gd name="T52" fmla="*/ 8 w 61"/>
                  <a:gd name="T53" fmla="*/ 54 h 61"/>
                  <a:gd name="T54" fmla="*/ 8 w 61"/>
                  <a:gd name="T55" fmla="*/ 50 h 61"/>
                  <a:gd name="T56" fmla="*/ 4 w 61"/>
                  <a:gd name="T57" fmla="*/ 46 h 61"/>
                  <a:gd name="T58" fmla="*/ 0 w 61"/>
                  <a:gd name="T59" fmla="*/ 34 h 61"/>
                  <a:gd name="T60" fmla="*/ 2 w 61"/>
                  <a:gd name="T61" fmla="*/ 28 h 61"/>
                  <a:gd name="T62" fmla="*/ 2 w 61"/>
                  <a:gd name="T63" fmla="*/ 24 h 61"/>
                  <a:gd name="T64" fmla="*/ 4 w 61"/>
                  <a:gd name="T65" fmla="*/ 20 h 61"/>
                  <a:gd name="T66" fmla="*/ 8 w 61"/>
                  <a:gd name="T67" fmla="*/ 18 h 61"/>
                  <a:gd name="T68" fmla="*/ 12 w 61"/>
                  <a:gd name="T69" fmla="*/ 16 h 61"/>
                  <a:gd name="T70" fmla="*/ 12 w 61"/>
                  <a:gd name="T71" fmla="*/ 12 h 61"/>
                  <a:gd name="T72" fmla="*/ 18 w 61"/>
                  <a:gd name="T73" fmla="*/ 8 h 61"/>
                  <a:gd name="T74" fmla="*/ 22 w 61"/>
                  <a:gd name="T75" fmla="*/ 10 h 61"/>
                  <a:gd name="T76" fmla="*/ 24 w 61"/>
                  <a:gd name="T77" fmla="*/ 6 h 61"/>
                  <a:gd name="T78" fmla="*/ 22 w 61"/>
                  <a:gd name="T79" fmla="*/ 2 h 61"/>
                  <a:gd name="T80" fmla="*/ 26 w 61"/>
                  <a:gd name="T81" fmla="*/ 0 h 61"/>
                  <a:gd name="T82" fmla="*/ 32 w 61"/>
                  <a:gd name="T83" fmla="*/ 0 h 61"/>
                  <a:gd name="T84" fmla="*/ 38 w 61"/>
                  <a:gd name="T85" fmla="*/ 0 h 61"/>
                  <a:gd name="T86" fmla="*/ 40 w 61"/>
                  <a:gd name="T87" fmla="*/ 0 h 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1" h="61">
                    <a:moveTo>
                      <a:pt x="24" y="0"/>
                    </a:moveTo>
                    <a:lnTo>
                      <a:pt x="28" y="0"/>
                    </a:lnTo>
                    <a:lnTo>
                      <a:pt x="32" y="0"/>
                    </a:lnTo>
                    <a:lnTo>
                      <a:pt x="36" y="0"/>
                    </a:lnTo>
                    <a:lnTo>
                      <a:pt x="40" y="0"/>
                    </a:lnTo>
                    <a:lnTo>
                      <a:pt x="46" y="2"/>
                    </a:lnTo>
                    <a:lnTo>
                      <a:pt x="50" y="4"/>
                    </a:lnTo>
                    <a:lnTo>
                      <a:pt x="54" y="6"/>
                    </a:lnTo>
                    <a:lnTo>
                      <a:pt x="58" y="12"/>
                    </a:lnTo>
                    <a:lnTo>
                      <a:pt x="60" y="16"/>
                    </a:lnTo>
                    <a:lnTo>
                      <a:pt x="60" y="20"/>
                    </a:lnTo>
                    <a:lnTo>
                      <a:pt x="58" y="26"/>
                    </a:lnTo>
                    <a:lnTo>
                      <a:pt x="56" y="30"/>
                    </a:lnTo>
                    <a:lnTo>
                      <a:pt x="52" y="32"/>
                    </a:lnTo>
                    <a:lnTo>
                      <a:pt x="48" y="34"/>
                    </a:lnTo>
                    <a:lnTo>
                      <a:pt x="44" y="36"/>
                    </a:lnTo>
                    <a:lnTo>
                      <a:pt x="42" y="40"/>
                    </a:lnTo>
                    <a:lnTo>
                      <a:pt x="40" y="44"/>
                    </a:lnTo>
                    <a:lnTo>
                      <a:pt x="38" y="48"/>
                    </a:lnTo>
                    <a:lnTo>
                      <a:pt x="36" y="52"/>
                    </a:lnTo>
                    <a:lnTo>
                      <a:pt x="32" y="56"/>
                    </a:lnTo>
                    <a:lnTo>
                      <a:pt x="30" y="60"/>
                    </a:lnTo>
                    <a:lnTo>
                      <a:pt x="26" y="60"/>
                    </a:lnTo>
                    <a:lnTo>
                      <a:pt x="20" y="60"/>
                    </a:lnTo>
                    <a:lnTo>
                      <a:pt x="16" y="58"/>
                    </a:lnTo>
                    <a:lnTo>
                      <a:pt x="12" y="56"/>
                    </a:lnTo>
                    <a:lnTo>
                      <a:pt x="8" y="54"/>
                    </a:lnTo>
                    <a:lnTo>
                      <a:pt x="8" y="50"/>
                    </a:lnTo>
                    <a:lnTo>
                      <a:pt x="4" y="46"/>
                    </a:lnTo>
                    <a:lnTo>
                      <a:pt x="0" y="34"/>
                    </a:lnTo>
                    <a:lnTo>
                      <a:pt x="2" y="28"/>
                    </a:lnTo>
                    <a:lnTo>
                      <a:pt x="2" y="24"/>
                    </a:lnTo>
                    <a:lnTo>
                      <a:pt x="4" y="20"/>
                    </a:lnTo>
                    <a:lnTo>
                      <a:pt x="8" y="18"/>
                    </a:lnTo>
                    <a:lnTo>
                      <a:pt x="12" y="16"/>
                    </a:lnTo>
                    <a:lnTo>
                      <a:pt x="12" y="12"/>
                    </a:lnTo>
                    <a:lnTo>
                      <a:pt x="18" y="8"/>
                    </a:lnTo>
                    <a:lnTo>
                      <a:pt x="22" y="10"/>
                    </a:lnTo>
                    <a:lnTo>
                      <a:pt x="24" y="6"/>
                    </a:lnTo>
                    <a:lnTo>
                      <a:pt x="22" y="2"/>
                    </a:lnTo>
                    <a:lnTo>
                      <a:pt x="26" y="0"/>
                    </a:lnTo>
                    <a:lnTo>
                      <a:pt x="32" y="0"/>
                    </a:lnTo>
                    <a:lnTo>
                      <a:pt x="38" y="0"/>
                    </a:lnTo>
                    <a:lnTo>
                      <a:pt x="40"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8" name="Freeform 26"/>
              <p:cNvSpPr>
                <a:spLocks/>
              </p:cNvSpPr>
              <p:nvPr/>
            </p:nvSpPr>
            <p:spPr bwMode="ltGray">
              <a:xfrm>
                <a:off x="1180" y="1148"/>
                <a:ext cx="47" cy="41"/>
              </a:xfrm>
              <a:custGeom>
                <a:avLst/>
                <a:gdLst>
                  <a:gd name="T0" fmla="*/ 12 w 47"/>
                  <a:gd name="T1" fmla="*/ 0 h 41"/>
                  <a:gd name="T2" fmla="*/ 16 w 47"/>
                  <a:gd name="T3" fmla="*/ 0 h 41"/>
                  <a:gd name="T4" fmla="*/ 20 w 47"/>
                  <a:gd name="T5" fmla="*/ 0 h 41"/>
                  <a:gd name="T6" fmla="*/ 24 w 47"/>
                  <a:gd name="T7" fmla="*/ 0 h 41"/>
                  <a:gd name="T8" fmla="*/ 28 w 47"/>
                  <a:gd name="T9" fmla="*/ 0 h 41"/>
                  <a:gd name="T10" fmla="*/ 32 w 47"/>
                  <a:gd name="T11" fmla="*/ 2 h 41"/>
                  <a:gd name="T12" fmla="*/ 36 w 47"/>
                  <a:gd name="T13" fmla="*/ 2 h 41"/>
                  <a:gd name="T14" fmla="*/ 38 w 47"/>
                  <a:gd name="T15" fmla="*/ 6 h 41"/>
                  <a:gd name="T16" fmla="*/ 42 w 47"/>
                  <a:gd name="T17" fmla="*/ 8 h 41"/>
                  <a:gd name="T18" fmla="*/ 44 w 47"/>
                  <a:gd name="T19" fmla="*/ 12 h 41"/>
                  <a:gd name="T20" fmla="*/ 46 w 47"/>
                  <a:gd name="T21" fmla="*/ 16 h 41"/>
                  <a:gd name="T22" fmla="*/ 46 w 47"/>
                  <a:gd name="T23" fmla="*/ 22 h 41"/>
                  <a:gd name="T24" fmla="*/ 46 w 47"/>
                  <a:gd name="T25" fmla="*/ 26 h 41"/>
                  <a:gd name="T26" fmla="*/ 46 w 47"/>
                  <a:gd name="T27" fmla="*/ 30 h 41"/>
                  <a:gd name="T28" fmla="*/ 44 w 47"/>
                  <a:gd name="T29" fmla="*/ 34 h 41"/>
                  <a:gd name="T30" fmla="*/ 44 w 47"/>
                  <a:gd name="T31" fmla="*/ 38 h 41"/>
                  <a:gd name="T32" fmla="*/ 40 w 47"/>
                  <a:gd name="T33" fmla="*/ 40 h 41"/>
                  <a:gd name="T34" fmla="*/ 36 w 47"/>
                  <a:gd name="T35" fmla="*/ 40 h 41"/>
                  <a:gd name="T36" fmla="*/ 32 w 47"/>
                  <a:gd name="T37" fmla="*/ 40 h 41"/>
                  <a:gd name="T38" fmla="*/ 28 w 47"/>
                  <a:gd name="T39" fmla="*/ 40 h 41"/>
                  <a:gd name="T40" fmla="*/ 24 w 47"/>
                  <a:gd name="T41" fmla="*/ 40 h 41"/>
                  <a:gd name="T42" fmla="*/ 20 w 47"/>
                  <a:gd name="T43" fmla="*/ 40 h 41"/>
                  <a:gd name="T44" fmla="*/ 16 w 47"/>
                  <a:gd name="T45" fmla="*/ 38 h 41"/>
                  <a:gd name="T46" fmla="*/ 14 w 47"/>
                  <a:gd name="T47" fmla="*/ 34 h 41"/>
                  <a:gd name="T48" fmla="*/ 10 w 47"/>
                  <a:gd name="T49" fmla="*/ 34 h 41"/>
                  <a:gd name="T50" fmla="*/ 6 w 47"/>
                  <a:gd name="T51" fmla="*/ 32 h 41"/>
                  <a:gd name="T52" fmla="*/ 2 w 47"/>
                  <a:gd name="T53" fmla="*/ 32 h 41"/>
                  <a:gd name="T54" fmla="*/ 0 w 47"/>
                  <a:gd name="T55" fmla="*/ 28 h 41"/>
                  <a:gd name="T56" fmla="*/ 0 w 47"/>
                  <a:gd name="T57" fmla="*/ 24 h 41"/>
                  <a:gd name="T58" fmla="*/ 0 w 47"/>
                  <a:gd name="T59" fmla="*/ 20 h 41"/>
                  <a:gd name="T60" fmla="*/ 0 w 47"/>
                  <a:gd name="T61" fmla="*/ 16 h 41"/>
                  <a:gd name="T62" fmla="*/ 0 w 47"/>
                  <a:gd name="T63" fmla="*/ 12 h 41"/>
                  <a:gd name="T64" fmla="*/ 0 w 47"/>
                  <a:gd name="T65" fmla="*/ 8 h 41"/>
                  <a:gd name="T66" fmla="*/ 4 w 47"/>
                  <a:gd name="T67" fmla="*/ 8 h 41"/>
                  <a:gd name="T68" fmla="*/ 8 w 47"/>
                  <a:gd name="T69" fmla="*/ 6 h 41"/>
                  <a:gd name="T70" fmla="*/ 12 w 47"/>
                  <a:gd name="T71" fmla="*/ 4 h 41"/>
                  <a:gd name="T72" fmla="*/ 14 w 47"/>
                  <a:gd name="T73" fmla="*/ 0 h 41"/>
                  <a:gd name="T74" fmla="*/ 12 w 47"/>
                  <a:gd name="T75" fmla="*/ 0 h 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7" h="41">
                    <a:moveTo>
                      <a:pt x="12" y="0"/>
                    </a:moveTo>
                    <a:lnTo>
                      <a:pt x="16" y="0"/>
                    </a:lnTo>
                    <a:lnTo>
                      <a:pt x="20" y="0"/>
                    </a:lnTo>
                    <a:lnTo>
                      <a:pt x="24" y="0"/>
                    </a:lnTo>
                    <a:lnTo>
                      <a:pt x="28" y="0"/>
                    </a:lnTo>
                    <a:lnTo>
                      <a:pt x="32" y="2"/>
                    </a:lnTo>
                    <a:lnTo>
                      <a:pt x="36" y="2"/>
                    </a:lnTo>
                    <a:lnTo>
                      <a:pt x="38" y="6"/>
                    </a:lnTo>
                    <a:lnTo>
                      <a:pt x="42" y="8"/>
                    </a:lnTo>
                    <a:lnTo>
                      <a:pt x="44" y="12"/>
                    </a:lnTo>
                    <a:lnTo>
                      <a:pt x="46" y="16"/>
                    </a:lnTo>
                    <a:lnTo>
                      <a:pt x="46" y="22"/>
                    </a:lnTo>
                    <a:lnTo>
                      <a:pt x="46" y="26"/>
                    </a:lnTo>
                    <a:lnTo>
                      <a:pt x="46" y="30"/>
                    </a:lnTo>
                    <a:lnTo>
                      <a:pt x="44" y="34"/>
                    </a:lnTo>
                    <a:lnTo>
                      <a:pt x="44" y="38"/>
                    </a:lnTo>
                    <a:lnTo>
                      <a:pt x="40" y="40"/>
                    </a:lnTo>
                    <a:lnTo>
                      <a:pt x="36" y="40"/>
                    </a:lnTo>
                    <a:lnTo>
                      <a:pt x="32" y="40"/>
                    </a:lnTo>
                    <a:lnTo>
                      <a:pt x="28" y="40"/>
                    </a:lnTo>
                    <a:lnTo>
                      <a:pt x="24" y="40"/>
                    </a:lnTo>
                    <a:lnTo>
                      <a:pt x="20" y="40"/>
                    </a:lnTo>
                    <a:lnTo>
                      <a:pt x="16" y="38"/>
                    </a:lnTo>
                    <a:lnTo>
                      <a:pt x="14" y="34"/>
                    </a:lnTo>
                    <a:lnTo>
                      <a:pt x="10" y="34"/>
                    </a:lnTo>
                    <a:lnTo>
                      <a:pt x="6" y="32"/>
                    </a:lnTo>
                    <a:lnTo>
                      <a:pt x="2" y="32"/>
                    </a:lnTo>
                    <a:lnTo>
                      <a:pt x="0" y="28"/>
                    </a:lnTo>
                    <a:lnTo>
                      <a:pt x="0" y="24"/>
                    </a:lnTo>
                    <a:lnTo>
                      <a:pt x="0" y="20"/>
                    </a:lnTo>
                    <a:lnTo>
                      <a:pt x="0" y="16"/>
                    </a:lnTo>
                    <a:lnTo>
                      <a:pt x="0" y="12"/>
                    </a:lnTo>
                    <a:lnTo>
                      <a:pt x="0" y="8"/>
                    </a:lnTo>
                    <a:lnTo>
                      <a:pt x="4" y="8"/>
                    </a:lnTo>
                    <a:lnTo>
                      <a:pt x="8" y="6"/>
                    </a:lnTo>
                    <a:lnTo>
                      <a:pt x="12" y="4"/>
                    </a:lnTo>
                    <a:lnTo>
                      <a:pt x="14" y="0"/>
                    </a:lnTo>
                    <a:lnTo>
                      <a:pt x="12"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9" name="Freeform 27"/>
              <p:cNvSpPr>
                <a:spLocks/>
              </p:cNvSpPr>
              <p:nvPr/>
            </p:nvSpPr>
            <p:spPr bwMode="ltGray">
              <a:xfrm>
                <a:off x="1426" y="1146"/>
                <a:ext cx="71" cy="85"/>
              </a:xfrm>
              <a:custGeom>
                <a:avLst/>
                <a:gdLst>
                  <a:gd name="T0" fmla="*/ 2 w 71"/>
                  <a:gd name="T1" fmla="*/ 2 h 85"/>
                  <a:gd name="T2" fmla="*/ 6 w 71"/>
                  <a:gd name="T3" fmla="*/ 2 h 85"/>
                  <a:gd name="T4" fmla="*/ 10 w 71"/>
                  <a:gd name="T5" fmla="*/ 2 h 85"/>
                  <a:gd name="T6" fmla="*/ 14 w 71"/>
                  <a:gd name="T7" fmla="*/ 2 h 85"/>
                  <a:gd name="T8" fmla="*/ 18 w 71"/>
                  <a:gd name="T9" fmla="*/ 0 h 85"/>
                  <a:gd name="T10" fmla="*/ 22 w 71"/>
                  <a:gd name="T11" fmla="*/ 0 h 85"/>
                  <a:gd name="T12" fmla="*/ 26 w 71"/>
                  <a:gd name="T13" fmla="*/ 2 h 85"/>
                  <a:gd name="T14" fmla="*/ 30 w 71"/>
                  <a:gd name="T15" fmla="*/ 4 h 85"/>
                  <a:gd name="T16" fmla="*/ 34 w 71"/>
                  <a:gd name="T17" fmla="*/ 8 h 85"/>
                  <a:gd name="T18" fmla="*/ 38 w 71"/>
                  <a:gd name="T19" fmla="*/ 8 h 85"/>
                  <a:gd name="T20" fmla="*/ 42 w 71"/>
                  <a:gd name="T21" fmla="*/ 10 h 85"/>
                  <a:gd name="T22" fmla="*/ 46 w 71"/>
                  <a:gd name="T23" fmla="*/ 12 h 85"/>
                  <a:gd name="T24" fmla="*/ 50 w 71"/>
                  <a:gd name="T25" fmla="*/ 16 h 85"/>
                  <a:gd name="T26" fmla="*/ 54 w 71"/>
                  <a:gd name="T27" fmla="*/ 16 h 85"/>
                  <a:gd name="T28" fmla="*/ 56 w 71"/>
                  <a:gd name="T29" fmla="*/ 20 h 85"/>
                  <a:gd name="T30" fmla="*/ 60 w 71"/>
                  <a:gd name="T31" fmla="*/ 22 h 85"/>
                  <a:gd name="T32" fmla="*/ 64 w 71"/>
                  <a:gd name="T33" fmla="*/ 26 h 85"/>
                  <a:gd name="T34" fmla="*/ 66 w 71"/>
                  <a:gd name="T35" fmla="*/ 30 h 85"/>
                  <a:gd name="T36" fmla="*/ 70 w 71"/>
                  <a:gd name="T37" fmla="*/ 34 h 85"/>
                  <a:gd name="T38" fmla="*/ 70 w 71"/>
                  <a:gd name="T39" fmla="*/ 38 h 85"/>
                  <a:gd name="T40" fmla="*/ 70 w 71"/>
                  <a:gd name="T41" fmla="*/ 42 h 85"/>
                  <a:gd name="T42" fmla="*/ 70 w 71"/>
                  <a:gd name="T43" fmla="*/ 46 h 85"/>
                  <a:gd name="T44" fmla="*/ 70 w 71"/>
                  <a:gd name="T45" fmla="*/ 52 h 85"/>
                  <a:gd name="T46" fmla="*/ 70 w 71"/>
                  <a:gd name="T47" fmla="*/ 56 h 85"/>
                  <a:gd name="T48" fmla="*/ 70 w 71"/>
                  <a:gd name="T49" fmla="*/ 60 h 85"/>
                  <a:gd name="T50" fmla="*/ 68 w 71"/>
                  <a:gd name="T51" fmla="*/ 66 h 85"/>
                  <a:gd name="T52" fmla="*/ 68 w 71"/>
                  <a:gd name="T53" fmla="*/ 70 h 85"/>
                  <a:gd name="T54" fmla="*/ 68 w 71"/>
                  <a:gd name="T55" fmla="*/ 74 h 85"/>
                  <a:gd name="T56" fmla="*/ 68 w 71"/>
                  <a:gd name="T57" fmla="*/ 78 h 85"/>
                  <a:gd name="T58" fmla="*/ 66 w 71"/>
                  <a:gd name="T59" fmla="*/ 82 h 85"/>
                  <a:gd name="T60" fmla="*/ 58 w 71"/>
                  <a:gd name="T61" fmla="*/ 84 h 85"/>
                  <a:gd name="T62" fmla="*/ 54 w 71"/>
                  <a:gd name="T63" fmla="*/ 84 h 85"/>
                  <a:gd name="T64" fmla="*/ 48 w 71"/>
                  <a:gd name="T65" fmla="*/ 84 h 85"/>
                  <a:gd name="T66" fmla="*/ 42 w 71"/>
                  <a:gd name="T67" fmla="*/ 84 h 85"/>
                  <a:gd name="T68" fmla="*/ 38 w 71"/>
                  <a:gd name="T69" fmla="*/ 84 h 85"/>
                  <a:gd name="T70" fmla="*/ 34 w 71"/>
                  <a:gd name="T71" fmla="*/ 84 h 85"/>
                  <a:gd name="T72" fmla="*/ 30 w 71"/>
                  <a:gd name="T73" fmla="*/ 82 h 85"/>
                  <a:gd name="T74" fmla="*/ 26 w 71"/>
                  <a:gd name="T75" fmla="*/ 76 h 85"/>
                  <a:gd name="T76" fmla="*/ 24 w 71"/>
                  <a:gd name="T77" fmla="*/ 72 h 85"/>
                  <a:gd name="T78" fmla="*/ 20 w 71"/>
                  <a:gd name="T79" fmla="*/ 70 h 85"/>
                  <a:gd name="T80" fmla="*/ 16 w 71"/>
                  <a:gd name="T81" fmla="*/ 66 h 85"/>
                  <a:gd name="T82" fmla="*/ 12 w 71"/>
                  <a:gd name="T83" fmla="*/ 64 h 85"/>
                  <a:gd name="T84" fmla="*/ 12 w 71"/>
                  <a:gd name="T85" fmla="*/ 60 h 85"/>
                  <a:gd name="T86" fmla="*/ 12 w 71"/>
                  <a:gd name="T87" fmla="*/ 56 h 85"/>
                  <a:gd name="T88" fmla="*/ 10 w 71"/>
                  <a:gd name="T89" fmla="*/ 52 h 85"/>
                  <a:gd name="T90" fmla="*/ 10 w 71"/>
                  <a:gd name="T91" fmla="*/ 48 h 85"/>
                  <a:gd name="T92" fmla="*/ 6 w 71"/>
                  <a:gd name="T93" fmla="*/ 48 h 85"/>
                  <a:gd name="T94" fmla="*/ 6 w 71"/>
                  <a:gd name="T95" fmla="*/ 44 h 85"/>
                  <a:gd name="T96" fmla="*/ 4 w 71"/>
                  <a:gd name="T97" fmla="*/ 38 h 85"/>
                  <a:gd name="T98" fmla="*/ 6 w 71"/>
                  <a:gd name="T99" fmla="*/ 28 h 85"/>
                  <a:gd name="T100" fmla="*/ 4 w 71"/>
                  <a:gd name="T101" fmla="*/ 24 h 85"/>
                  <a:gd name="T102" fmla="*/ 2 w 71"/>
                  <a:gd name="T103" fmla="*/ 20 h 85"/>
                  <a:gd name="T104" fmla="*/ 0 w 71"/>
                  <a:gd name="T105" fmla="*/ 14 h 85"/>
                  <a:gd name="T106" fmla="*/ 0 w 71"/>
                  <a:gd name="T107" fmla="*/ 10 h 85"/>
                  <a:gd name="T108" fmla="*/ 0 w 71"/>
                  <a:gd name="T109" fmla="*/ 6 h 85"/>
                  <a:gd name="T110" fmla="*/ 2 w 71"/>
                  <a:gd name="T111" fmla="*/ 2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1" h="85">
                    <a:moveTo>
                      <a:pt x="2" y="2"/>
                    </a:moveTo>
                    <a:lnTo>
                      <a:pt x="6" y="2"/>
                    </a:lnTo>
                    <a:lnTo>
                      <a:pt x="10" y="2"/>
                    </a:lnTo>
                    <a:lnTo>
                      <a:pt x="14" y="2"/>
                    </a:lnTo>
                    <a:lnTo>
                      <a:pt x="18" y="0"/>
                    </a:lnTo>
                    <a:lnTo>
                      <a:pt x="22" y="0"/>
                    </a:lnTo>
                    <a:lnTo>
                      <a:pt x="26" y="2"/>
                    </a:lnTo>
                    <a:lnTo>
                      <a:pt x="30" y="4"/>
                    </a:lnTo>
                    <a:lnTo>
                      <a:pt x="34" y="8"/>
                    </a:lnTo>
                    <a:lnTo>
                      <a:pt x="38" y="8"/>
                    </a:lnTo>
                    <a:lnTo>
                      <a:pt x="42" y="10"/>
                    </a:lnTo>
                    <a:lnTo>
                      <a:pt x="46" y="12"/>
                    </a:lnTo>
                    <a:lnTo>
                      <a:pt x="50" y="16"/>
                    </a:lnTo>
                    <a:lnTo>
                      <a:pt x="54" y="16"/>
                    </a:lnTo>
                    <a:lnTo>
                      <a:pt x="56" y="20"/>
                    </a:lnTo>
                    <a:lnTo>
                      <a:pt x="60" y="22"/>
                    </a:lnTo>
                    <a:lnTo>
                      <a:pt x="64" y="26"/>
                    </a:lnTo>
                    <a:lnTo>
                      <a:pt x="66" y="30"/>
                    </a:lnTo>
                    <a:lnTo>
                      <a:pt x="70" y="34"/>
                    </a:lnTo>
                    <a:lnTo>
                      <a:pt x="70" y="38"/>
                    </a:lnTo>
                    <a:lnTo>
                      <a:pt x="70" y="42"/>
                    </a:lnTo>
                    <a:lnTo>
                      <a:pt x="70" y="46"/>
                    </a:lnTo>
                    <a:lnTo>
                      <a:pt x="70" y="52"/>
                    </a:lnTo>
                    <a:lnTo>
                      <a:pt x="70" y="56"/>
                    </a:lnTo>
                    <a:lnTo>
                      <a:pt x="70" y="60"/>
                    </a:lnTo>
                    <a:lnTo>
                      <a:pt x="68" y="66"/>
                    </a:lnTo>
                    <a:lnTo>
                      <a:pt x="68" y="70"/>
                    </a:lnTo>
                    <a:lnTo>
                      <a:pt x="68" y="74"/>
                    </a:lnTo>
                    <a:lnTo>
                      <a:pt x="68" y="78"/>
                    </a:lnTo>
                    <a:lnTo>
                      <a:pt x="66" y="82"/>
                    </a:lnTo>
                    <a:lnTo>
                      <a:pt x="58" y="84"/>
                    </a:lnTo>
                    <a:lnTo>
                      <a:pt x="54" y="84"/>
                    </a:lnTo>
                    <a:lnTo>
                      <a:pt x="48" y="84"/>
                    </a:lnTo>
                    <a:lnTo>
                      <a:pt x="42" y="84"/>
                    </a:lnTo>
                    <a:lnTo>
                      <a:pt x="38" y="84"/>
                    </a:lnTo>
                    <a:lnTo>
                      <a:pt x="34" y="84"/>
                    </a:lnTo>
                    <a:lnTo>
                      <a:pt x="30" y="82"/>
                    </a:lnTo>
                    <a:lnTo>
                      <a:pt x="26" y="76"/>
                    </a:lnTo>
                    <a:lnTo>
                      <a:pt x="24" y="72"/>
                    </a:lnTo>
                    <a:lnTo>
                      <a:pt x="20" y="70"/>
                    </a:lnTo>
                    <a:lnTo>
                      <a:pt x="16" y="66"/>
                    </a:lnTo>
                    <a:lnTo>
                      <a:pt x="12" y="64"/>
                    </a:lnTo>
                    <a:lnTo>
                      <a:pt x="12" y="60"/>
                    </a:lnTo>
                    <a:lnTo>
                      <a:pt x="12" y="56"/>
                    </a:lnTo>
                    <a:lnTo>
                      <a:pt x="10" y="52"/>
                    </a:lnTo>
                    <a:lnTo>
                      <a:pt x="10" y="48"/>
                    </a:lnTo>
                    <a:lnTo>
                      <a:pt x="6" y="48"/>
                    </a:lnTo>
                    <a:lnTo>
                      <a:pt x="6" y="44"/>
                    </a:lnTo>
                    <a:lnTo>
                      <a:pt x="4" y="38"/>
                    </a:lnTo>
                    <a:lnTo>
                      <a:pt x="6" y="28"/>
                    </a:lnTo>
                    <a:lnTo>
                      <a:pt x="4" y="24"/>
                    </a:lnTo>
                    <a:lnTo>
                      <a:pt x="2" y="20"/>
                    </a:lnTo>
                    <a:lnTo>
                      <a:pt x="0" y="14"/>
                    </a:lnTo>
                    <a:lnTo>
                      <a:pt x="0" y="10"/>
                    </a:lnTo>
                    <a:lnTo>
                      <a:pt x="0" y="6"/>
                    </a:lnTo>
                    <a:lnTo>
                      <a:pt x="2" y="2"/>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40" name="Freeform 28"/>
              <p:cNvSpPr>
                <a:spLocks/>
              </p:cNvSpPr>
              <p:nvPr/>
            </p:nvSpPr>
            <p:spPr bwMode="ltGray">
              <a:xfrm>
                <a:off x="1412" y="1290"/>
                <a:ext cx="59" cy="71"/>
              </a:xfrm>
              <a:custGeom>
                <a:avLst/>
                <a:gdLst>
                  <a:gd name="T0" fmla="*/ 8 w 59"/>
                  <a:gd name="T1" fmla="*/ 0 h 71"/>
                  <a:gd name="T2" fmla="*/ 12 w 59"/>
                  <a:gd name="T3" fmla="*/ 2 h 71"/>
                  <a:gd name="T4" fmla="*/ 16 w 59"/>
                  <a:gd name="T5" fmla="*/ 2 h 71"/>
                  <a:gd name="T6" fmla="*/ 20 w 59"/>
                  <a:gd name="T7" fmla="*/ 2 h 71"/>
                  <a:gd name="T8" fmla="*/ 24 w 59"/>
                  <a:gd name="T9" fmla="*/ 2 h 71"/>
                  <a:gd name="T10" fmla="*/ 28 w 59"/>
                  <a:gd name="T11" fmla="*/ 2 h 71"/>
                  <a:gd name="T12" fmla="*/ 32 w 59"/>
                  <a:gd name="T13" fmla="*/ 4 h 71"/>
                  <a:gd name="T14" fmla="*/ 36 w 59"/>
                  <a:gd name="T15" fmla="*/ 4 h 71"/>
                  <a:gd name="T16" fmla="*/ 40 w 59"/>
                  <a:gd name="T17" fmla="*/ 8 h 71"/>
                  <a:gd name="T18" fmla="*/ 42 w 59"/>
                  <a:gd name="T19" fmla="*/ 12 h 71"/>
                  <a:gd name="T20" fmla="*/ 44 w 59"/>
                  <a:gd name="T21" fmla="*/ 16 h 71"/>
                  <a:gd name="T22" fmla="*/ 46 w 59"/>
                  <a:gd name="T23" fmla="*/ 20 h 71"/>
                  <a:gd name="T24" fmla="*/ 48 w 59"/>
                  <a:gd name="T25" fmla="*/ 24 h 71"/>
                  <a:gd name="T26" fmla="*/ 52 w 59"/>
                  <a:gd name="T27" fmla="*/ 26 h 71"/>
                  <a:gd name="T28" fmla="*/ 54 w 59"/>
                  <a:gd name="T29" fmla="*/ 32 h 71"/>
                  <a:gd name="T30" fmla="*/ 58 w 59"/>
                  <a:gd name="T31" fmla="*/ 38 h 71"/>
                  <a:gd name="T32" fmla="*/ 58 w 59"/>
                  <a:gd name="T33" fmla="*/ 42 h 71"/>
                  <a:gd name="T34" fmla="*/ 58 w 59"/>
                  <a:gd name="T35" fmla="*/ 48 h 71"/>
                  <a:gd name="T36" fmla="*/ 58 w 59"/>
                  <a:gd name="T37" fmla="*/ 52 h 71"/>
                  <a:gd name="T38" fmla="*/ 58 w 59"/>
                  <a:gd name="T39" fmla="*/ 56 h 71"/>
                  <a:gd name="T40" fmla="*/ 58 w 59"/>
                  <a:gd name="T41" fmla="*/ 60 h 71"/>
                  <a:gd name="T42" fmla="*/ 58 w 59"/>
                  <a:gd name="T43" fmla="*/ 64 h 71"/>
                  <a:gd name="T44" fmla="*/ 58 w 59"/>
                  <a:gd name="T45" fmla="*/ 68 h 71"/>
                  <a:gd name="T46" fmla="*/ 54 w 59"/>
                  <a:gd name="T47" fmla="*/ 68 h 71"/>
                  <a:gd name="T48" fmla="*/ 50 w 59"/>
                  <a:gd name="T49" fmla="*/ 70 h 71"/>
                  <a:gd name="T50" fmla="*/ 46 w 59"/>
                  <a:gd name="T51" fmla="*/ 70 h 71"/>
                  <a:gd name="T52" fmla="*/ 42 w 59"/>
                  <a:gd name="T53" fmla="*/ 70 h 71"/>
                  <a:gd name="T54" fmla="*/ 38 w 59"/>
                  <a:gd name="T55" fmla="*/ 70 h 71"/>
                  <a:gd name="T56" fmla="*/ 34 w 59"/>
                  <a:gd name="T57" fmla="*/ 70 h 71"/>
                  <a:gd name="T58" fmla="*/ 30 w 59"/>
                  <a:gd name="T59" fmla="*/ 68 h 71"/>
                  <a:gd name="T60" fmla="*/ 26 w 59"/>
                  <a:gd name="T61" fmla="*/ 66 h 71"/>
                  <a:gd name="T62" fmla="*/ 22 w 59"/>
                  <a:gd name="T63" fmla="*/ 62 h 71"/>
                  <a:gd name="T64" fmla="*/ 20 w 59"/>
                  <a:gd name="T65" fmla="*/ 58 h 71"/>
                  <a:gd name="T66" fmla="*/ 16 w 59"/>
                  <a:gd name="T67" fmla="*/ 54 h 71"/>
                  <a:gd name="T68" fmla="*/ 14 w 59"/>
                  <a:gd name="T69" fmla="*/ 50 h 71"/>
                  <a:gd name="T70" fmla="*/ 12 w 59"/>
                  <a:gd name="T71" fmla="*/ 46 h 71"/>
                  <a:gd name="T72" fmla="*/ 10 w 59"/>
                  <a:gd name="T73" fmla="*/ 42 h 71"/>
                  <a:gd name="T74" fmla="*/ 8 w 59"/>
                  <a:gd name="T75" fmla="*/ 38 h 71"/>
                  <a:gd name="T76" fmla="*/ 8 w 59"/>
                  <a:gd name="T77" fmla="*/ 34 h 71"/>
                  <a:gd name="T78" fmla="*/ 4 w 59"/>
                  <a:gd name="T79" fmla="*/ 28 h 71"/>
                  <a:gd name="T80" fmla="*/ 0 w 59"/>
                  <a:gd name="T81" fmla="*/ 24 h 71"/>
                  <a:gd name="T82" fmla="*/ 0 w 59"/>
                  <a:gd name="T83" fmla="*/ 20 h 71"/>
                  <a:gd name="T84" fmla="*/ 4 w 59"/>
                  <a:gd name="T85" fmla="*/ 20 h 71"/>
                  <a:gd name="T86" fmla="*/ 8 w 59"/>
                  <a:gd name="T87" fmla="*/ 20 h 71"/>
                  <a:gd name="T88" fmla="*/ 12 w 59"/>
                  <a:gd name="T89" fmla="*/ 20 h 71"/>
                  <a:gd name="T90" fmla="*/ 12 w 59"/>
                  <a:gd name="T91" fmla="*/ 16 h 71"/>
                  <a:gd name="T92" fmla="*/ 8 w 59"/>
                  <a:gd name="T93" fmla="*/ 12 h 71"/>
                  <a:gd name="T94" fmla="*/ 8 w 59"/>
                  <a:gd name="T95" fmla="*/ 8 h 71"/>
                  <a:gd name="T96" fmla="*/ 6 w 59"/>
                  <a:gd name="T97" fmla="*/ 4 h 71"/>
                  <a:gd name="T98" fmla="*/ 8 w 59"/>
                  <a:gd name="T99" fmla="*/ 0 h 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9" h="71">
                    <a:moveTo>
                      <a:pt x="8" y="0"/>
                    </a:moveTo>
                    <a:lnTo>
                      <a:pt x="12" y="2"/>
                    </a:lnTo>
                    <a:lnTo>
                      <a:pt x="16" y="2"/>
                    </a:lnTo>
                    <a:lnTo>
                      <a:pt x="20" y="2"/>
                    </a:lnTo>
                    <a:lnTo>
                      <a:pt x="24" y="2"/>
                    </a:lnTo>
                    <a:lnTo>
                      <a:pt x="28" y="2"/>
                    </a:lnTo>
                    <a:lnTo>
                      <a:pt x="32" y="4"/>
                    </a:lnTo>
                    <a:lnTo>
                      <a:pt x="36" y="4"/>
                    </a:lnTo>
                    <a:lnTo>
                      <a:pt x="40" y="8"/>
                    </a:lnTo>
                    <a:lnTo>
                      <a:pt x="42" y="12"/>
                    </a:lnTo>
                    <a:lnTo>
                      <a:pt x="44" y="16"/>
                    </a:lnTo>
                    <a:lnTo>
                      <a:pt x="46" y="20"/>
                    </a:lnTo>
                    <a:lnTo>
                      <a:pt x="48" y="24"/>
                    </a:lnTo>
                    <a:lnTo>
                      <a:pt x="52" y="26"/>
                    </a:lnTo>
                    <a:lnTo>
                      <a:pt x="54" y="32"/>
                    </a:lnTo>
                    <a:lnTo>
                      <a:pt x="58" y="38"/>
                    </a:lnTo>
                    <a:lnTo>
                      <a:pt x="58" y="42"/>
                    </a:lnTo>
                    <a:lnTo>
                      <a:pt x="58" y="48"/>
                    </a:lnTo>
                    <a:lnTo>
                      <a:pt x="58" y="52"/>
                    </a:lnTo>
                    <a:lnTo>
                      <a:pt x="58" y="56"/>
                    </a:lnTo>
                    <a:lnTo>
                      <a:pt x="58" y="60"/>
                    </a:lnTo>
                    <a:lnTo>
                      <a:pt x="58" y="64"/>
                    </a:lnTo>
                    <a:lnTo>
                      <a:pt x="58" y="68"/>
                    </a:lnTo>
                    <a:lnTo>
                      <a:pt x="54" y="68"/>
                    </a:lnTo>
                    <a:lnTo>
                      <a:pt x="50" y="70"/>
                    </a:lnTo>
                    <a:lnTo>
                      <a:pt x="46" y="70"/>
                    </a:lnTo>
                    <a:lnTo>
                      <a:pt x="42" y="70"/>
                    </a:lnTo>
                    <a:lnTo>
                      <a:pt x="38" y="70"/>
                    </a:lnTo>
                    <a:lnTo>
                      <a:pt x="34" y="70"/>
                    </a:lnTo>
                    <a:lnTo>
                      <a:pt x="30" y="68"/>
                    </a:lnTo>
                    <a:lnTo>
                      <a:pt x="26" y="66"/>
                    </a:lnTo>
                    <a:lnTo>
                      <a:pt x="22" y="62"/>
                    </a:lnTo>
                    <a:lnTo>
                      <a:pt x="20" y="58"/>
                    </a:lnTo>
                    <a:lnTo>
                      <a:pt x="16" y="54"/>
                    </a:lnTo>
                    <a:lnTo>
                      <a:pt x="14" y="50"/>
                    </a:lnTo>
                    <a:lnTo>
                      <a:pt x="12" y="46"/>
                    </a:lnTo>
                    <a:lnTo>
                      <a:pt x="10" y="42"/>
                    </a:lnTo>
                    <a:lnTo>
                      <a:pt x="8" y="38"/>
                    </a:lnTo>
                    <a:lnTo>
                      <a:pt x="8" y="34"/>
                    </a:lnTo>
                    <a:lnTo>
                      <a:pt x="4" y="28"/>
                    </a:lnTo>
                    <a:lnTo>
                      <a:pt x="0" y="24"/>
                    </a:lnTo>
                    <a:lnTo>
                      <a:pt x="0" y="20"/>
                    </a:lnTo>
                    <a:lnTo>
                      <a:pt x="4" y="20"/>
                    </a:lnTo>
                    <a:lnTo>
                      <a:pt x="8" y="20"/>
                    </a:lnTo>
                    <a:lnTo>
                      <a:pt x="12" y="20"/>
                    </a:lnTo>
                    <a:lnTo>
                      <a:pt x="12" y="16"/>
                    </a:lnTo>
                    <a:lnTo>
                      <a:pt x="8" y="12"/>
                    </a:lnTo>
                    <a:lnTo>
                      <a:pt x="8" y="8"/>
                    </a:lnTo>
                    <a:lnTo>
                      <a:pt x="6" y="4"/>
                    </a:lnTo>
                    <a:lnTo>
                      <a:pt x="8"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41" name="Freeform 29"/>
              <p:cNvSpPr>
                <a:spLocks/>
              </p:cNvSpPr>
              <p:nvPr/>
            </p:nvSpPr>
            <p:spPr bwMode="ltGray">
              <a:xfrm>
                <a:off x="1190" y="1324"/>
                <a:ext cx="69" cy="123"/>
              </a:xfrm>
              <a:custGeom>
                <a:avLst/>
                <a:gdLst>
                  <a:gd name="T0" fmla="*/ 20 w 69"/>
                  <a:gd name="T1" fmla="*/ 0 h 123"/>
                  <a:gd name="T2" fmla="*/ 28 w 69"/>
                  <a:gd name="T3" fmla="*/ 4 h 123"/>
                  <a:gd name="T4" fmla="*/ 38 w 69"/>
                  <a:gd name="T5" fmla="*/ 8 h 123"/>
                  <a:gd name="T6" fmla="*/ 46 w 69"/>
                  <a:gd name="T7" fmla="*/ 12 h 123"/>
                  <a:gd name="T8" fmla="*/ 50 w 69"/>
                  <a:gd name="T9" fmla="*/ 20 h 123"/>
                  <a:gd name="T10" fmla="*/ 56 w 69"/>
                  <a:gd name="T11" fmla="*/ 26 h 123"/>
                  <a:gd name="T12" fmla="*/ 62 w 69"/>
                  <a:gd name="T13" fmla="*/ 34 h 123"/>
                  <a:gd name="T14" fmla="*/ 66 w 69"/>
                  <a:gd name="T15" fmla="*/ 40 h 123"/>
                  <a:gd name="T16" fmla="*/ 68 w 69"/>
                  <a:gd name="T17" fmla="*/ 48 h 123"/>
                  <a:gd name="T18" fmla="*/ 68 w 69"/>
                  <a:gd name="T19" fmla="*/ 56 h 123"/>
                  <a:gd name="T20" fmla="*/ 68 w 69"/>
                  <a:gd name="T21" fmla="*/ 66 h 123"/>
                  <a:gd name="T22" fmla="*/ 66 w 69"/>
                  <a:gd name="T23" fmla="*/ 74 h 123"/>
                  <a:gd name="T24" fmla="*/ 66 w 69"/>
                  <a:gd name="T25" fmla="*/ 82 h 123"/>
                  <a:gd name="T26" fmla="*/ 66 w 69"/>
                  <a:gd name="T27" fmla="*/ 90 h 123"/>
                  <a:gd name="T28" fmla="*/ 64 w 69"/>
                  <a:gd name="T29" fmla="*/ 100 h 123"/>
                  <a:gd name="T30" fmla="*/ 60 w 69"/>
                  <a:gd name="T31" fmla="*/ 108 h 123"/>
                  <a:gd name="T32" fmla="*/ 56 w 69"/>
                  <a:gd name="T33" fmla="*/ 116 h 123"/>
                  <a:gd name="T34" fmla="*/ 48 w 69"/>
                  <a:gd name="T35" fmla="*/ 120 h 123"/>
                  <a:gd name="T36" fmla="*/ 38 w 69"/>
                  <a:gd name="T37" fmla="*/ 122 h 123"/>
                  <a:gd name="T38" fmla="*/ 30 w 69"/>
                  <a:gd name="T39" fmla="*/ 122 h 123"/>
                  <a:gd name="T40" fmla="*/ 22 w 69"/>
                  <a:gd name="T41" fmla="*/ 116 h 123"/>
                  <a:gd name="T42" fmla="*/ 16 w 69"/>
                  <a:gd name="T43" fmla="*/ 110 h 123"/>
                  <a:gd name="T44" fmla="*/ 10 w 69"/>
                  <a:gd name="T45" fmla="*/ 104 h 123"/>
                  <a:gd name="T46" fmla="*/ 6 w 69"/>
                  <a:gd name="T47" fmla="*/ 96 h 123"/>
                  <a:gd name="T48" fmla="*/ 4 w 69"/>
                  <a:gd name="T49" fmla="*/ 88 h 123"/>
                  <a:gd name="T50" fmla="*/ 2 w 69"/>
                  <a:gd name="T51" fmla="*/ 80 h 123"/>
                  <a:gd name="T52" fmla="*/ 2 w 69"/>
                  <a:gd name="T53" fmla="*/ 72 h 123"/>
                  <a:gd name="T54" fmla="*/ 0 w 69"/>
                  <a:gd name="T55" fmla="*/ 62 h 123"/>
                  <a:gd name="T56" fmla="*/ 0 w 69"/>
                  <a:gd name="T57" fmla="*/ 52 h 123"/>
                  <a:gd name="T58" fmla="*/ 0 w 69"/>
                  <a:gd name="T59" fmla="*/ 40 h 123"/>
                  <a:gd name="T60" fmla="*/ 0 w 69"/>
                  <a:gd name="T61" fmla="*/ 32 h 123"/>
                  <a:gd name="T62" fmla="*/ 0 w 69"/>
                  <a:gd name="T63" fmla="*/ 24 h 123"/>
                  <a:gd name="T64" fmla="*/ 8 w 69"/>
                  <a:gd name="T65" fmla="*/ 24 h 123"/>
                  <a:gd name="T66" fmla="*/ 8 w 69"/>
                  <a:gd name="T67" fmla="*/ 14 h 123"/>
                  <a:gd name="T68" fmla="*/ 14 w 69"/>
                  <a:gd name="T69" fmla="*/ 8 h 123"/>
                  <a:gd name="T70" fmla="*/ 22 w 69"/>
                  <a:gd name="T71" fmla="*/ 4 h 1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 h="123">
                    <a:moveTo>
                      <a:pt x="16" y="0"/>
                    </a:moveTo>
                    <a:lnTo>
                      <a:pt x="20" y="0"/>
                    </a:lnTo>
                    <a:lnTo>
                      <a:pt x="24" y="2"/>
                    </a:lnTo>
                    <a:lnTo>
                      <a:pt x="28" y="4"/>
                    </a:lnTo>
                    <a:lnTo>
                      <a:pt x="32" y="6"/>
                    </a:lnTo>
                    <a:lnTo>
                      <a:pt x="38" y="8"/>
                    </a:lnTo>
                    <a:lnTo>
                      <a:pt x="42" y="8"/>
                    </a:lnTo>
                    <a:lnTo>
                      <a:pt x="46" y="12"/>
                    </a:lnTo>
                    <a:lnTo>
                      <a:pt x="48" y="16"/>
                    </a:lnTo>
                    <a:lnTo>
                      <a:pt x="50" y="20"/>
                    </a:lnTo>
                    <a:lnTo>
                      <a:pt x="52" y="24"/>
                    </a:lnTo>
                    <a:lnTo>
                      <a:pt x="56" y="26"/>
                    </a:lnTo>
                    <a:lnTo>
                      <a:pt x="58" y="30"/>
                    </a:lnTo>
                    <a:lnTo>
                      <a:pt x="62" y="34"/>
                    </a:lnTo>
                    <a:lnTo>
                      <a:pt x="62" y="38"/>
                    </a:lnTo>
                    <a:lnTo>
                      <a:pt x="66" y="40"/>
                    </a:lnTo>
                    <a:lnTo>
                      <a:pt x="66" y="44"/>
                    </a:lnTo>
                    <a:lnTo>
                      <a:pt x="68" y="48"/>
                    </a:lnTo>
                    <a:lnTo>
                      <a:pt x="68" y="52"/>
                    </a:lnTo>
                    <a:lnTo>
                      <a:pt x="68" y="56"/>
                    </a:lnTo>
                    <a:lnTo>
                      <a:pt x="68" y="62"/>
                    </a:lnTo>
                    <a:lnTo>
                      <a:pt x="68" y="66"/>
                    </a:lnTo>
                    <a:lnTo>
                      <a:pt x="66" y="70"/>
                    </a:lnTo>
                    <a:lnTo>
                      <a:pt x="66" y="74"/>
                    </a:lnTo>
                    <a:lnTo>
                      <a:pt x="66" y="78"/>
                    </a:lnTo>
                    <a:lnTo>
                      <a:pt x="66" y="82"/>
                    </a:lnTo>
                    <a:lnTo>
                      <a:pt x="66" y="86"/>
                    </a:lnTo>
                    <a:lnTo>
                      <a:pt x="66" y="90"/>
                    </a:lnTo>
                    <a:lnTo>
                      <a:pt x="66" y="96"/>
                    </a:lnTo>
                    <a:lnTo>
                      <a:pt x="64" y="100"/>
                    </a:lnTo>
                    <a:lnTo>
                      <a:pt x="62" y="104"/>
                    </a:lnTo>
                    <a:lnTo>
                      <a:pt x="60" y="108"/>
                    </a:lnTo>
                    <a:lnTo>
                      <a:pt x="58" y="112"/>
                    </a:lnTo>
                    <a:lnTo>
                      <a:pt x="56" y="116"/>
                    </a:lnTo>
                    <a:lnTo>
                      <a:pt x="52" y="118"/>
                    </a:lnTo>
                    <a:lnTo>
                      <a:pt x="48" y="120"/>
                    </a:lnTo>
                    <a:lnTo>
                      <a:pt x="42" y="122"/>
                    </a:lnTo>
                    <a:lnTo>
                      <a:pt x="38" y="122"/>
                    </a:lnTo>
                    <a:lnTo>
                      <a:pt x="34" y="122"/>
                    </a:lnTo>
                    <a:lnTo>
                      <a:pt x="30" y="122"/>
                    </a:lnTo>
                    <a:lnTo>
                      <a:pt x="26" y="118"/>
                    </a:lnTo>
                    <a:lnTo>
                      <a:pt x="22" y="116"/>
                    </a:lnTo>
                    <a:lnTo>
                      <a:pt x="20" y="112"/>
                    </a:lnTo>
                    <a:lnTo>
                      <a:pt x="16" y="110"/>
                    </a:lnTo>
                    <a:lnTo>
                      <a:pt x="14" y="106"/>
                    </a:lnTo>
                    <a:lnTo>
                      <a:pt x="10" y="104"/>
                    </a:lnTo>
                    <a:lnTo>
                      <a:pt x="8" y="100"/>
                    </a:lnTo>
                    <a:lnTo>
                      <a:pt x="6" y="96"/>
                    </a:lnTo>
                    <a:lnTo>
                      <a:pt x="6" y="92"/>
                    </a:lnTo>
                    <a:lnTo>
                      <a:pt x="4" y="88"/>
                    </a:lnTo>
                    <a:lnTo>
                      <a:pt x="2" y="84"/>
                    </a:lnTo>
                    <a:lnTo>
                      <a:pt x="2" y="80"/>
                    </a:lnTo>
                    <a:lnTo>
                      <a:pt x="2" y="76"/>
                    </a:lnTo>
                    <a:lnTo>
                      <a:pt x="2" y="72"/>
                    </a:lnTo>
                    <a:lnTo>
                      <a:pt x="0" y="66"/>
                    </a:lnTo>
                    <a:lnTo>
                      <a:pt x="0" y="62"/>
                    </a:lnTo>
                    <a:lnTo>
                      <a:pt x="0" y="56"/>
                    </a:lnTo>
                    <a:lnTo>
                      <a:pt x="0" y="52"/>
                    </a:lnTo>
                    <a:lnTo>
                      <a:pt x="0" y="48"/>
                    </a:lnTo>
                    <a:lnTo>
                      <a:pt x="0" y="40"/>
                    </a:lnTo>
                    <a:lnTo>
                      <a:pt x="0" y="36"/>
                    </a:lnTo>
                    <a:lnTo>
                      <a:pt x="0" y="32"/>
                    </a:lnTo>
                    <a:lnTo>
                      <a:pt x="0" y="28"/>
                    </a:lnTo>
                    <a:lnTo>
                      <a:pt x="0" y="24"/>
                    </a:lnTo>
                    <a:lnTo>
                      <a:pt x="4" y="24"/>
                    </a:lnTo>
                    <a:lnTo>
                      <a:pt x="8" y="24"/>
                    </a:lnTo>
                    <a:lnTo>
                      <a:pt x="8" y="18"/>
                    </a:lnTo>
                    <a:lnTo>
                      <a:pt x="8" y="14"/>
                    </a:lnTo>
                    <a:lnTo>
                      <a:pt x="14" y="12"/>
                    </a:lnTo>
                    <a:lnTo>
                      <a:pt x="14" y="8"/>
                    </a:lnTo>
                    <a:lnTo>
                      <a:pt x="18" y="6"/>
                    </a:lnTo>
                    <a:lnTo>
                      <a:pt x="22" y="4"/>
                    </a:lnTo>
                    <a:lnTo>
                      <a:pt x="16"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42" name="Freeform 30"/>
              <p:cNvSpPr>
                <a:spLocks/>
              </p:cNvSpPr>
              <p:nvPr/>
            </p:nvSpPr>
            <p:spPr bwMode="ltGray">
              <a:xfrm>
                <a:off x="1158" y="1402"/>
                <a:ext cx="25" cy="19"/>
              </a:xfrm>
              <a:custGeom>
                <a:avLst/>
                <a:gdLst>
                  <a:gd name="T0" fmla="*/ 8 w 25"/>
                  <a:gd name="T1" fmla="*/ 18 h 19"/>
                  <a:gd name="T2" fmla="*/ 4 w 25"/>
                  <a:gd name="T3" fmla="*/ 18 h 19"/>
                  <a:gd name="T4" fmla="*/ 2 w 25"/>
                  <a:gd name="T5" fmla="*/ 14 h 19"/>
                  <a:gd name="T6" fmla="*/ 0 w 25"/>
                  <a:gd name="T7" fmla="*/ 10 h 19"/>
                  <a:gd name="T8" fmla="*/ 0 w 25"/>
                  <a:gd name="T9" fmla="*/ 6 h 19"/>
                  <a:gd name="T10" fmla="*/ 0 w 25"/>
                  <a:gd name="T11" fmla="*/ 2 h 19"/>
                  <a:gd name="T12" fmla="*/ 4 w 25"/>
                  <a:gd name="T13" fmla="*/ 2 h 19"/>
                  <a:gd name="T14" fmla="*/ 8 w 25"/>
                  <a:gd name="T15" fmla="*/ 2 h 19"/>
                  <a:gd name="T16" fmla="*/ 12 w 25"/>
                  <a:gd name="T17" fmla="*/ 0 h 19"/>
                  <a:gd name="T18" fmla="*/ 16 w 25"/>
                  <a:gd name="T19" fmla="*/ 0 h 19"/>
                  <a:gd name="T20" fmla="*/ 18 w 25"/>
                  <a:gd name="T21" fmla="*/ 4 h 19"/>
                  <a:gd name="T22" fmla="*/ 20 w 25"/>
                  <a:gd name="T23" fmla="*/ 8 h 19"/>
                  <a:gd name="T24" fmla="*/ 24 w 25"/>
                  <a:gd name="T25" fmla="*/ 10 h 19"/>
                  <a:gd name="T26" fmla="*/ 24 w 25"/>
                  <a:gd name="T27" fmla="*/ 14 h 19"/>
                  <a:gd name="T28" fmla="*/ 24 w 25"/>
                  <a:gd name="T29" fmla="*/ 18 h 19"/>
                  <a:gd name="T30" fmla="*/ 20 w 25"/>
                  <a:gd name="T31" fmla="*/ 18 h 19"/>
                  <a:gd name="T32" fmla="*/ 16 w 25"/>
                  <a:gd name="T33" fmla="*/ 18 h 19"/>
                  <a:gd name="T34" fmla="*/ 12 w 25"/>
                  <a:gd name="T35" fmla="*/ 18 h 19"/>
                  <a:gd name="T36" fmla="*/ 8 w 25"/>
                  <a:gd name="T37" fmla="*/ 18 h 19"/>
                  <a:gd name="T38" fmla="*/ 8 w 25"/>
                  <a:gd name="T39" fmla="*/ 18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 h="19">
                    <a:moveTo>
                      <a:pt x="8" y="18"/>
                    </a:moveTo>
                    <a:lnTo>
                      <a:pt x="4" y="18"/>
                    </a:lnTo>
                    <a:lnTo>
                      <a:pt x="2" y="14"/>
                    </a:lnTo>
                    <a:lnTo>
                      <a:pt x="0" y="10"/>
                    </a:lnTo>
                    <a:lnTo>
                      <a:pt x="0" y="6"/>
                    </a:lnTo>
                    <a:lnTo>
                      <a:pt x="0" y="2"/>
                    </a:lnTo>
                    <a:lnTo>
                      <a:pt x="4" y="2"/>
                    </a:lnTo>
                    <a:lnTo>
                      <a:pt x="8" y="2"/>
                    </a:lnTo>
                    <a:lnTo>
                      <a:pt x="12" y="0"/>
                    </a:lnTo>
                    <a:lnTo>
                      <a:pt x="16" y="0"/>
                    </a:lnTo>
                    <a:lnTo>
                      <a:pt x="18" y="4"/>
                    </a:lnTo>
                    <a:lnTo>
                      <a:pt x="20" y="8"/>
                    </a:lnTo>
                    <a:lnTo>
                      <a:pt x="24" y="10"/>
                    </a:lnTo>
                    <a:lnTo>
                      <a:pt x="24" y="14"/>
                    </a:lnTo>
                    <a:lnTo>
                      <a:pt x="24" y="18"/>
                    </a:lnTo>
                    <a:lnTo>
                      <a:pt x="20" y="18"/>
                    </a:lnTo>
                    <a:lnTo>
                      <a:pt x="16" y="18"/>
                    </a:lnTo>
                    <a:lnTo>
                      <a:pt x="12" y="18"/>
                    </a:lnTo>
                    <a:lnTo>
                      <a:pt x="8" y="18"/>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43" name="Freeform 31"/>
              <p:cNvSpPr>
                <a:spLocks/>
              </p:cNvSpPr>
              <p:nvPr/>
            </p:nvSpPr>
            <p:spPr bwMode="ltGray">
              <a:xfrm>
                <a:off x="1140" y="1436"/>
                <a:ext cx="75" cy="131"/>
              </a:xfrm>
              <a:custGeom>
                <a:avLst/>
                <a:gdLst>
                  <a:gd name="T0" fmla="*/ 36 w 75"/>
                  <a:gd name="T1" fmla="*/ 2 h 131"/>
                  <a:gd name="T2" fmla="*/ 40 w 75"/>
                  <a:gd name="T3" fmla="*/ 10 h 131"/>
                  <a:gd name="T4" fmla="*/ 48 w 75"/>
                  <a:gd name="T5" fmla="*/ 16 h 131"/>
                  <a:gd name="T6" fmla="*/ 54 w 75"/>
                  <a:gd name="T7" fmla="*/ 20 h 131"/>
                  <a:gd name="T8" fmla="*/ 60 w 75"/>
                  <a:gd name="T9" fmla="*/ 28 h 131"/>
                  <a:gd name="T10" fmla="*/ 60 w 75"/>
                  <a:gd name="T11" fmla="*/ 38 h 131"/>
                  <a:gd name="T12" fmla="*/ 60 w 75"/>
                  <a:gd name="T13" fmla="*/ 48 h 131"/>
                  <a:gd name="T14" fmla="*/ 62 w 75"/>
                  <a:gd name="T15" fmla="*/ 56 h 131"/>
                  <a:gd name="T16" fmla="*/ 68 w 75"/>
                  <a:gd name="T17" fmla="*/ 60 h 131"/>
                  <a:gd name="T18" fmla="*/ 68 w 75"/>
                  <a:gd name="T19" fmla="*/ 68 h 131"/>
                  <a:gd name="T20" fmla="*/ 68 w 75"/>
                  <a:gd name="T21" fmla="*/ 76 h 131"/>
                  <a:gd name="T22" fmla="*/ 74 w 75"/>
                  <a:gd name="T23" fmla="*/ 80 h 131"/>
                  <a:gd name="T24" fmla="*/ 74 w 75"/>
                  <a:gd name="T25" fmla="*/ 90 h 131"/>
                  <a:gd name="T26" fmla="*/ 74 w 75"/>
                  <a:gd name="T27" fmla="*/ 98 h 131"/>
                  <a:gd name="T28" fmla="*/ 74 w 75"/>
                  <a:gd name="T29" fmla="*/ 106 h 131"/>
                  <a:gd name="T30" fmla="*/ 70 w 75"/>
                  <a:gd name="T31" fmla="*/ 114 h 131"/>
                  <a:gd name="T32" fmla="*/ 66 w 75"/>
                  <a:gd name="T33" fmla="*/ 122 h 131"/>
                  <a:gd name="T34" fmla="*/ 58 w 75"/>
                  <a:gd name="T35" fmla="*/ 126 h 131"/>
                  <a:gd name="T36" fmla="*/ 50 w 75"/>
                  <a:gd name="T37" fmla="*/ 128 h 131"/>
                  <a:gd name="T38" fmla="*/ 42 w 75"/>
                  <a:gd name="T39" fmla="*/ 128 h 131"/>
                  <a:gd name="T40" fmla="*/ 38 w 75"/>
                  <a:gd name="T41" fmla="*/ 120 h 131"/>
                  <a:gd name="T42" fmla="*/ 32 w 75"/>
                  <a:gd name="T43" fmla="*/ 114 h 131"/>
                  <a:gd name="T44" fmla="*/ 24 w 75"/>
                  <a:gd name="T45" fmla="*/ 104 h 131"/>
                  <a:gd name="T46" fmla="*/ 22 w 75"/>
                  <a:gd name="T47" fmla="*/ 96 h 131"/>
                  <a:gd name="T48" fmla="*/ 18 w 75"/>
                  <a:gd name="T49" fmla="*/ 88 h 131"/>
                  <a:gd name="T50" fmla="*/ 16 w 75"/>
                  <a:gd name="T51" fmla="*/ 80 h 131"/>
                  <a:gd name="T52" fmla="*/ 10 w 75"/>
                  <a:gd name="T53" fmla="*/ 74 h 131"/>
                  <a:gd name="T54" fmla="*/ 4 w 75"/>
                  <a:gd name="T55" fmla="*/ 68 h 131"/>
                  <a:gd name="T56" fmla="*/ 4 w 75"/>
                  <a:gd name="T57" fmla="*/ 60 h 131"/>
                  <a:gd name="T58" fmla="*/ 2 w 75"/>
                  <a:gd name="T59" fmla="*/ 48 h 131"/>
                  <a:gd name="T60" fmla="*/ 0 w 75"/>
                  <a:gd name="T61" fmla="*/ 36 h 131"/>
                  <a:gd name="T62" fmla="*/ 2 w 75"/>
                  <a:gd name="T63" fmla="*/ 28 h 131"/>
                  <a:gd name="T64" fmla="*/ 8 w 75"/>
                  <a:gd name="T65" fmla="*/ 22 h 131"/>
                  <a:gd name="T66" fmla="*/ 14 w 75"/>
                  <a:gd name="T67" fmla="*/ 16 h 131"/>
                  <a:gd name="T68" fmla="*/ 22 w 75"/>
                  <a:gd name="T69" fmla="*/ 12 h 131"/>
                  <a:gd name="T70" fmla="*/ 24 w 75"/>
                  <a:gd name="T71" fmla="*/ 4 h 131"/>
                  <a:gd name="T72" fmla="*/ 32 w 75"/>
                  <a:gd name="T73" fmla="*/ 0 h 131"/>
                  <a:gd name="T74" fmla="*/ 30 w 75"/>
                  <a:gd name="T75" fmla="*/ 0 h 1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5" h="131">
                    <a:moveTo>
                      <a:pt x="30" y="0"/>
                    </a:moveTo>
                    <a:lnTo>
                      <a:pt x="36" y="2"/>
                    </a:lnTo>
                    <a:lnTo>
                      <a:pt x="38" y="6"/>
                    </a:lnTo>
                    <a:lnTo>
                      <a:pt x="40" y="10"/>
                    </a:lnTo>
                    <a:lnTo>
                      <a:pt x="44" y="14"/>
                    </a:lnTo>
                    <a:lnTo>
                      <a:pt x="48" y="16"/>
                    </a:lnTo>
                    <a:lnTo>
                      <a:pt x="50" y="20"/>
                    </a:lnTo>
                    <a:lnTo>
                      <a:pt x="54" y="20"/>
                    </a:lnTo>
                    <a:lnTo>
                      <a:pt x="56" y="24"/>
                    </a:lnTo>
                    <a:lnTo>
                      <a:pt x="60" y="28"/>
                    </a:lnTo>
                    <a:lnTo>
                      <a:pt x="60" y="34"/>
                    </a:lnTo>
                    <a:lnTo>
                      <a:pt x="60" y="38"/>
                    </a:lnTo>
                    <a:lnTo>
                      <a:pt x="60" y="44"/>
                    </a:lnTo>
                    <a:lnTo>
                      <a:pt x="60" y="48"/>
                    </a:lnTo>
                    <a:lnTo>
                      <a:pt x="60" y="52"/>
                    </a:lnTo>
                    <a:lnTo>
                      <a:pt x="62" y="56"/>
                    </a:lnTo>
                    <a:lnTo>
                      <a:pt x="66" y="56"/>
                    </a:lnTo>
                    <a:lnTo>
                      <a:pt x="68" y="60"/>
                    </a:lnTo>
                    <a:lnTo>
                      <a:pt x="68" y="64"/>
                    </a:lnTo>
                    <a:lnTo>
                      <a:pt x="68" y="68"/>
                    </a:lnTo>
                    <a:lnTo>
                      <a:pt x="68" y="72"/>
                    </a:lnTo>
                    <a:lnTo>
                      <a:pt x="68" y="76"/>
                    </a:lnTo>
                    <a:lnTo>
                      <a:pt x="70" y="80"/>
                    </a:lnTo>
                    <a:lnTo>
                      <a:pt x="74" y="80"/>
                    </a:lnTo>
                    <a:lnTo>
                      <a:pt x="74" y="84"/>
                    </a:lnTo>
                    <a:lnTo>
                      <a:pt x="74" y="90"/>
                    </a:lnTo>
                    <a:lnTo>
                      <a:pt x="74" y="94"/>
                    </a:lnTo>
                    <a:lnTo>
                      <a:pt x="74" y="98"/>
                    </a:lnTo>
                    <a:lnTo>
                      <a:pt x="74" y="102"/>
                    </a:lnTo>
                    <a:lnTo>
                      <a:pt x="74" y="106"/>
                    </a:lnTo>
                    <a:lnTo>
                      <a:pt x="72" y="110"/>
                    </a:lnTo>
                    <a:lnTo>
                      <a:pt x="70" y="114"/>
                    </a:lnTo>
                    <a:lnTo>
                      <a:pt x="68" y="118"/>
                    </a:lnTo>
                    <a:lnTo>
                      <a:pt x="66" y="122"/>
                    </a:lnTo>
                    <a:lnTo>
                      <a:pt x="62" y="124"/>
                    </a:lnTo>
                    <a:lnTo>
                      <a:pt x="58" y="126"/>
                    </a:lnTo>
                    <a:lnTo>
                      <a:pt x="54" y="130"/>
                    </a:lnTo>
                    <a:lnTo>
                      <a:pt x="50" y="128"/>
                    </a:lnTo>
                    <a:lnTo>
                      <a:pt x="46" y="128"/>
                    </a:lnTo>
                    <a:lnTo>
                      <a:pt x="42" y="128"/>
                    </a:lnTo>
                    <a:lnTo>
                      <a:pt x="40" y="124"/>
                    </a:lnTo>
                    <a:lnTo>
                      <a:pt x="38" y="120"/>
                    </a:lnTo>
                    <a:lnTo>
                      <a:pt x="36" y="116"/>
                    </a:lnTo>
                    <a:lnTo>
                      <a:pt x="32" y="114"/>
                    </a:lnTo>
                    <a:lnTo>
                      <a:pt x="28" y="110"/>
                    </a:lnTo>
                    <a:lnTo>
                      <a:pt x="24" y="104"/>
                    </a:lnTo>
                    <a:lnTo>
                      <a:pt x="24" y="100"/>
                    </a:lnTo>
                    <a:lnTo>
                      <a:pt x="22" y="96"/>
                    </a:lnTo>
                    <a:lnTo>
                      <a:pt x="18" y="92"/>
                    </a:lnTo>
                    <a:lnTo>
                      <a:pt x="18" y="88"/>
                    </a:lnTo>
                    <a:lnTo>
                      <a:pt x="16" y="84"/>
                    </a:lnTo>
                    <a:lnTo>
                      <a:pt x="16" y="80"/>
                    </a:lnTo>
                    <a:lnTo>
                      <a:pt x="12" y="78"/>
                    </a:lnTo>
                    <a:lnTo>
                      <a:pt x="10" y="74"/>
                    </a:lnTo>
                    <a:lnTo>
                      <a:pt x="8" y="70"/>
                    </a:lnTo>
                    <a:lnTo>
                      <a:pt x="4" y="68"/>
                    </a:lnTo>
                    <a:lnTo>
                      <a:pt x="4" y="64"/>
                    </a:lnTo>
                    <a:lnTo>
                      <a:pt x="4" y="60"/>
                    </a:lnTo>
                    <a:lnTo>
                      <a:pt x="4" y="54"/>
                    </a:lnTo>
                    <a:lnTo>
                      <a:pt x="2" y="48"/>
                    </a:lnTo>
                    <a:lnTo>
                      <a:pt x="0" y="40"/>
                    </a:lnTo>
                    <a:lnTo>
                      <a:pt x="0" y="36"/>
                    </a:lnTo>
                    <a:lnTo>
                      <a:pt x="2" y="32"/>
                    </a:lnTo>
                    <a:lnTo>
                      <a:pt x="2" y="28"/>
                    </a:lnTo>
                    <a:lnTo>
                      <a:pt x="4" y="24"/>
                    </a:lnTo>
                    <a:lnTo>
                      <a:pt x="8" y="22"/>
                    </a:lnTo>
                    <a:lnTo>
                      <a:pt x="12" y="20"/>
                    </a:lnTo>
                    <a:lnTo>
                      <a:pt x="14" y="16"/>
                    </a:lnTo>
                    <a:lnTo>
                      <a:pt x="18" y="14"/>
                    </a:lnTo>
                    <a:lnTo>
                      <a:pt x="22" y="12"/>
                    </a:lnTo>
                    <a:lnTo>
                      <a:pt x="24" y="8"/>
                    </a:lnTo>
                    <a:lnTo>
                      <a:pt x="24" y="4"/>
                    </a:lnTo>
                    <a:lnTo>
                      <a:pt x="28" y="0"/>
                    </a:lnTo>
                    <a:lnTo>
                      <a:pt x="32" y="0"/>
                    </a:lnTo>
                    <a:lnTo>
                      <a:pt x="36" y="0"/>
                    </a:lnTo>
                    <a:lnTo>
                      <a:pt x="30"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44" name="Freeform 32"/>
              <p:cNvSpPr>
                <a:spLocks/>
              </p:cNvSpPr>
              <p:nvPr/>
            </p:nvSpPr>
            <p:spPr bwMode="ltGray">
              <a:xfrm>
                <a:off x="1238" y="1460"/>
                <a:ext cx="113" cy="175"/>
              </a:xfrm>
              <a:custGeom>
                <a:avLst/>
                <a:gdLst>
                  <a:gd name="T0" fmla="*/ 14 w 113"/>
                  <a:gd name="T1" fmla="*/ 0 h 175"/>
                  <a:gd name="T2" fmla="*/ 22 w 113"/>
                  <a:gd name="T3" fmla="*/ 0 h 175"/>
                  <a:gd name="T4" fmla="*/ 30 w 113"/>
                  <a:gd name="T5" fmla="*/ 0 h 175"/>
                  <a:gd name="T6" fmla="*/ 40 w 113"/>
                  <a:gd name="T7" fmla="*/ 6 h 175"/>
                  <a:gd name="T8" fmla="*/ 46 w 113"/>
                  <a:gd name="T9" fmla="*/ 14 h 175"/>
                  <a:gd name="T10" fmla="*/ 54 w 113"/>
                  <a:gd name="T11" fmla="*/ 18 h 175"/>
                  <a:gd name="T12" fmla="*/ 58 w 113"/>
                  <a:gd name="T13" fmla="*/ 26 h 175"/>
                  <a:gd name="T14" fmla="*/ 66 w 113"/>
                  <a:gd name="T15" fmla="*/ 30 h 175"/>
                  <a:gd name="T16" fmla="*/ 72 w 113"/>
                  <a:gd name="T17" fmla="*/ 38 h 175"/>
                  <a:gd name="T18" fmla="*/ 80 w 113"/>
                  <a:gd name="T19" fmla="*/ 42 h 175"/>
                  <a:gd name="T20" fmla="*/ 90 w 113"/>
                  <a:gd name="T21" fmla="*/ 48 h 175"/>
                  <a:gd name="T22" fmla="*/ 98 w 113"/>
                  <a:gd name="T23" fmla="*/ 54 h 175"/>
                  <a:gd name="T24" fmla="*/ 100 w 113"/>
                  <a:gd name="T25" fmla="*/ 62 h 175"/>
                  <a:gd name="T26" fmla="*/ 106 w 113"/>
                  <a:gd name="T27" fmla="*/ 70 h 175"/>
                  <a:gd name="T28" fmla="*/ 110 w 113"/>
                  <a:gd name="T29" fmla="*/ 78 h 175"/>
                  <a:gd name="T30" fmla="*/ 112 w 113"/>
                  <a:gd name="T31" fmla="*/ 88 h 175"/>
                  <a:gd name="T32" fmla="*/ 112 w 113"/>
                  <a:gd name="T33" fmla="*/ 96 h 175"/>
                  <a:gd name="T34" fmla="*/ 112 w 113"/>
                  <a:gd name="T35" fmla="*/ 104 h 175"/>
                  <a:gd name="T36" fmla="*/ 112 w 113"/>
                  <a:gd name="T37" fmla="*/ 112 h 175"/>
                  <a:gd name="T38" fmla="*/ 112 w 113"/>
                  <a:gd name="T39" fmla="*/ 120 h 175"/>
                  <a:gd name="T40" fmla="*/ 112 w 113"/>
                  <a:gd name="T41" fmla="*/ 132 h 175"/>
                  <a:gd name="T42" fmla="*/ 112 w 113"/>
                  <a:gd name="T43" fmla="*/ 140 h 175"/>
                  <a:gd name="T44" fmla="*/ 112 w 113"/>
                  <a:gd name="T45" fmla="*/ 148 h 175"/>
                  <a:gd name="T46" fmla="*/ 110 w 113"/>
                  <a:gd name="T47" fmla="*/ 156 h 175"/>
                  <a:gd name="T48" fmla="*/ 106 w 113"/>
                  <a:gd name="T49" fmla="*/ 162 h 175"/>
                  <a:gd name="T50" fmla="*/ 100 w 113"/>
                  <a:gd name="T51" fmla="*/ 170 h 175"/>
                  <a:gd name="T52" fmla="*/ 92 w 113"/>
                  <a:gd name="T53" fmla="*/ 174 h 175"/>
                  <a:gd name="T54" fmla="*/ 84 w 113"/>
                  <a:gd name="T55" fmla="*/ 174 h 175"/>
                  <a:gd name="T56" fmla="*/ 74 w 113"/>
                  <a:gd name="T57" fmla="*/ 174 h 175"/>
                  <a:gd name="T58" fmla="*/ 64 w 113"/>
                  <a:gd name="T59" fmla="*/ 172 h 175"/>
                  <a:gd name="T60" fmla="*/ 56 w 113"/>
                  <a:gd name="T61" fmla="*/ 166 h 175"/>
                  <a:gd name="T62" fmla="*/ 50 w 113"/>
                  <a:gd name="T63" fmla="*/ 160 h 175"/>
                  <a:gd name="T64" fmla="*/ 46 w 113"/>
                  <a:gd name="T65" fmla="*/ 154 h 175"/>
                  <a:gd name="T66" fmla="*/ 38 w 113"/>
                  <a:gd name="T67" fmla="*/ 144 h 175"/>
                  <a:gd name="T68" fmla="*/ 28 w 113"/>
                  <a:gd name="T69" fmla="*/ 136 h 175"/>
                  <a:gd name="T70" fmla="*/ 22 w 113"/>
                  <a:gd name="T71" fmla="*/ 124 h 175"/>
                  <a:gd name="T72" fmla="*/ 18 w 113"/>
                  <a:gd name="T73" fmla="*/ 116 h 175"/>
                  <a:gd name="T74" fmla="*/ 14 w 113"/>
                  <a:gd name="T75" fmla="*/ 104 h 175"/>
                  <a:gd name="T76" fmla="*/ 12 w 113"/>
                  <a:gd name="T77" fmla="*/ 96 h 175"/>
                  <a:gd name="T78" fmla="*/ 6 w 113"/>
                  <a:gd name="T79" fmla="*/ 88 h 175"/>
                  <a:gd name="T80" fmla="*/ 2 w 113"/>
                  <a:gd name="T81" fmla="*/ 80 h 175"/>
                  <a:gd name="T82" fmla="*/ 2 w 113"/>
                  <a:gd name="T83" fmla="*/ 70 h 175"/>
                  <a:gd name="T84" fmla="*/ 2 w 113"/>
                  <a:gd name="T85" fmla="*/ 58 h 175"/>
                  <a:gd name="T86" fmla="*/ 2 w 113"/>
                  <a:gd name="T87" fmla="*/ 50 h 175"/>
                  <a:gd name="T88" fmla="*/ 2 w 113"/>
                  <a:gd name="T89" fmla="*/ 40 h 175"/>
                  <a:gd name="T90" fmla="*/ 0 w 113"/>
                  <a:gd name="T91" fmla="*/ 30 h 175"/>
                  <a:gd name="T92" fmla="*/ 4 w 113"/>
                  <a:gd name="T93" fmla="*/ 24 h 175"/>
                  <a:gd name="T94" fmla="*/ 8 w 113"/>
                  <a:gd name="T95" fmla="*/ 16 h 175"/>
                  <a:gd name="T96" fmla="*/ 8 w 113"/>
                  <a:gd name="T97" fmla="*/ 8 h 175"/>
                  <a:gd name="T98" fmla="*/ 10 w 113"/>
                  <a:gd name="T99" fmla="*/ 0 h 1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3" h="175">
                    <a:moveTo>
                      <a:pt x="10" y="0"/>
                    </a:moveTo>
                    <a:lnTo>
                      <a:pt x="14" y="0"/>
                    </a:lnTo>
                    <a:lnTo>
                      <a:pt x="18" y="0"/>
                    </a:lnTo>
                    <a:lnTo>
                      <a:pt x="22" y="0"/>
                    </a:lnTo>
                    <a:lnTo>
                      <a:pt x="26" y="0"/>
                    </a:lnTo>
                    <a:lnTo>
                      <a:pt x="30" y="0"/>
                    </a:lnTo>
                    <a:lnTo>
                      <a:pt x="36" y="0"/>
                    </a:lnTo>
                    <a:lnTo>
                      <a:pt x="40" y="6"/>
                    </a:lnTo>
                    <a:lnTo>
                      <a:pt x="44" y="10"/>
                    </a:lnTo>
                    <a:lnTo>
                      <a:pt x="46" y="14"/>
                    </a:lnTo>
                    <a:lnTo>
                      <a:pt x="50" y="16"/>
                    </a:lnTo>
                    <a:lnTo>
                      <a:pt x="54" y="18"/>
                    </a:lnTo>
                    <a:lnTo>
                      <a:pt x="56" y="22"/>
                    </a:lnTo>
                    <a:lnTo>
                      <a:pt x="58" y="26"/>
                    </a:lnTo>
                    <a:lnTo>
                      <a:pt x="62" y="28"/>
                    </a:lnTo>
                    <a:lnTo>
                      <a:pt x="66" y="30"/>
                    </a:lnTo>
                    <a:lnTo>
                      <a:pt x="70" y="34"/>
                    </a:lnTo>
                    <a:lnTo>
                      <a:pt x="72" y="38"/>
                    </a:lnTo>
                    <a:lnTo>
                      <a:pt x="76" y="40"/>
                    </a:lnTo>
                    <a:lnTo>
                      <a:pt x="80" y="42"/>
                    </a:lnTo>
                    <a:lnTo>
                      <a:pt x="86" y="46"/>
                    </a:lnTo>
                    <a:lnTo>
                      <a:pt x="90" y="48"/>
                    </a:lnTo>
                    <a:lnTo>
                      <a:pt x="94" y="52"/>
                    </a:lnTo>
                    <a:lnTo>
                      <a:pt x="98" y="54"/>
                    </a:lnTo>
                    <a:lnTo>
                      <a:pt x="98" y="58"/>
                    </a:lnTo>
                    <a:lnTo>
                      <a:pt x="100" y="62"/>
                    </a:lnTo>
                    <a:lnTo>
                      <a:pt x="102" y="66"/>
                    </a:lnTo>
                    <a:lnTo>
                      <a:pt x="106" y="70"/>
                    </a:lnTo>
                    <a:lnTo>
                      <a:pt x="108" y="74"/>
                    </a:lnTo>
                    <a:lnTo>
                      <a:pt x="110" y="78"/>
                    </a:lnTo>
                    <a:lnTo>
                      <a:pt x="112" y="82"/>
                    </a:lnTo>
                    <a:lnTo>
                      <a:pt x="112" y="88"/>
                    </a:lnTo>
                    <a:lnTo>
                      <a:pt x="112" y="92"/>
                    </a:lnTo>
                    <a:lnTo>
                      <a:pt x="112" y="96"/>
                    </a:lnTo>
                    <a:lnTo>
                      <a:pt x="112" y="100"/>
                    </a:lnTo>
                    <a:lnTo>
                      <a:pt x="112" y="104"/>
                    </a:lnTo>
                    <a:lnTo>
                      <a:pt x="112" y="108"/>
                    </a:lnTo>
                    <a:lnTo>
                      <a:pt x="112" y="112"/>
                    </a:lnTo>
                    <a:lnTo>
                      <a:pt x="112" y="116"/>
                    </a:lnTo>
                    <a:lnTo>
                      <a:pt x="112" y="120"/>
                    </a:lnTo>
                    <a:lnTo>
                      <a:pt x="112" y="128"/>
                    </a:lnTo>
                    <a:lnTo>
                      <a:pt x="112" y="132"/>
                    </a:lnTo>
                    <a:lnTo>
                      <a:pt x="112" y="136"/>
                    </a:lnTo>
                    <a:lnTo>
                      <a:pt x="112" y="140"/>
                    </a:lnTo>
                    <a:lnTo>
                      <a:pt x="112" y="144"/>
                    </a:lnTo>
                    <a:lnTo>
                      <a:pt x="112" y="148"/>
                    </a:lnTo>
                    <a:lnTo>
                      <a:pt x="112" y="152"/>
                    </a:lnTo>
                    <a:lnTo>
                      <a:pt x="110" y="156"/>
                    </a:lnTo>
                    <a:lnTo>
                      <a:pt x="106" y="158"/>
                    </a:lnTo>
                    <a:lnTo>
                      <a:pt x="106" y="162"/>
                    </a:lnTo>
                    <a:lnTo>
                      <a:pt x="104" y="166"/>
                    </a:lnTo>
                    <a:lnTo>
                      <a:pt x="100" y="170"/>
                    </a:lnTo>
                    <a:lnTo>
                      <a:pt x="96" y="174"/>
                    </a:lnTo>
                    <a:lnTo>
                      <a:pt x="92" y="174"/>
                    </a:lnTo>
                    <a:lnTo>
                      <a:pt x="88" y="174"/>
                    </a:lnTo>
                    <a:lnTo>
                      <a:pt x="84" y="174"/>
                    </a:lnTo>
                    <a:lnTo>
                      <a:pt x="80" y="174"/>
                    </a:lnTo>
                    <a:lnTo>
                      <a:pt x="74" y="174"/>
                    </a:lnTo>
                    <a:lnTo>
                      <a:pt x="70" y="174"/>
                    </a:lnTo>
                    <a:lnTo>
                      <a:pt x="64" y="172"/>
                    </a:lnTo>
                    <a:lnTo>
                      <a:pt x="60" y="170"/>
                    </a:lnTo>
                    <a:lnTo>
                      <a:pt x="56" y="166"/>
                    </a:lnTo>
                    <a:lnTo>
                      <a:pt x="52" y="164"/>
                    </a:lnTo>
                    <a:lnTo>
                      <a:pt x="50" y="160"/>
                    </a:lnTo>
                    <a:lnTo>
                      <a:pt x="46" y="158"/>
                    </a:lnTo>
                    <a:lnTo>
                      <a:pt x="46" y="154"/>
                    </a:lnTo>
                    <a:lnTo>
                      <a:pt x="40" y="148"/>
                    </a:lnTo>
                    <a:lnTo>
                      <a:pt x="38" y="144"/>
                    </a:lnTo>
                    <a:lnTo>
                      <a:pt x="34" y="142"/>
                    </a:lnTo>
                    <a:lnTo>
                      <a:pt x="28" y="136"/>
                    </a:lnTo>
                    <a:lnTo>
                      <a:pt x="26" y="132"/>
                    </a:lnTo>
                    <a:lnTo>
                      <a:pt x="22" y="124"/>
                    </a:lnTo>
                    <a:lnTo>
                      <a:pt x="20" y="120"/>
                    </a:lnTo>
                    <a:lnTo>
                      <a:pt x="18" y="116"/>
                    </a:lnTo>
                    <a:lnTo>
                      <a:pt x="16" y="108"/>
                    </a:lnTo>
                    <a:lnTo>
                      <a:pt x="14" y="104"/>
                    </a:lnTo>
                    <a:lnTo>
                      <a:pt x="14" y="100"/>
                    </a:lnTo>
                    <a:lnTo>
                      <a:pt x="12" y="96"/>
                    </a:lnTo>
                    <a:lnTo>
                      <a:pt x="10" y="92"/>
                    </a:lnTo>
                    <a:lnTo>
                      <a:pt x="6" y="88"/>
                    </a:lnTo>
                    <a:lnTo>
                      <a:pt x="4" y="84"/>
                    </a:lnTo>
                    <a:lnTo>
                      <a:pt x="2" y="80"/>
                    </a:lnTo>
                    <a:lnTo>
                      <a:pt x="2" y="74"/>
                    </a:lnTo>
                    <a:lnTo>
                      <a:pt x="2" y="70"/>
                    </a:lnTo>
                    <a:lnTo>
                      <a:pt x="2" y="62"/>
                    </a:lnTo>
                    <a:lnTo>
                      <a:pt x="2" y="58"/>
                    </a:lnTo>
                    <a:lnTo>
                      <a:pt x="2" y="54"/>
                    </a:lnTo>
                    <a:lnTo>
                      <a:pt x="2" y="50"/>
                    </a:lnTo>
                    <a:lnTo>
                      <a:pt x="2" y="44"/>
                    </a:lnTo>
                    <a:lnTo>
                      <a:pt x="2" y="40"/>
                    </a:lnTo>
                    <a:lnTo>
                      <a:pt x="0" y="34"/>
                    </a:lnTo>
                    <a:lnTo>
                      <a:pt x="0" y="30"/>
                    </a:lnTo>
                    <a:lnTo>
                      <a:pt x="0" y="26"/>
                    </a:lnTo>
                    <a:lnTo>
                      <a:pt x="4" y="24"/>
                    </a:lnTo>
                    <a:lnTo>
                      <a:pt x="8" y="20"/>
                    </a:lnTo>
                    <a:lnTo>
                      <a:pt x="8" y="16"/>
                    </a:lnTo>
                    <a:lnTo>
                      <a:pt x="8" y="12"/>
                    </a:lnTo>
                    <a:lnTo>
                      <a:pt x="8" y="8"/>
                    </a:lnTo>
                    <a:lnTo>
                      <a:pt x="6" y="4"/>
                    </a:lnTo>
                    <a:lnTo>
                      <a:pt x="10"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45" name="Freeform 33"/>
              <p:cNvSpPr>
                <a:spLocks/>
              </p:cNvSpPr>
              <p:nvPr/>
            </p:nvSpPr>
            <p:spPr bwMode="ltGray">
              <a:xfrm>
                <a:off x="2002" y="196"/>
                <a:ext cx="43" cy="41"/>
              </a:xfrm>
              <a:custGeom>
                <a:avLst/>
                <a:gdLst>
                  <a:gd name="T0" fmla="*/ 14 w 43"/>
                  <a:gd name="T1" fmla="*/ 36 h 41"/>
                  <a:gd name="T2" fmla="*/ 20 w 43"/>
                  <a:gd name="T3" fmla="*/ 36 h 41"/>
                  <a:gd name="T4" fmla="*/ 24 w 43"/>
                  <a:gd name="T5" fmla="*/ 36 h 41"/>
                  <a:gd name="T6" fmla="*/ 28 w 43"/>
                  <a:gd name="T7" fmla="*/ 36 h 41"/>
                  <a:gd name="T8" fmla="*/ 32 w 43"/>
                  <a:gd name="T9" fmla="*/ 34 h 41"/>
                  <a:gd name="T10" fmla="*/ 32 w 43"/>
                  <a:gd name="T11" fmla="*/ 30 h 41"/>
                  <a:gd name="T12" fmla="*/ 36 w 43"/>
                  <a:gd name="T13" fmla="*/ 28 h 41"/>
                  <a:gd name="T14" fmla="*/ 40 w 43"/>
                  <a:gd name="T15" fmla="*/ 26 h 41"/>
                  <a:gd name="T16" fmla="*/ 40 w 43"/>
                  <a:gd name="T17" fmla="*/ 22 h 41"/>
                  <a:gd name="T18" fmla="*/ 42 w 43"/>
                  <a:gd name="T19" fmla="*/ 18 h 41"/>
                  <a:gd name="T20" fmla="*/ 42 w 43"/>
                  <a:gd name="T21" fmla="*/ 14 h 41"/>
                  <a:gd name="T22" fmla="*/ 42 w 43"/>
                  <a:gd name="T23" fmla="*/ 10 h 41"/>
                  <a:gd name="T24" fmla="*/ 42 w 43"/>
                  <a:gd name="T25" fmla="*/ 6 h 41"/>
                  <a:gd name="T26" fmla="*/ 42 w 43"/>
                  <a:gd name="T27" fmla="*/ 2 h 41"/>
                  <a:gd name="T28" fmla="*/ 38 w 43"/>
                  <a:gd name="T29" fmla="*/ 2 h 41"/>
                  <a:gd name="T30" fmla="*/ 34 w 43"/>
                  <a:gd name="T31" fmla="*/ 2 h 41"/>
                  <a:gd name="T32" fmla="*/ 26 w 43"/>
                  <a:gd name="T33" fmla="*/ 2 h 41"/>
                  <a:gd name="T34" fmla="*/ 22 w 43"/>
                  <a:gd name="T35" fmla="*/ 2 h 41"/>
                  <a:gd name="T36" fmla="*/ 18 w 43"/>
                  <a:gd name="T37" fmla="*/ 2 h 41"/>
                  <a:gd name="T38" fmla="*/ 14 w 43"/>
                  <a:gd name="T39" fmla="*/ 0 h 41"/>
                  <a:gd name="T40" fmla="*/ 10 w 43"/>
                  <a:gd name="T41" fmla="*/ 0 h 41"/>
                  <a:gd name="T42" fmla="*/ 10 w 43"/>
                  <a:gd name="T43" fmla="*/ 4 h 41"/>
                  <a:gd name="T44" fmla="*/ 8 w 43"/>
                  <a:gd name="T45" fmla="*/ 8 h 41"/>
                  <a:gd name="T46" fmla="*/ 8 w 43"/>
                  <a:gd name="T47" fmla="*/ 12 h 41"/>
                  <a:gd name="T48" fmla="*/ 4 w 43"/>
                  <a:gd name="T49" fmla="*/ 12 h 41"/>
                  <a:gd name="T50" fmla="*/ 0 w 43"/>
                  <a:gd name="T51" fmla="*/ 18 h 41"/>
                  <a:gd name="T52" fmla="*/ 0 w 43"/>
                  <a:gd name="T53" fmla="*/ 22 h 41"/>
                  <a:gd name="T54" fmla="*/ 2 w 43"/>
                  <a:gd name="T55" fmla="*/ 26 h 41"/>
                  <a:gd name="T56" fmla="*/ 4 w 43"/>
                  <a:gd name="T57" fmla="*/ 30 h 41"/>
                  <a:gd name="T58" fmla="*/ 6 w 43"/>
                  <a:gd name="T59" fmla="*/ 34 h 41"/>
                  <a:gd name="T60" fmla="*/ 8 w 43"/>
                  <a:gd name="T61" fmla="*/ 38 h 41"/>
                  <a:gd name="T62" fmla="*/ 12 w 43"/>
                  <a:gd name="T63" fmla="*/ 40 h 41"/>
                  <a:gd name="T64" fmla="*/ 16 w 43"/>
                  <a:gd name="T65" fmla="*/ 40 h 41"/>
                  <a:gd name="T66" fmla="*/ 20 w 43"/>
                  <a:gd name="T67" fmla="*/ 40 h 41"/>
                  <a:gd name="T68" fmla="*/ 14 w 43"/>
                  <a:gd name="T69" fmla="*/ 36 h 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3" h="41">
                    <a:moveTo>
                      <a:pt x="14" y="36"/>
                    </a:moveTo>
                    <a:lnTo>
                      <a:pt x="20" y="36"/>
                    </a:lnTo>
                    <a:lnTo>
                      <a:pt x="24" y="36"/>
                    </a:lnTo>
                    <a:lnTo>
                      <a:pt x="28" y="36"/>
                    </a:lnTo>
                    <a:lnTo>
                      <a:pt x="32" y="34"/>
                    </a:lnTo>
                    <a:lnTo>
                      <a:pt x="32" y="30"/>
                    </a:lnTo>
                    <a:lnTo>
                      <a:pt x="36" y="28"/>
                    </a:lnTo>
                    <a:lnTo>
                      <a:pt x="40" y="26"/>
                    </a:lnTo>
                    <a:lnTo>
                      <a:pt x="40" y="22"/>
                    </a:lnTo>
                    <a:lnTo>
                      <a:pt x="42" y="18"/>
                    </a:lnTo>
                    <a:lnTo>
                      <a:pt x="42" y="14"/>
                    </a:lnTo>
                    <a:lnTo>
                      <a:pt x="42" y="10"/>
                    </a:lnTo>
                    <a:lnTo>
                      <a:pt x="42" y="6"/>
                    </a:lnTo>
                    <a:lnTo>
                      <a:pt x="42" y="2"/>
                    </a:lnTo>
                    <a:lnTo>
                      <a:pt x="38" y="2"/>
                    </a:lnTo>
                    <a:lnTo>
                      <a:pt x="34" y="2"/>
                    </a:lnTo>
                    <a:lnTo>
                      <a:pt x="26" y="2"/>
                    </a:lnTo>
                    <a:lnTo>
                      <a:pt x="22" y="2"/>
                    </a:lnTo>
                    <a:lnTo>
                      <a:pt x="18" y="2"/>
                    </a:lnTo>
                    <a:lnTo>
                      <a:pt x="14" y="0"/>
                    </a:lnTo>
                    <a:lnTo>
                      <a:pt x="10" y="0"/>
                    </a:lnTo>
                    <a:lnTo>
                      <a:pt x="10" y="4"/>
                    </a:lnTo>
                    <a:lnTo>
                      <a:pt x="8" y="8"/>
                    </a:lnTo>
                    <a:lnTo>
                      <a:pt x="8" y="12"/>
                    </a:lnTo>
                    <a:lnTo>
                      <a:pt x="4" y="12"/>
                    </a:lnTo>
                    <a:lnTo>
                      <a:pt x="0" y="18"/>
                    </a:lnTo>
                    <a:lnTo>
                      <a:pt x="0" y="22"/>
                    </a:lnTo>
                    <a:lnTo>
                      <a:pt x="2" y="26"/>
                    </a:lnTo>
                    <a:lnTo>
                      <a:pt x="4" y="30"/>
                    </a:lnTo>
                    <a:lnTo>
                      <a:pt x="6" y="34"/>
                    </a:lnTo>
                    <a:lnTo>
                      <a:pt x="8" y="38"/>
                    </a:lnTo>
                    <a:lnTo>
                      <a:pt x="12" y="40"/>
                    </a:lnTo>
                    <a:lnTo>
                      <a:pt x="16" y="40"/>
                    </a:lnTo>
                    <a:lnTo>
                      <a:pt x="20" y="40"/>
                    </a:lnTo>
                    <a:lnTo>
                      <a:pt x="14" y="36"/>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grpSp>
        <p:grpSp>
          <p:nvGrpSpPr>
            <p:cNvPr id="37897" name="Group 34"/>
            <p:cNvGrpSpPr>
              <a:grpSpLocks/>
            </p:cNvGrpSpPr>
            <p:nvPr/>
          </p:nvGrpSpPr>
          <p:grpSpPr bwMode="auto">
            <a:xfrm>
              <a:off x="4726" y="3480"/>
              <a:ext cx="1021" cy="833"/>
              <a:chOff x="4726" y="3480"/>
              <a:chExt cx="1021" cy="833"/>
            </a:xfrm>
          </p:grpSpPr>
          <p:sp>
            <p:nvSpPr>
              <p:cNvPr id="37898" name="Freeform 35"/>
              <p:cNvSpPr>
                <a:spLocks/>
              </p:cNvSpPr>
              <p:nvPr/>
            </p:nvSpPr>
            <p:spPr bwMode="ltGray">
              <a:xfrm>
                <a:off x="5310" y="3498"/>
                <a:ext cx="97" cy="151"/>
              </a:xfrm>
              <a:custGeom>
                <a:avLst/>
                <a:gdLst>
                  <a:gd name="T0" fmla="*/ 20 w 97"/>
                  <a:gd name="T1" fmla="*/ 144 h 151"/>
                  <a:gd name="T2" fmla="*/ 28 w 97"/>
                  <a:gd name="T3" fmla="*/ 142 h 151"/>
                  <a:gd name="T4" fmla="*/ 32 w 97"/>
                  <a:gd name="T5" fmla="*/ 138 h 151"/>
                  <a:gd name="T6" fmla="*/ 36 w 97"/>
                  <a:gd name="T7" fmla="*/ 134 h 151"/>
                  <a:gd name="T8" fmla="*/ 44 w 97"/>
                  <a:gd name="T9" fmla="*/ 130 h 151"/>
                  <a:gd name="T10" fmla="*/ 46 w 97"/>
                  <a:gd name="T11" fmla="*/ 122 h 151"/>
                  <a:gd name="T12" fmla="*/ 48 w 97"/>
                  <a:gd name="T13" fmla="*/ 112 h 151"/>
                  <a:gd name="T14" fmla="*/ 46 w 97"/>
                  <a:gd name="T15" fmla="*/ 104 h 151"/>
                  <a:gd name="T16" fmla="*/ 44 w 97"/>
                  <a:gd name="T17" fmla="*/ 96 h 151"/>
                  <a:gd name="T18" fmla="*/ 40 w 97"/>
                  <a:gd name="T19" fmla="*/ 86 h 151"/>
                  <a:gd name="T20" fmla="*/ 44 w 97"/>
                  <a:gd name="T21" fmla="*/ 80 h 151"/>
                  <a:gd name="T22" fmla="*/ 52 w 97"/>
                  <a:gd name="T23" fmla="*/ 74 h 151"/>
                  <a:gd name="T24" fmla="*/ 52 w 97"/>
                  <a:gd name="T25" fmla="*/ 66 h 151"/>
                  <a:gd name="T26" fmla="*/ 60 w 97"/>
                  <a:gd name="T27" fmla="*/ 66 h 151"/>
                  <a:gd name="T28" fmla="*/ 68 w 97"/>
                  <a:gd name="T29" fmla="*/ 64 h 151"/>
                  <a:gd name="T30" fmla="*/ 74 w 97"/>
                  <a:gd name="T31" fmla="*/ 58 h 151"/>
                  <a:gd name="T32" fmla="*/ 82 w 97"/>
                  <a:gd name="T33" fmla="*/ 54 h 151"/>
                  <a:gd name="T34" fmla="*/ 88 w 97"/>
                  <a:gd name="T35" fmla="*/ 50 h 151"/>
                  <a:gd name="T36" fmla="*/ 92 w 97"/>
                  <a:gd name="T37" fmla="*/ 42 h 151"/>
                  <a:gd name="T38" fmla="*/ 94 w 97"/>
                  <a:gd name="T39" fmla="*/ 34 h 151"/>
                  <a:gd name="T40" fmla="*/ 96 w 97"/>
                  <a:gd name="T41" fmla="*/ 26 h 151"/>
                  <a:gd name="T42" fmla="*/ 94 w 97"/>
                  <a:gd name="T43" fmla="*/ 18 h 151"/>
                  <a:gd name="T44" fmla="*/ 90 w 97"/>
                  <a:gd name="T45" fmla="*/ 10 h 151"/>
                  <a:gd name="T46" fmla="*/ 82 w 97"/>
                  <a:gd name="T47" fmla="*/ 8 h 151"/>
                  <a:gd name="T48" fmla="*/ 74 w 97"/>
                  <a:gd name="T49" fmla="*/ 6 h 151"/>
                  <a:gd name="T50" fmla="*/ 66 w 97"/>
                  <a:gd name="T51" fmla="*/ 0 h 151"/>
                  <a:gd name="T52" fmla="*/ 56 w 97"/>
                  <a:gd name="T53" fmla="*/ 0 h 151"/>
                  <a:gd name="T54" fmla="*/ 50 w 97"/>
                  <a:gd name="T55" fmla="*/ 6 h 151"/>
                  <a:gd name="T56" fmla="*/ 44 w 97"/>
                  <a:gd name="T57" fmla="*/ 12 h 151"/>
                  <a:gd name="T58" fmla="*/ 40 w 97"/>
                  <a:gd name="T59" fmla="*/ 20 h 151"/>
                  <a:gd name="T60" fmla="*/ 40 w 97"/>
                  <a:gd name="T61" fmla="*/ 28 h 151"/>
                  <a:gd name="T62" fmla="*/ 32 w 97"/>
                  <a:gd name="T63" fmla="*/ 32 h 151"/>
                  <a:gd name="T64" fmla="*/ 28 w 97"/>
                  <a:gd name="T65" fmla="*/ 38 h 151"/>
                  <a:gd name="T66" fmla="*/ 24 w 97"/>
                  <a:gd name="T67" fmla="*/ 44 h 151"/>
                  <a:gd name="T68" fmla="*/ 26 w 97"/>
                  <a:gd name="T69" fmla="*/ 52 h 151"/>
                  <a:gd name="T70" fmla="*/ 26 w 97"/>
                  <a:gd name="T71" fmla="*/ 62 h 151"/>
                  <a:gd name="T72" fmla="*/ 32 w 97"/>
                  <a:gd name="T73" fmla="*/ 68 h 151"/>
                  <a:gd name="T74" fmla="*/ 36 w 97"/>
                  <a:gd name="T75" fmla="*/ 76 h 151"/>
                  <a:gd name="T76" fmla="*/ 34 w 97"/>
                  <a:gd name="T77" fmla="*/ 84 h 151"/>
                  <a:gd name="T78" fmla="*/ 26 w 97"/>
                  <a:gd name="T79" fmla="*/ 84 h 151"/>
                  <a:gd name="T80" fmla="*/ 18 w 97"/>
                  <a:gd name="T81" fmla="*/ 88 h 151"/>
                  <a:gd name="T82" fmla="*/ 8 w 97"/>
                  <a:gd name="T83" fmla="*/ 90 h 151"/>
                  <a:gd name="T84" fmla="*/ 6 w 97"/>
                  <a:gd name="T85" fmla="*/ 98 h 151"/>
                  <a:gd name="T86" fmla="*/ 4 w 97"/>
                  <a:gd name="T87" fmla="*/ 108 h 151"/>
                  <a:gd name="T88" fmla="*/ 2 w 97"/>
                  <a:gd name="T89" fmla="*/ 116 h 151"/>
                  <a:gd name="T90" fmla="*/ 2 w 97"/>
                  <a:gd name="T91" fmla="*/ 124 h 151"/>
                  <a:gd name="T92" fmla="*/ 0 w 97"/>
                  <a:gd name="T93" fmla="*/ 132 h 151"/>
                  <a:gd name="T94" fmla="*/ 0 w 97"/>
                  <a:gd name="T95" fmla="*/ 140 h 151"/>
                  <a:gd name="T96" fmla="*/ 8 w 97"/>
                  <a:gd name="T97" fmla="*/ 146 h 151"/>
                  <a:gd name="T98" fmla="*/ 16 w 97"/>
                  <a:gd name="T99" fmla="*/ 148 h 151"/>
                  <a:gd name="T100" fmla="*/ 24 w 97"/>
                  <a:gd name="T101" fmla="*/ 150 h 151"/>
                  <a:gd name="T102" fmla="*/ 30 w 97"/>
                  <a:gd name="T103" fmla="*/ 142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7" h="151">
                    <a:moveTo>
                      <a:pt x="16" y="144"/>
                    </a:moveTo>
                    <a:lnTo>
                      <a:pt x="20" y="144"/>
                    </a:lnTo>
                    <a:lnTo>
                      <a:pt x="24" y="144"/>
                    </a:lnTo>
                    <a:lnTo>
                      <a:pt x="28" y="142"/>
                    </a:lnTo>
                    <a:lnTo>
                      <a:pt x="32" y="142"/>
                    </a:lnTo>
                    <a:lnTo>
                      <a:pt x="32" y="138"/>
                    </a:lnTo>
                    <a:lnTo>
                      <a:pt x="36" y="138"/>
                    </a:lnTo>
                    <a:lnTo>
                      <a:pt x="36" y="134"/>
                    </a:lnTo>
                    <a:lnTo>
                      <a:pt x="40" y="132"/>
                    </a:lnTo>
                    <a:lnTo>
                      <a:pt x="44" y="130"/>
                    </a:lnTo>
                    <a:lnTo>
                      <a:pt x="46" y="126"/>
                    </a:lnTo>
                    <a:lnTo>
                      <a:pt x="46" y="122"/>
                    </a:lnTo>
                    <a:lnTo>
                      <a:pt x="48" y="116"/>
                    </a:lnTo>
                    <a:lnTo>
                      <a:pt x="48" y="112"/>
                    </a:lnTo>
                    <a:lnTo>
                      <a:pt x="48" y="108"/>
                    </a:lnTo>
                    <a:lnTo>
                      <a:pt x="46" y="104"/>
                    </a:lnTo>
                    <a:lnTo>
                      <a:pt x="46" y="100"/>
                    </a:lnTo>
                    <a:lnTo>
                      <a:pt x="44" y="96"/>
                    </a:lnTo>
                    <a:lnTo>
                      <a:pt x="42" y="92"/>
                    </a:lnTo>
                    <a:lnTo>
                      <a:pt x="40" y="86"/>
                    </a:lnTo>
                    <a:lnTo>
                      <a:pt x="40" y="82"/>
                    </a:lnTo>
                    <a:lnTo>
                      <a:pt x="44" y="80"/>
                    </a:lnTo>
                    <a:lnTo>
                      <a:pt x="46" y="76"/>
                    </a:lnTo>
                    <a:lnTo>
                      <a:pt x="52" y="74"/>
                    </a:lnTo>
                    <a:lnTo>
                      <a:pt x="52" y="70"/>
                    </a:lnTo>
                    <a:lnTo>
                      <a:pt x="52" y="66"/>
                    </a:lnTo>
                    <a:lnTo>
                      <a:pt x="56" y="66"/>
                    </a:lnTo>
                    <a:lnTo>
                      <a:pt x="60" y="66"/>
                    </a:lnTo>
                    <a:lnTo>
                      <a:pt x="64" y="64"/>
                    </a:lnTo>
                    <a:lnTo>
                      <a:pt x="68" y="64"/>
                    </a:lnTo>
                    <a:lnTo>
                      <a:pt x="72" y="62"/>
                    </a:lnTo>
                    <a:lnTo>
                      <a:pt x="74" y="58"/>
                    </a:lnTo>
                    <a:lnTo>
                      <a:pt x="78" y="56"/>
                    </a:lnTo>
                    <a:lnTo>
                      <a:pt x="82" y="54"/>
                    </a:lnTo>
                    <a:lnTo>
                      <a:pt x="86" y="54"/>
                    </a:lnTo>
                    <a:lnTo>
                      <a:pt x="88" y="50"/>
                    </a:lnTo>
                    <a:lnTo>
                      <a:pt x="90" y="46"/>
                    </a:lnTo>
                    <a:lnTo>
                      <a:pt x="92" y="42"/>
                    </a:lnTo>
                    <a:lnTo>
                      <a:pt x="94" y="38"/>
                    </a:lnTo>
                    <a:lnTo>
                      <a:pt x="94" y="34"/>
                    </a:lnTo>
                    <a:lnTo>
                      <a:pt x="96" y="30"/>
                    </a:lnTo>
                    <a:lnTo>
                      <a:pt x="96" y="26"/>
                    </a:lnTo>
                    <a:lnTo>
                      <a:pt x="96" y="22"/>
                    </a:lnTo>
                    <a:lnTo>
                      <a:pt x="94" y="18"/>
                    </a:lnTo>
                    <a:lnTo>
                      <a:pt x="92" y="14"/>
                    </a:lnTo>
                    <a:lnTo>
                      <a:pt x="90" y="10"/>
                    </a:lnTo>
                    <a:lnTo>
                      <a:pt x="86" y="10"/>
                    </a:lnTo>
                    <a:lnTo>
                      <a:pt x="82" y="8"/>
                    </a:lnTo>
                    <a:lnTo>
                      <a:pt x="78" y="8"/>
                    </a:lnTo>
                    <a:lnTo>
                      <a:pt x="74" y="6"/>
                    </a:lnTo>
                    <a:lnTo>
                      <a:pt x="70" y="4"/>
                    </a:lnTo>
                    <a:lnTo>
                      <a:pt x="66" y="0"/>
                    </a:lnTo>
                    <a:lnTo>
                      <a:pt x="62" y="0"/>
                    </a:lnTo>
                    <a:lnTo>
                      <a:pt x="56" y="0"/>
                    </a:lnTo>
                    <a:lnTo>
                      <a:pt x="52" y="2"/>
                    </a:lnTo>
                    <a:lnTo>
                      <a:pt x="50" y="6"/>
                    </a:lnTo>
                    <a:lnTo>
                      <a:pt x="48" y="10"/>
                    </a:lnTo>
                    <a:lnTo>
                      <a:pt x="44" y="12"/>
                    </a:lnTo>
                    <a:lnTo>
                      <a:pt x="42" y="16"/>
                    </a:lnTo>
                    <a:lnTo>
                      <a:pt x="40" y="20"/>
                    </a:lnTo>
                    <a:lnTo>
                      <a:pt x="40" y="24"/>
                    </a:lnTo>
                    <a:lnTo>
                      <a:pt x="40" y="28"/>
                    </a:lnTo>
                    <a:lnTo>
                      <a:pt x="36" y="30"/>
                    </a:lnTo>
                    <a:lnTo>
                      <a:pt x="32" y="32"/>
                    </a:lnTo>
                    <a:lnTo>
                      <a:pt x="28" y="34"/>
                    </a:lnTo>
                    <a:lnTo>
                      <a:pt x="28" y="38"/>
                    </a:lnTo>
                    <a:lnTo>
                      <a:pt x="24" y="40"/>
                    </a:lnTo>
                    <a:lnTo>
                      <a:pt x="24" y="44"/>
                    </a:lnTo>
                    <a:lnTo>
                      <a:pt x="26" y="48"/>
                    </a:lnTo>
                    <a:lnTo>
                      <a:pt x="26" y="52"/>
                    </a:lnTo>
                    <a:lnTo>
                      <a:pt x="26" y="56"/>
                    </a:lnTo>
                    <a:lnTo>
                      <a:pt x="26" y="62"/>
                    </a:lnTo>
                    <a:lnTo>
                      <a:pt x="28" y="66"/>
                    </a:lnTo>
                    <a:lnTo>
                      <a:pt x="32" y="68"/>
                    </a:lnTo>
                    <a:lnTo>
                      <a:pt x="34" y="72"/>
                    </a:lnTo>
                    <a:lnTo>
                      <a:pt x="36" y="76"/>
                    </a:lnTo>
                    <a:lnTo>
                      <a:pt x="36" y="80"/>
                    </a:lnTo>
                    <a:lnTo>
                      <a:pt x="34" y="84"/>
                    </a:lnTo>
                    <a:lnTo>
                      <a:pt x="30" y="84"/>
                    </a:lnTo>
                    <a:lnTo>
                      <a:pt x="26" y="84"/>
                    </a:lnTo>
                    <a:lnTo>
                      <a:pt x="22" y="86"/>
                    </a:lnTo>
                    <a:lnTo>
                      <a:pt x="18" y="88"/>
                    </a:lnTo>
                    <a:lnTo>
                      <a:pt x="12" y="90"/>
                    </a:lnTo>
                    <a:lnTo>
                      <a:pt x="8" y="90"/>
                    </a:lnTo>
                    <a:lnTo>
                      <a:pt x="8" y="94"/>
                    </a:lnTo>
                    <a:lnTo>
                      <a:pt x="6" y="98"/>
                    </a:lnTo>
                    <a:lnTo>
                      <a:pt x="4" y="102"/>
                    </a:lnTo>
                    <a:lnTo>
                      <a:pt x="4" y="108"/>
                    </a:lnTo>
                    <a:lnTo>
                      <a:pt x="2" y="112"/>
                    </a:lnTo>
                    <a:lnTo>
                      <a:pt x="2" y="116"/>
                    </a:lnTo>
                    <a:lnTo>
                      <a:pt x="2" y="120"/>
                    </a:lnTo>
                    <a:lnTo>
                      <a:pt x="2" y="124"/>
                    </a:lnTo>
                    <a:lnTo>
                      <a:pt x="2" y="128"/>
                    </a:lnTo>
                    <a:lnTo>
                      <a:pt x="0" y="132"/>
                    </a:lnTo>
                    <a:lnTo>
                      <a:pt x="0" y="136"/>
                    </a:lnTo>
                    <a:lnTo>
                      <a:pt x="0" y="140"/>
                    </a:lnTo>
                    <a:lnTo>
                      <a:pt x="4" y="144"/>
                    </a:lnTo>
                    <a:lnTo>
                      <a:pt x="8" y="146"/>
                    </a:lnTo>
                    <a:lnTo>
                      <a:pt x="12" y="148"/>
                    </a:lnTo>
                    <a:lnTo>
                      <a:pt x="16" y="148"/>
                    </a:lnTo>
                    <a:lnTo>
                      <a:pt x="20" y="150"/>
                    </a:lnTo>
                    <a:lnTo>
                      <a:pt x="24" y="150"/>
                    </a:lnTo>
                    <a:lnTo>
                      <a:pt x="28" y="148"/>
                    </a:lnTo>
                    <a:lnTo>
                      <a:pt x="30" y="142"/>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899" name="Freeform 36"/>
              <p:cNvSpPr>
                <a:spLocks/>
              </p:cNvSpPr>
              <p:nvPr/>
            </p:nvSpPr>
            <p:spPr bwMode="ltGray">
              <a:xfrm>
                <a:off x="5288" y="3520"/>
                <a:ext cx="47" cy="87"/>
              </a:xfrm>
              <a:custGeom>
                <a:avLst/>
                <a:gdLst>
                  <a:gd name="T0" fmla="*/ 18 w 47"/>
                  <a:gd name="T1" fmla="*/ 82 h 87"/>
                  <a:gd name="T2" fmla="*/ 18 w 47"/>
                  <a:gd name="T3" fmla="*/ 78 h 87"/>
                  <a:gd name="T4" fmla="*/ 18 w 47"/>
                  <a:gd name="T5" fmla="*/ 74 h 87"/>
                  <a:gd name="T6" fmla="*/ 18 w 47"/>
                  <a:gd name="T7" fmla="*/ 70 h 87"/>
                  <a:gd name="T8" fmla="*/ 18 w 47"/>
                  <a:gd name="T9" fmla="*/ 66 h 87"/>
                  <a:gd name="T10" fmla="*/ 18 w 47"/>
                  <a:gd name="T11" fmla="*/ 62 h 87"/>
                  <a:gd name="T12" fmla="*/ 22 w 47"/>
                  <a:gd name="T13" fmla="*/ 58 h 87"/>
                  <a:gd name="T14" fmla="*/ 24 w 47"/>
                  <a:gd name="T15" fmla="*/ 54 h 87"/>
                  <a:gd name="T16" fmla="*/ 28 w 47"/>
                  <a:gd name="T17" fmla="*/ 54 h 87"/>
                  <a:gd name="T18" fmla="*/ 32 w 47"/>
                  <a:gd name="T19" fmla="*/ 54 h 87"/>
                  <a:gd name="T20" fmla="*/ 36 w 47"/>
                  <a:gd name="T21" fmla="*/ 54 h 87"/>
                  <a:gd name="T22" fmla="*/ 40 w 47"/>
                  <a:gd name="T23" fmla="*/ 52 h 87"/>
                  <a:gd name="T24" fmla="*/ 40 w 47"/>
                  <a:gd name="T25" fmla="*/ 48 h 87"/>
                  <a:gd name="T26" fmla="*/ 40 w 47"/>
                  <a:gd name="T27" fmla="*/ 44 h 87"/>
                  <a:gd name="T28" fmla="*/ 40 w 47"/>
                  <a:gd name="T29" fmla="*/ 40 h 87"/>
                  <a:gd name="T30" fmla="*/ 40 w 47"/>
                  <a:gd name="T31" fmla="*/ 34 h 87"/>
                  <a:gd name="T32" fmla="*/ 36 w 47"/>
                  <a:gd name="T33" fmla="*/ 32 h 87"/>
                  <a:gd name="T34" fmla="*/ 36 w 47"/>
                  <a:gd name="T35" fmla="*/ 28 h 87"/>
                  <a:gd name="T36" fmla="*/ 34 w 47"/>
                  <a:gd name="T37" fmla="*/ 24 h 87"/>
                  <a:gd name="T38" fmla="*/ 34 w 47"/>
                  <a:gd name="T39" fmla="*/ 20 h 87"/>
                  <a:gd name="T40" fmla="*/ 38 w 47"/>
                  <a:gd name="T41" fmla="*/ 18 h 87"/>
                  <a:gd name="T42" fmla="*/ 42 w 47"/>
                  <a:gd name="T43" fmla="*/ 16 h 87"/>
                  <a:gd name="T44" fmla="*/ 44 w 47"/>
                  <a:gd name="T45" fmla="*/ 12 h 87"/>
                  <a:gd name="T46" fmla="*/ 46 w 47"/>
                  <a:gd name="T47" fmla="*/ 8 h 87"/>
                  <a:gd name="T48" fmla="*/ 42 w 47"/>
                  <a:gd name="T49" fmla="*/ 4 h 87"/>
                  <a:gd name="T50" fmla="*/ 38 w 47"/>
                  <a:gd name="T51" fmla="*/ 2 h 87"/>
                  <a:gd name="T52" fmla="*/ 34 w 47"/>
                  <a:gd name="T53" fmla="*/ 2 h 87"/>
                  <a:gd name="T54" fmla="*/ 28 w 47"/>
                  <a:gd name="T55" fmla="*/ 0 h 87"/>
                  <a:gd name="T56" fmla="*/ 24 w 47"/>
                  <a:gd name="T57" fmla="*/ 0 h 87"/>
                  <a:gd name="T58" fmla="*/ 20 w 47"/>
                  <a:gd name="T59" fmla="*/ 0 h 87"/>
                  <a:gd name="T60" fmla="*/ 18 w 47"/>
                  <a:gd name="T61" fmla="*/ 4 h 87"/>
                  <a:gd name="T62" fmla="*/ 16 w 47"/>
                  <a:gd name="T63" fmla="*/ 8 h 87"/>
                  <a:gd name="T64" fmla="*/ 14 w 47"/>
                  <a:gd name="T65" fmla="*/ 12 h 87"/>
                  <a:gd name="T66" fmla="*/ 14 w 47"/>
                  <a:gd name="T67" fmla="*/ 16 h 87"/>
                  <a:gd name="T68" fmla="*/ 16 w 47"/>
                  <a:gd name="T69" fmla="*/ 20 h 87"/>
                  <a:gd name="T70" fmla="*/ 14 w 47"/>
                  <a:gd name="T71" fmla="*/ 24 h 87"/>
                  <a:gd name="T72" fmla="*/ 10 w 47"/>
                  <a:gd name="T73" fmla="*/ 24 h 87"/>
                  <a:gd name="T74" fmla="*/ 6 w 47"/>
                  <a:gd name="T75" fmla="*/ 26 h 87"/>
                  <a:gd name="T76" fmla="*/ 2 w 47"/>
                  <a:gd name="T77" fmla="*/ 30 h 87"/>
                  <a:gd name="T78" fmla="*/ 2 w 47"/>
                  <a:gd name="T79" fmla="*/ 34 h 87"/>
                  <a:gd name="T80" fmla="*/ 2 w 47"/>
                  <a:gd name="T81" fmla="*/ 38 h 87"/>
                  <a:gd name="T82" fmla="*/ 0 w 47"/>
                  <a:gd name="T83" fmla="*/ 42 h 87"/>
                  <a:gd name="T84" fmla="*/ 0 w 47"/>
                  <a:gd name="T85" fmla="*/ 46 h 87"/>
                  <a:gd name="T86" fmla="*/ 0 w 47"/>
                  <a:gd name="T87" fmla="*/ 50 h 87"/>
                  <a:gd name="T88" fmla="*/ 0 w 47"/>
                  <a:gd name="T89" fmla="*/ 54 h 87"/>
                  <a:gd name="T90" fmla="*/ 0 w 47"/>
                  <a:gd name="T91" fmla="*/ 58 h 87"/>
                  <a:gd name="T92" fmla="*/ 0 w 47"/>
                  <a:gd name="T93" fmla="*/ 62 h 87"/>
                  <a:gd name="T94" fmla="*/ 4 w 47"/>
                  <a:gd name="T95" fmla="*/ 62 h 87"/>
                  <a:gd name="T96" fmla="*/ 8 w 47"/>
                  <a:gd name="T97" fmla="*/ 64 h 87"/>
                  <a:gd name="T98" fmla="*/ 12 w 47"/>
                  <a:gd name="T99" fmla="*/ 66 h 87"/>
                  <a:gd name="T100" fmla="*/ 12 w 47"/>
                  <a:gd name="T101" fmla="*/ 70 h 87"/>
                  <a:gd name="T102" fmla="*/ 12 w 47"/>
                  <a:gd name="T103" fmla="*/ 74 h 87"/>
                  <a:gd name="T104" fmla="*/ 12 w 47"/>
                  <a:gd name="T105" fmla="*/ 78 h 87"/>
                  <a:gd name="T106" fmla="*/ 10 w 47"/>
                  <a:gd name="T107" fmla="*/ 82 h 87"/>
                  <a:gd name="T108" fmla="*/ 10 w 47"/>
                  <a:gd name="T109" fmla="*/ 86 h 87"/>
                  <a:gd name="T110" fmla="*/ 14 w 47"/>
                  <a:gd name="T111" fmla="*/ 86 h 87"/>
                  <a:gd name="T112" fmla="*/ 18 w 47"/>
                  <a:gd name="T113" fmla="*/ 86 h 87"/>
                  <a:gd name="T114" fmla="*/ 18 w 47"/>
                  <a:gd name="T115" fmla="*/ 82 h 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7" h="87">
                    <a:moveTo>
                      <a:pt x="18" y="82"/>
                    </a:moveTo>
                    <a:lnTo>
                      <a:pt x="18" y="78"/>
                    </a:lnTo>
                    <a:lnTo>
                      <a:pt x="18" y="74"/>
                    </a:lnTo>
                    <a:lnTo>
                      <a:pt x="18" y="70"/>
                    </a:lnTo>
                    <a:lnTo>
                      <a:pt x="18" y="66"/>
                    </a:lnTo>
                    <a:lnTo>
                      <a:pt x="18" y="62"/>
                    </a:lnTo>
                    <a:lnTo>
                      <a:pt x="22" y="58"/>
                    </a:lnTo>
                    <a:lnTo>
                      <a:pt x="24" y="54"/>
                    </a:lnTo>
                    <a:lnTo>
                      <a:pt x="28" y="54"/>
                    </a:lnTo>
                    <a:lnTo>
                      <a:pt x="32" y="54"/>
                    </a:lnTo>
                    <a:lnTo>
                      <a:pt x="36" y="54"/>
                    </a:lnTo>
                    <a:lnTo>
                      <a:pt x="40" y="52"/>
                    </a:lnTo>
                    <a:lnTo>
                      <a:pt x="40" y="48"/>
                    </a:lnTo>
                    <a:lnTo>
                      <a:pt x="40" y="44"/>
                    </a:lnTo>
                    <a:lnTo>
                      <a:pt x="40" y="40"/>
                    </a:lnTo>
                    <a:lnTo>
                      <a:pt x="40" y="34"/>
                    </a:lnTo>
                    <a:lnTo>
                      <a:pt x="36" y="32"/>
                    </a:lnTo>
                    <a:lnTo>
                      <a:pt x="36" y="28"/>
                    </a:lnTo>
                    <a:lnTo>
                      <a:pt x="34" y="24"/>
                    </a:lnTo>
                    <a:lnTo>
                      <a:pt x="34" y="20"/>
                    </a:lnTo>
                    <a:lnTo>
                      <a:pt x="38" y="18"/>
                    </a:lnTo>
                    <a:lnTo>
                      <a:pt x="42" y="16"/>
                    </a:lnTo>
                    <a:lnTo>
                      <a:pt x="44" y="12"/>
                    </a:lnTo>
                    <a:lnTo>
                      <a:pt x="46" y="8"/>
                    </a:lnTo>
                    <a:lnTo>
                      <a:pt x="42" y="4"/>
                    </a:lnTo>
                    <a:lnTo>
                      <a:pt x="38" y="2"/>
                    </a:lnTo>
                    <a:lnTo>
                      <a:pt x="34" y="2"/>
                    </a:lnTo>
                    <a:lnTo>
                      <a:pt x="28" y="0"/>
                    </a:lnTo>
                    <a:lnTo>
                      <a:pt x="24" y="0"/>
                    </a:lnTo>
                    <a:lnTo>
                      <a:pt x="20" y="0"/>
                    </a:lnTo>
                    <a:lnTo>
                      <a:pt x="18" y="4"/>
                    </a:lnTo>
                    <a:lnTo>
                      <a:pt x="16" y="8"/>
                    </a:lnTo>
                    <a:lnTo>
                      <a:pt x="14" y="12"/>
                    </a:lnTo>
                    <a:lnTo>
                      <a:pt x="14" y="16"/>
                    </a:lnTo>
                    <a:lnTo>
                      <a:pt x="16" y="20"/>
                    </a:lnTo>
                    <a:lnTo>
                      <a:pt x="14" y="24"/>
                    </a:lnTo>
                    <a:lnTo>
                      <a:pt x="10" y="24"/>
                    </a:lnTo>
                    <a:lnTo>
                      <a:pt x="6" y="26"/>
                    </a:lnTo>
                    <a:lnTo>
                      <a:pt x="2" y="30"/>
                    </a:lnTo>
                    <a:lnTo>
                      <a:pt x="2" y="34"/>
                    </a:lnTo>
                    <a:lnTo>
                      <a:pt x="2" y="38"/>
                    </a:lnTo>
                    <a:lnTo>
                      <a:pt x="0" y="42"/>
                    </a:lnTo>
                    <a:lnTo>
                      <a:pt x="0" y="46"/>
                    </a:lnTo>
                    <a:lnTo>
                      <a:pt x="0" y="50"/>
                    </a:lnTo>
                    <a:lnTo>
                      <a:pt x="0" y="54"/>
                    </a:lnTo>
                    <a:lnTo>
                      <a:pt x="0" y="58"/>
                    </a:lnTo>
                    <a:lnTo>
                      <a:pt x="0" y="62"/>
                    </a:lnTo>
                    <a:lnTo>
                      <a:pt x="4" y="62"/>
                    </a:lnTo>
                    <a:lnTo>
                      <a:pt x="8" y="64"/>
                    </a:lnTo>
                    <a:lnTo>
                      <a:pt x="12" y="66"/>
                    </a:lnTo>
                    <a:lnTo>
                      <a:pt x="12" y="70"/>
                    </a:lnTo>
                    <a:lnTo>
                      <a:pt x="12" y="74"/>
                    </a:lnTo>
                    <a:lnTo>
                      <a:pt x="12" y="78"/>
                    </a:lnTo>
                    <a:lnTo>
                      <a:pt x="10" y="82"/>
                    </a:lnTo>
                    <a:lnTo>
                      <a:pt x="10" y="86"/>
                    </a:lnTo>
                    <a:lnTo>
                      <a:pt x="14" y="86"/>
                    </a:lnTo>
                    <a:lnTo>
                      <a:pt x="18" y="86"/>
                    </a:lnTo>
                    <a:lnTo>
                      <a:pt x="18" y="82"/>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0" name="Freeform 37"/>
              <p:cNvSpPr>
                <a:spLocks/>
              </p:cNvSpPr>
              <p:nvPr/>
            </p:nvSpPr>
            <p:spPr bwMode="ltGray">
              <a:xfrm>
                <a:off x="5312" y="3704"/>
                <a:ext cx="33" cy="31"/>
              </a:xfrm>
              <a:custGeom>
                <a:avLst/>
                <a:gdLst>
                  <a:gd name="T0" fmla="*/ 4 w 33"/>
                  <a:gd name="T1" fmla="*/ 28 h 31"/>
                  <a:gd name="T2" fmla="*/ 8 w 33"/>
                  <a:gd name="T3" fmla="*/ 28 h 31"/>
                  <a:gd name="T4" fmla="*/ 12 w 33"/>
                  <a:gd name="T5" fmla="*/ 30 h 31"/>
                  <a:gd name="T6" fmla="*/ 18 w 33"/>
                  <a:gd name="T7" fmla="*/ 30 h 31"/>
                  <a:gd name="T8" fmla="*/ 22 w 33"/>
                  <a:gd name="T9" fmla="*/ 30 h 31"/>
                  <a:gd name="T10" fmla="*/ 26 w 33"/>
                  <a:gd name="T11" fmla="*/ 30 h 31"/>
                  <a:gd name="T12" fmla="*/ 30 w 33"/>
                  <a:gd name="T13" fmla="*/ 26 h 31"/>
                  <a:gd name="T14" fmla="*/ 30 w 33"/>
                  <a:gd name="T15" fmla="*/ 20 h 31"/>
                  <a:gd name="T16" fmla="*/ 32 w 33"/>
                  <a:gd name="T17" fmla="*/ 16 h 31"/>
                  <a:gd name="T18" fmla="*/ 32 w 33"/>
                  <a:gd name="T19" fmla="*/ 12 h 31"/>
                  <a:gd name="T20" fmla="*/ 32 w 33"/>
                  <a:gd name="T21" fmla="*/ 8 h 31"/>
                  <a:gd name="T22" fmla="*/ 30 w 33"/>
                  <a:gd name="T23" fmla="*/ 4 h 31"/>
                  <a:gd name="T24" fmla="*/ 26 w 33"/>
                  <a:gd name="T25" fmla="*/ 2 h 31"/>
                  <a:gd name="T26" fmla="*/ 22 w 33"/>
                  <a:gd name="T27" fmla="*/ 0 h 31"/>
                  <a:gd name="T28" fmla="*/ 18 w 33"/>
                  <a:gd name="T29" fmla="*/ 0 h 31"/>
                  <a:gd name="T30" fmla="*/ 14 w 33"/>
                  <a:gd name="T31" fmla="*/ 0 h 31"/>
                  <a:gd name="T32" fmla="*/ 10 w 33"/>
                  <a:gd name="T33" fmla="*/ 2 h 31"/>
                  <a:gd name="T34" fmla="*/ 10 w 33"/>
                  <a:gd name="T35" fmla="*/ 6 h 31"/>
                  <a:gd name="T36" fmla="*/ 10 w 33"/>
                  <a:gd name="T37" fmla="*/ 10 h 31"/>
                  <a:gd name="T38" fmla="*/ 6 w 33"/>
                  <a:gd name="T39" fmla="*/ 12 h 31"/>
                  <a:gd name="T40" fmla="*/ 4 w 33"/>
                  <a:gd name="T41" fmla="*/ 16 h 31"/>
                  <a:gd name="T42" fmla="*/ 2 w 33"/>
                  <a:gd name="T43" fmla="*/ 20 h 31"/>
                  <a:gd name="T44" fmla="*/ 0 w 33"/>
                  <a:gd name="T45" fmla="*/ 24 h 31"/>
                  <a:gd name="T46" fmla="*/ 0 w 33"/>
                  <a:gd name="T47" fmla="*/ 28 h 31"/>
                  <a:gd name="T48" fmla="*/ 4 w 33"/>
                  <a:gd name="T49" fmla="*/ 28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3" h="31">
                    <a:moveTo>
                      <a:pt x="4" y="28"/>
                    </a:moveTo>
                    <a:lnTo>
                      <a:pt x="8" y="28"/>
                    </a:lnTo>
                    <a:lnTo>
                      <a:pt x="12" y="30"/>
                    </a:lnTo>
                    <a:lnTo>
                      <a:pt x="18" y="30"/>
                    </a:lnTo>
                    <a:lnTo>
                      <a:pt x="22" y="30"/>
                    </a:lnTo>
                    <a:lnTo>
                      <a:pt x="26" y="30"/>
                    </a:lnTo>
                    <a:lnTo>
                      <a:pt x="30" y="26"/>
                    </a:lnTo>
                    <a:lnTo>
                      <a:pt x="30" y="20"/>
                    </a:lnTo>
                    <a:lnTo>
                      <a:pt x="32" y="16"/>
                    </a:lnTo>
                    <a:lnTo>
                      <a:pt x="32" y="12"/>
                    </a:lnTo>
                    <a:lnTo>
                      <a:pt x="32" y="8"/>
                    </a:lnTo>
                    <a:lnTo>
                      <a:pt x="30" y="4"/>
                    </a:lnTo>
                    <a:lnTo>
                      <a:pt x="26" y="2"/>
                    </a:lnTo>
                    <a:lnTo>
                      <a:pt x="22" y="0"/>
                    </a:lnTo>
                    <a:lnTo>
                      <a:pt x="18" y="0"/>
                    </a:lnTo>
                    <a:lnTo>
                      <a:pt x="14" y="0"/>
                    </a:lnTo>
                    <a:lnTo>
                      <a:pt x="10" y="2"/>
                    </a:lnTo>
                    <a:lnTo>
                      <a:pt x="10" y="6"/>
                    </a:lnTo>
                    <a:lnTo>
                      <a:pt x="10" y="10"/>
                    </a:lnTo>
                    <a:lnTo>
                      <a:pt x="6" y="12"/>
                    </a:lnTo>
                    <a:lnTo>
                      <a:pt x="4" y="16"/>
                    </a:lnTo>
                    <a:lnTo>
                      <a:pt x="2" y="20"/>
                    </a:lnTo>
                    <a:lnTo>
                      <a:pt x="0" y="24"/>
                    </a:lnTo>
                    <a:lnTo>
                      <a:pt x="0" y="28"/>
                    </a:lnTo>
                    <a:lnTo>
                      <a:pt x="4" y="28"/>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1" name="Freeform 38"/>
              <p:cNvSpPr>
                <a:spLocks/>
              </p:cNvSpPr>
              <p:nvPr/>
            </p:nvSpPr>
            <p:spPr bwMode="ltGray">
              <a:xfrm>
                <a:off x="5426" y="3624"/>
                <a:ext cx="35" cy="39"/>
              </a:xfrm>
              <a:custGeom>
                <a:avLst/>
                <a:gdLst>
                  <a:gd name="T0" fmla="*/ 12 w 35"/>
                  <a:gd name="T1" fmla="*/ 36 h 39"/>
                  <a:gd name="T2" fmla="*/ 16 w 35"/>
                  <a:gd name="T3" fmla="*/ 36 h 39"/>
                  <a:gd name="T4" fmla="*/ 22 w 35"/>
                  <a:gd name="T5" fmla="*/ 34 h 39"/>
                  <a:gd name="T6" fmla="*/ 26 w 35"/>
                  <a:gd name="T7" fmla="*/ 34 h 39"/>
                  <a:gd name="T8" fmla="*/ 30 w 35"/>
                  <a:gd name="T9" fmla="*/ 32 h 39"/>
                  <a:gd name="T10" fmla="*/ 30 w 35"/>
                  <a:gd name="T11" fmla="*/ 28 h 39"/>
                  <a:gd name="T12" fmla="*/ 30 w 35"/>
                  <a:gd name="T13" fmla="*/ 24 h 39"/>
                  <a:gd name="T14" fmla="*/ 34 w 35"/>
                  <a:gd name="T15" fmla="*/ 24 h 39"/>
                  <a:gd name="T16" fmla="*/ 34 w 35"/>
                  <a:gd name="T17" fmla="*/ 20 h 39"/>
                  <a:gd name="T18" fmla="*/ 34 w 35"/>
                  <a:gd name="T19" fmla="*/ 16 h 39"/>
                  <a:gd name="T20" fmla="*/ 34 w 35"/>
                  <a:gd name="T21" fmla="*/ 12 h 39"/>
                  <a:gd name="T22" fmla="*/ 34 w 35"/>
                  <a:gd name="T23" fmla="*/ 8 h 39"/>
                  <a:gd name="T24" fmla="*/ 32 w 35"/>
                  <a:gd name="T25" fmla="*/ 4 h 39"/>
                  <a:gd name="T26" fmla="*/ 28 w 35"/>
                  <a:gd name="T27" fmla="*/ 2 h 39"/>
                  <a:gd name="T28" fmla="*/ 24 w 35"/>
                  <a:gd name="T29" fmla="*/ 0 h 39"/>
                  <a:gd name="T30" fmla="*/ 20 w 35"/>
                  <a:gd name="T31" fmla="*/ 0 h 39"/>
                  <a:gd name="T32" fmla="*/ 16 w 35"/>
                  <a:gd name="T33" fmla="*/ 0 h 39"/>
                  <a:gd name="T34" fmla="*/ 12 w 35"/>
                  <a:gd name="T35" fmla="*/ 0 h 39"/>
                  <a:gd name="T36" fmla="*/ 8 w 35"/>
                  <a:gd name="T37" fmla="*/ 2 h 39"/>
                  <a:gd name="T38" fmla="*/ 8 w 35"/>
                  <a:gd name="T39" fmla="*/ 6 h 39"/>
                  <a:gd name="T40" fmla="*/ 6 w 35"/>
                  <a:gd name="T41" fmla="*/ 10 h 39"/>
                  <a:gd name="T42" fmla="*/ 6 w 35"/>
                  <a:gd name="T43" fmla="*/ 14 h 39"/>
                  <a:gd name="T44" fmla="*/ 6 w 35"/>
                  <a:gd name="T45" fmla="*/ 18 h 39"/>
                  <a:gd name="T46" fmla="*/ 2 w 35"/>
                  <a:gd name="T47" fmla="*/ 20 h 39"/>
                  <a:gd name="T48" fmla="*/ 0 w 35"/>
                  <a:gd name="T49" fmla="*/ 24 h 39"/>
                  <a:gd name="T50" fmla="*/ 2 w 35"/>
                  <a:gd name="T51" fmla="*/ 28 h 39"/>
                  <a:gd name="T52" fmla="*/ 6 w 35"/>
                  <a:gd name="T53" fmla="*/ 32 h 39"/>
                  <a:gd name="T54" fmla="*/ 10 w 35"/>
                  <a:gd name="T55" fmla="*/ 34 h 39"/>
                  <a:gd name="T56" fmla="*/ 12 w 35"/>
                  <a:gd name="T57" fmla="*/ 38 h 39"/>
                  <a:gd name="T58" fmla="*/ 12 w 35"/>
                  <a:gd name="T59" fmla="*/ 36 h 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5" h="39">
                    <a:moveTo>
                      <a:pt x="12" y="36"/>
                    </a:moveTo>
                    <a:lnTo>
                      <a:pt x="16" y="36"/>
                    </a:lnTo>
                    <a:lnTo>
                      <a:pt x="22" y="34"/>
                    </a:lnTo>
                    <a:lnTo>
                      <a:pt x="26" y="34"/>
                    </a:lnTo>
                    <a:lnTo>
                      <a:pt x="30" y="32"/>
                    </a:lnTo>
                    <a:lnTo>
                      <a:pt x="30" y="28"/>
                    </a:lnTo>
                    <a:lnTo>
                      <a:pt x="30" y="24"/>
                    </a:lnTo>
                    <a:lnTo>
                      <a:pt x="34" y="24"/>
                    </a:lnTo>
                    <a:lnTo>
                      <a:pt x="34" y="20"/>
                    </a:lnTo>
                    <a:lnTo>
                      <a:pt x="34" y="16"/>
                    </a:lnTo>
                    <a:lnTo>
                      <a:pt x="34" y="12"/>
                    </a:lnTo>
                    <a:lnTo>
                      <a:pt x="34" y="8"/>
                    </a:lnTo>
                    <a:lnTo>
                      <a:pt x="32" y="4"/>
                    </a:lnTo>
                    <a:lnTo>
                      <a:pt x="28" y="2"/>
                    </a:lnTo>
                    <a:lnTo>
                      <a:pt x="24" y="0"/>
                    </a:lnTo>
                    <a:lnTo>
                      <a:pt x="20" y="0"/>
                    </a:lnTo>
                    <a:lnTo>
                      <a:pt x="16" y="0"/>
                    </a:lnTo>
                    <a:lnTo>
                      <a:pt x="12" y="0"/>
                    </a:lnTo>
                    <a:lnTo>
                      <a:pt x="8" y="2"/>
                    </a:lnTo>
                    <a:lnTo>
                      <a:pt x="8" y="6"/>
                    </a:lnTo>
                    <a:lnTo>
                      <a:pt x="6" y="10"/>
                    </a:lnTo>
                    <a:lnTo>
                      <a:pt x="6" y="14"/>
                    </a:lnTo>
                    <a:lnTo>
                      <a:pt x="6" y="18"/>
                    </a:lnTo>
                    <a:lnTo>
                      <a:pt x="2" y="20"/>
                    </a:lnTo>
                    <a:lnTo>
                      <a:pt x="0" y="24"/>
                    </a:lnTo>
                    <a:lnTo>
                      <a:pt x="2" y="28"/>
                    </a:lnTo>
                    <a:lnTo>
                      <a:pt x="6" y="32"/>
                    </a:lnTo>
                    <a:lnTo>
                      <a:pt x="10" y="34"/>
                    </a:lnTo>
                    <a:lnTo>
                      <a:pt x="12" y="38"/>
                    </a:lnTo>
                    <a:lnTo>
                      <a:pt x="12" y="36"/>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2" name="Freeform 39"/>
              <p:cNvSpPr>
                <a:spLocks/>
              </p:cNvSpPr>
              <p:nvPr/>
            </p:nvSpPr>
            <p:spPr bwMode="ltGray">
              <a:xfrm>
                <a:off x="5430" y="3690"/>
                <a:ext cx="45" cy="47"/>
              </a:xfrm>
              <a:custGeom>
                <a:avLst/>
                <a:gdLst>
                  <a:gd name="T0" fmla="*/ 6 w 45"/>
                  <a:gd name="T1" fmla="*/ 42 h 47"/>
                  <a:gd name="T2" fmla="*/ 12 w 45"/>
                  <a:gd name="T3" fmla="*/ 40 h 47"/>
                  <a:gd name="T4" fmla="*/ 16 w 45"/>
                  <a:gd name="T5" fmla="*/ 40 h 47"/>
                  <a:gd name="T6" fmla="*/ 20 w 45"/>
                  <a:gd name="T7" fmla="*/ 42 h 47"/>
                  <a:gd name="T8" fmla="*/ 24 w 45"/>
                  <a:gd name="T9" fmla="*/ 42 h 47"/>
                  <a:gd name="T10" fmla="*/ 28 w 45"/>
                  <a:gd name="T11" fmla="*/ 42 h 47"/>
                  <a:gd name="T12" fmla="*/ 32 w 45"/>
                  <a:gd name="T13" fmla="*/ 40 h 47"/>
                  <a:gd name="T14" fmla="*/ 34 w 45"/>
                  <a:gd name="T15" fmla="*/ 36 h 47"/>
                  <a:gd name="T16" fmla="*/ 38 w 45"/>
                  <a:gd name="T17" fmla="*/ 36 h 47"/>
                  <a:gd name="T18" fmla="*/ 42 w 45"/>
                  <a:gd name="T19" fmla="*/ 34 h 47"/>
                  <a:gd name="T20" fmla="*/ 44 w 45"/>
                  <a:gd name="T21" fmla="*/ 30 h 47"/>
                  <a:gd name="T22" fmla="*/ 44 w 45"/>
                  <a:gd name="T23" fmla="*/ 26 h 47"/>
                  <a:gd name="T24" fmla="*/ 44 w 45"/>
                  <a:gd name="T25" fmla="*/ 20 h 47"/>
                  <a:gd name="T26" fmla="*/ 44 w 45"/>
                  <a:gd name="T27" fmla="*/ 16 h 47"/>
                  <a:gd name="T28" fmla="*/ 44 w 45"/>
                  <a:gd name="T29" fmla="*/ 12 h 47"/>
                  <a:gd name="T30" fmla="*/ 44 w 45"/>
                  <a:gd name="T31" fmla="*/ 8 h 47"/>
                  <a:gd name="T32" fmla="*/ 42 w 45"/>
                  <a:gd name="T33" fmla="*/ 4 h 47"/>
                  <a:gd name="T34" fmla="*/ 38 w 45"/>
                  <a:gd name="T35" fmla="*/ 2 h 47"/>
                  <a:gd name="T36" fmla="*/ 34 w 45"/>
                  <a:gd name="T37" fmla="*/ 0 h 47"/>
                  <a:gd name="T38" fmla="*/ 30 w 45"/>
                  <a:gd name="T39" fmla="*/ 0 h 47"/>
                  <a:gd name="T40" fmla="*/ 26 w 45"/>
                  <a:gd name="T41" fmla="*/ 0 h 47"/>
                  <a:gd name="T42" fmla="*/ 22 w 45"/>
                  <a:gd name="T43" fmla="*/ 0 h 47"/>
                  <a:gd name="T44" fmla="*/ 20 w 45"/>
                  <a:gd name="T45" fmla="*/ 4 h 47"/>
                  <a:gd name="T46" fmla="*/ 20 w 45"/>
                  <a:gd name="T47" fmla="*/ 8 h 47"/>
                  <a:gd name="T48" fmla="*/ 16 w 45"/>
                  <a:gd name="T49" fmla="*/ 10 h 47"/>
                  <a:gd name="T50" fmla="*/ 12 w 45"/>
                  <a:gd name="T51" fmla="*/ 12 h 47"/>
                  <a:gd name="T52" fmla="*/ 12 w 45"/>
                  <a:gd name="T53" fmla="*/ 16 h 47"/>
                  <a:gd name="T54" fmla="*/ 8 w 45"/>
                  <a:gd name="T55" fmla="*/ 18 h 47"/>
                  <a:gd name="T56" fmla="*/ 4 w 45"/>
                  <a:gd name="T57" fmla="*/ 20 h 47"/>
                  <a:gd name="T58" fmla="*/ 0 w 45"/>
                  <a:gd name="T59" fmla="*/ 22 h 47"/>
                  <a:gd name="T60" fmla="*/ 0 w 45"/>
                  <a:gd name="T61" fmla="*/ 26 h 47"/>
                  <a:gd name="T62" fmla="*/ 0 w 45"/>
                  <a:gd name="T63" fmla="*/ 30 h 47"/>
                  <a:gd name="T64" fmla="*/ 0 w 45"/>
                  <a:gd name="T65" fmla="*/ 34 h 47"/>
                  <a:gd name="T66" fmla="*/ 2 w 45"/>
                  <a:gd name="T67" fmla="*/ 38 h 47"/>
                  <a:gd name="T68" fmla="*/ 2 w 45"/>
                  <a:gd name="T69" fmla="*/ 42 h 47"/>
                  <a:gd name="T70" fmla="*/ 2 w 45"/>
                  <a:gd name="T71" fmla="*/ 46 h 47"/>
                  <a:gd name="T72" fmla="*/ 6 w 45"/>
                  <a:gd name="T73" fmla="*/ 42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5" h="47">
                    <a:moveTo>
                      <a:pt x="6" y="42"/>
                    </a:moveTo>
                    <a:lnTo>
                      <a:pt x="12" y="40"/>
                    </a:lnTo>
                    <a:lnTo>
                      <a:pt x="16" y="40"/>
                    </a:lnTo>
                    <a:lnTo>
                      <a:pt x="20" y="42"/>
                    </a:lnTo>
                    <a:lnTo>
                      <a:pt x="24" y="42"/>
                    </a:lnTo>
                    <a:lnTo>
                      <a:pt x="28" y="42"/>
                    </a:lnTo>
                    <a:lnTo>
                      <a:pt x="32" y="40"/>
                    </a:lnTo>
                    <a:lnTo>
                      <a:pt x="34" y="36"/>
                    </a:lnTo>
                    <a:lnTo>
                      <a:pt x="38" y="36"/>
                    </a:lnTo>
                    <a:lnTo>
                      <a:pt x="42" y="34"/>
                    </a:lnTo>
                    <a:lnTo>
                      <a:pt x="44" y="30"/>
                    </a:lnTo>
                    <a:lnTo>
                      <a:pt x="44" y="26"/>
                    </a:lnTo>
                    <a:lnTo>
                      <a:pt x="44" y="20"/>
                    </a:lnTo>
                    <a:lnTo>
                      <a:pt x="44" y="16"/>
                    </a:lnTo>
                    <a:lnTo>
                      <a:pt x="44" y="12"/>
                    </a:lnTo>
                    <a:lnTo>
                      <a:pt x="44" y="8"/>
                    </a:lnTo>
                    <a:lnTo>
                      <a:pt x="42" y="4"/>
                    </a:lnTo>
                    <a:lnTo>
                      <a:pt x="38" y="2"/>
                    </a:lnTo>
                    <a:lnTo>
                      <a:pt x="34" y="0"/>
                    </a:lnTo>
                    <a:lnTo>
                      <a:pt x="30" y="0"/>
                    </a:lnTo>
                    <a:lnTo>
                      <a:pt x="26" y="0"/>
                    </a:lnTo>
                    <a:lnTo>
                      <a:pt x="22" y="0"/>
                    </a:lnTo>
                    <a:lnTo>
                      <a:pt x="20" y="4"/>
                    </a:lnTo>
                    <a:lnTo>
                      <a:pt x="20" y="8"/>
                    </a:lnTo>
                    <a:lnTo>
                      <a:pt x="16" y="10"/>
                    </a:lnTo>
                    <a:lnTo>
                      <a:pt x="12" y="12"/>
                    </a:lnTo>
                    <a:lnTo>
                      <a:pt x="12" y="16"/>
                    </a:lnTo>
                    <a:lnTo>
                      <a:pt x="8" y="18"/>
                    </a:lnTo>
                    <a:lnTo>
                      <a:pt x="4" y="20"/>
                    </a:lnTo>
                    <a:lnTo>
                      <a:pt x="0" y="22"/>
                    </a:lnTo>
                    <a:lnTo>
                      <a:pt x="0" y="26"/>
                    </a:lnTo>
                    <a:lnTo>
                      <a:pt x="0" y="30"/>
                    </a:lnTo>
                    <a:lnTo>
                      <a:pt x="0" y="34"/>
                    </a:lnTo>
                    <a:lnTo>
                      <a:pt x="2" y="38"/>
                    </a:lnTo>
                    <a:lnTo>
                      <a:pt x="2" y="42"/>
                    </a:lnTo>
                    <a:lnTo>
                      <a:pt x="2" y="46"/>
                    </a:lnTo>
                    <a:lnTo>
                      <a:pt x="6" y="42"/>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3" name="Freeform 40"/>
              <p:cNvSpPr>
                <a:spLocks/>
              </p:cNvSpPr>
              <p:nvPr/>
            </p:nvSpPr>
            <p:spPr bwMode="ltGray">
              <a:xfrm>
                <a:off x="4914" y="3578"/>
                <a:ext cx="555" cy="735"/>
              </a:xfrm>
              <a:custGeom>
                <a:avLst/>
                <a:gdLst>
                  <a:gd name="T0" fmla="*/ 34 w 555"/>
                  <a:gd name="T1" fmla="*/ 514 h 735"/>
                  <a:gd name="T2" fmla="*/ 0 w 555"/>
                  <a:gd name="T3" fmla="*/ 554 h 735"/>
                  <a:gd name="T4" fmla="*/ 46 w 555"/>
                  <a:gd name="T5" fmla="*/ 548 h 735"/>
                  <a:gd name="T6" fmla="*/ 104 w 555"/>
                  <a:gd name="T7" fmla="*/ 520 h 735"/>
                  <a:gd name="T8" fmla="*/ 160 w 555"/>
                  <a:gd name="T9" fmla="*/ 530 h 735"/>
                  <a:gd name="T10" fmla="*/ 176 w 555"/>
                  <a:gd name="T11" fmla="*/ 566 h 735"/>
                  <a:gd name="T12" fmla="*/ 128 w 555"/>
                  <a:gd name="T13" fmla="*/ 584 h 735"/>
                  <a:gd name="T14" fmla="*/ 168 w 555"/>
                  <a:gd name="T15" fmla="*/ 604 h 735"/>
                  <a:gd name="T16" fmla="*/ 210 w 555"/>
                  <a:gd name="T17" fmla="*/ 568 h 735"/>
                  <a:gd name="T18" fmla="*/ 270 w 555"/>
                  <a:gd name="T19" fmla="*/ 572 h 735"/>
                  <a:gd name="T20" fmla="*/ 298 w 555"/>
                  <a:gd name="T21" fmla="*/ 616 h 735"/>
                  <a:gd name="T22" fmla="*/ 302 w 555"/>
                  <a:gd name="T23" fmla="*/ 664 h 735"/>
                  <a:gd name="T24" fmla="*/ 330 w 555"/>
                  <a:gd name="T25" fmla="*/ 624 h 735"/>
                  <a:gd name="T26" fmla="*/ 348 w 555"/>
                  <a:gd name="T27" fmla="*/ 572 h 735"/>
                  <a:gd name="T28" fmla="*/ 380 w 555"/>
                  <a:gd name="T29" fmla="*/ 590 h 735"/>
                  <a:gd name="T30" fmla="*/ 382 w 555"/>
                  <a:gd name="T31" fmla="*/ 636 h 735"/>
                  <a:gd name="T32" fmla="*/ 366 w 555"/>
                  <a:gd name="T33" fmla="*/ 692 h 735"/>
                  <a:gd name="T34" fmla="*/ 414 w 555"/>
                  <a:gd name="T35" fmla="*/ 730 h 735"/>
                  <a:gd name="T36" fmla="*/ 472 w 555"/>
                  <a:gd name="T37" fmla="*/ 716 h 735"/>
                  <a:gd name="T38" fmla="*/ 466 w 555"/>
                  <a:gd name="T39" fmla="*/ 654 h 735"/>
                  <a:gd name="T40" fmla="*/ 434 w 555"/>
                  <a:gd name="T41" fmla="*/ 620 h 735"/>
                  <a:gd name="T42" fmla="*/ 394 w 555"/>
                  <a:gd name="T43" fmla="*/ 586 h 735"/>
                  <a:gd name="T44" fmla="*/ 384 w 555"/>
                  <a:gd name="T45" fmla="*/ 574 h 735"/>
                  <a:gd name="T46" fmla="*/ 410 w 555"/>
                  <a:gd name="T47" fmla="*/ 524 h 735"/>
                  <a:gd name="T48" fmla="*/ 460 w 555"/>
                  <a:gd name="T49" fmla="*/ 466 h 735"/>
                  <a:gd name="T50" fmla="*/ 512 w 555"/>
                  <a:gd name="T51" fmla="*/ 480 h 735"/>
                  <a:gd name="T52" fmla="*/ 490 w 555"/>
                  <a:gd name="T53" fmla="*/ 424 h 735"/>
                  <a:gd name="T54" fmla="*/ 514 w 555"/>
                  <a:gd name="T55" fmla="*/ 398 h 735"/>
                  <a:gd name="T56" fmla="*/ 554 w 555"/>
                  <a:gd name="T57" fmla="*/ 382 h 735"/>
                  <a:gd name="T58" fmla="*/ 512 w 555"/>
                  <a:gd name="T59" fmla="*/ 368 h 735"/>
                  <a:gd name="T60" fmla="*/ 498 w 555"/>
                  <a:gd name="T61" fmla="*/ 306 h 735"/>
                  <a:gd name="T62" fmla="*/ 480 w 555"/>
                  <a:gd name="T63" fmla="*/ 246 h 735"/>
                  <a:gd name="T64" fmla="*/ 498 w 555"/>
                  <a:gd name="T65" fmla="*/ 192 h 735"/>
                  <a:gd name="T66" fmla="*/ 486 w 555"/>
                  <a:gd name="T67" fmla="*/ 164 h 735"/>
                  <a:gd name="T68" fmla="*/ 450 w 555"/>
                  <a:gd name="T69" fmla="*/ 196 h 735"/>
                  <a:gd name="T70" fmla="*/ 400 w 555"/>
                  <a:gd name="T71" fmla="*/ 158 h 735"/>
                  <a:gd name="T72" fmla="*/ 408 w 555"/>
                  <a:gd name="T73" fmla="*/ 104 h 735"/>
                  <a:gd name="T74" fmla="*/ 374 w 555"/>
                  <a:gd name="T75" fmla="*/ 82 h 735"/>
                  <a:gd name="T76" fmla="*/ 336 w 555"/>
                  <a:gd name="T77" fmla="*/ 120 h 735"/>
                  <a:gd name="T78" fmla="*/ 308 w 555"/>
                  <a:gd name="T79" fmla="*/ 54 h 735"/>
                  <a:gd name="T80" fmla="*/ 288 w 555"/>
                  <a:gd name="T81" fmla="*/ 88 h 735"/>
                  <a:gd name="T82" fmla="*/ 266 w 555"/>
                  <a:gd name="T83" fmla="*/ 136 h 735"/>
                  <a:gd name="T84" fmla="*/ 236 w 555"/>
                  <a:gd name="T85" fmla="*/ 100 h 735"/>
                  <a:gd name="T86" fmla="*/ 246 w 555"/>
                  <a:gd name="T87" fmla="*/ 54 h 735"/>
                  <a:gd name="T88" fmla="*/ 240 w 555"/>
                  <a:gd name="T89" fmla="*/ 0 h 735"/>
                  <a:gd name="T90" fmla="*/ 208 w 555"/>
                  <a:gd name="T91" fmla="*/ 30 h 735"/>
                  <a:gd name="T92" fmla="*/ 214 w 555"/>
                  <a:gd name="T93" fmla="*/ 92 h 735"/>
                  <a:gd name="T94" fmla="*/ 192 w 555"/>
                  <a:gd name="T95" fmla="*/ 148 h 735"/>
                  <a:gd name="T96" fmla="*/ 156 w 555"/>
                  <a:gd name="T97" fmla="*/ 112 h 735"/>
                  <a:gd name="T98" fmla="*/ 124 w 555"/>
                  <a:gd name="T99" fmla="*/ 92 h 735"/>
                  <a:gd name="T100" fmla="*/ 144 w 555"/>
                  <a:gd name="T101" fmla="*/ 148 h 735"/>
                  <a:gd name="T102" fmla="*/ 124 w 555"/>
                  <a:gd name="T103" fmla="*/ 200 h 735"/>
                  <a:gd name="T104" fmla="*/ 94 w 555"/>
                  <a:gd name="T105" fmla="*/ 182 h 735"/>
                  <a:gd name="T106" fmla="*/ 40 w 555"/>
                  <a:gd name="T107" fmla="*/ 162 h 735"/>
                  <a:gd name="T108" fmla="*/ 54 w 555"/>
                  <a:gd name="T109" fmla="*/ 222 h 735"/>
                  <a:gd name="T110" fmla="*/ 106 w 555"/>
                  <a:gd name="T111" fmla="*/ 260 h 735"/>
                  <a:gd name="T112" fmla="*/ 82 w 555"/>
                  <a:gd name="T113" fmla="*/ 326 h 735"/>
                  <a:gd name="T114" fmla="*/ 72 w 555"/>
                  <a:gd name="T115" fmla="*/ 390 h 735"/>
                  <a:gd name="T116" fmla="*/ 48 w 555"/>
                  <a:gd name="T117" fmla="*/ 440 h 735"/>
                  <a:gd name="T118" fmla="*/ 60 w 555"/>
                  <a:gd name="T119" fmla="*/ 468 h 73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55" h="735">
                    <a:moveTo>
                      <a:pt x="64" y="470"/>
                    </a:moveTo>
                    <a:lnTo>
                      <a:pt x="62" y="474"/>
                    </a:lnTo>
                    <a:lnTo>
                      <a:pt x="60" y="478"/>
                    </a:lnTo>
                    <a:lnTo>
                      <a:pt x="56" y="480"/>
                    </a:lnTo>
                    <a:lnTo>
                      <a:pt x="52" y="478"/>
                    </a:lnTo>
                    <a:lnTo>
                      <a:pt x="52" y="484"/>
                    </a:lnTo>
                    <a:lnTo>
                      <a:pt x="52" y="490"/>
                    </a:lnTo>
                    <a:lnTo>
                      <a:pt x="52" y="494"/>
                    </a:lnTo>
                    <a:lnTo>
                      <a:pt x="52" y="498"/>
                    </a:lnTo>
                    <a:lnTo>
                      <a:pt x="50" y="502"/>
                    </a:lnTo>
                    <a:lnTo>
                      <a:pt x="46" y="504"/>
                    </a:lnTo>
                    <a:lnTo>
                      <a:pt x="44" y="508"/>
                    </a:lnTo>
                    <a:lnTo>
                      <a:pt x="40" y="510"/>
                    </a:lnTo>
                    <a:lnTo>
                      <a:pt x="36" y="510"/>
                    </a:lnTo>
                    <a:lnTo>
                      <a:pt x="34" y="514"/>
                    </a:lnTo>
                    <a:lnTo>
                      <a:pt x="34" y="518"/>
                    </a:lnTo>
                    <a:lnTo>
                      <a:pt x="30" y="518"/>
                    </a:lnTo>
                    <a:lnTo>
                      <a:pt x="24" y="518"/>
                    </a:lnTo>
                    <a:lnTo>
                      <a:pt x="20" y="520"/>
                    </a:lnTo>
                    <a:lnTo>
                      <a:pt x="18" y="526"/>
                    </a:lnTo>
                    <a:lnTo>
                      <a:pt x="18" y="530"/>
                    </a:lnTo>
                    <a:lnTo>
                      <a:pt x="18" y="534"/>
                    </a:lnTo>
                    <a:lnTo>
                      <a:pt x="14" y="536"/>
                    </a:lnTo>
                    <a:lnTo>
                      <a:pt x="10" y="538"/>
                    </a:lnTo>
                    <a:lnTo>
                      <a:pt x="10" y="542"/>
                    </a:lnTo>
                    <a:lnTo>
                      <a:pt x="6" y="542"/>
                    </a:lnTo>
                    <a:lnTo>
                      <a:pt x="2" y="542"/>
                    </a:lnTo>
                    <a:lnTo>
                      <a:pt x="0" y="546"/>
                    </a:lnTo>
                    <a:lnTo>
                      <a:pt x="0" y="550"/>
                    </a:lnTo>
                    <a:lnTo>
                      <a:pt x="0" y="554"/>
                    </a:lnTo>
                    <a:lnTo>
                      <a:pt x="0" y="558"/>
                    </a:lnTo>
                    <a:lnTo>
                      <a:pt x="2" y="562"/>
                    </a:lnTo>
                    <a:lnTo>
                      <a:pt x="8" y="562"/>
                    </a:lnTo>
                    <a:lnTo>
                      <a:pt x="12" y="564"/>
                    </a:lnTo>
                    <a:lnTo>
                      <a:pt x="16" y="564"/>
                    </a:lnTo>
                    <a:lnTo>
                      <a:pt x="20" y="564"/>
                    </a:lnTo>
                    <a:lnTo>
                      <a:pt x="20" y="560"/>
                    </a:lnTo>
                    <a:lnTo>
                      <a:pt x="20" y="556"/>
                    </a:lnTo>
                    <a:lnTo>
                      <a:pt x="24" y="556"/>
                    </a:lnTo>
                    <a:lnTo>
                      <a:pt x="28" y="556"/>
                    </a:lnTo>
                    <a:lnTo>
                      <a:pt x="32" y="554"/>
                    </a:lnTo>
                    <a:lnTo>
                      <a:pt x="36" y="552"/>
                    </a:lnTo>
                    <a:lnTo>
                      <a:pt x="38" y="548"/>
                    </a:lnTo>
                    <a:lnTo>
                      <a:pt x="42" y="548"/>
                    </a:lnTo>
                    <a:lnTo>
                      <a:pt x="46" y="548"/>
                    </a:lnTo>
                    <a:lnTo>
                      <a:pt x="50" y="546"/>
                    </a:lnTo>
                    <a:lnTo>
                      <a:pt x="56" y="546"/>
                    </a:lnTo>
                    <a:lnTo>
                      <a:pt x="60" y="544"/>
                    </a:lnTo>
                    <a:lnTo>
                      <a:pt x="60" y="538"/>
                    </a:lnTo>
                    <a:lnTo>
                      <a:pt x="66" y="538"/>
                    </a:lnTo>
                    <a:lnTo>
                      <a:pt x="70" y="538"/>
                    </a:lnTo>
                    <a:lnTo>
                      <a:pt x="78" y="538"/>
                    </a:lnTo>
                    <a:lnTo>
                      <a:pt x="82" y="538"/>
                    </a:lnTo>
                    <a:lnTo>
                      <a:pt x="88" y="538"/>
                    </a:lnTo>
                    <a:lnTo>
                      <a:pt x="92" y="536"/>
                    </a:lnTo>
                    <a:lnTo>
                      <a:pt x="94" y="532"/>
                    </a:lnTo>
                    <a:lnTo>
                      <a:pt x="98" y="530"/>
                    </a:lnTo>
                    <a:lnTo>
                      <a:pt x="102" y="528"/>
                    </a:lnTo>
                    <a:lnTo>
                      <a:pt x="104" y="524"/>
                    </a:lnTo>
                    <a:lnTo>
                      <a:pt x="104" y="520"/>
                    </a:lnTo>
                    <a:lnTo>
                      <a:pt x="108" y="522"/>
                    </a:lnTo>
                    <a:lnTo>
                      <a:pt x="112" y="522"/>
                    </a:lnTo>
                    <a:lnTo>
                      <a:pt x="118" y="524"/>
                    </a:lnTo>
                    <a:lnTo>
                      <a:pt x="122" y="524"/>
                    </a:lnTo>
                    <a:lnTo>
                      <a:pt x="126" y="524"/>
                    </a:lnTo>
                    <a:lnTo>
                      <a:pt x="128" y="528"/>
                    </a:lnTo>
                    <a:lnTo>
                      <a:pt x="132" y="528"/>
                    </a:lnTo>
                    <a:lnTo>
                      <a:pt x="136" y="528"/>
                    </a:lnTo>
                    <a:lnTo>
                      <a:pt x="140" y="530"/>
                    </a:lnTo>
                    <a:lnTo>
                      <a:pt x="144" y="530"/>
                    </a:lnTo>
                    <a:lnTo>
                      <a:pt x="148" y="528"/>
                    </a:lnTo>
                    <a:lnTo>
                      <a:pt x="148" y="524"/>
                    </a:lnTo>
                    <a:lnTo>
                      <a:pt x="152" y="524"/>
                    </a:lnTo>
                    <a:lnTo>
                      <a:pt x="154" y="528"/>
                    </a:lnTo>
                    <a:lnTo>
                      <a:pt x="160" y="530"/>
                    </a:lnTo>
                    <a:lnTo>
                      <a:pt x="166" y="532"/>
                    </a:lnTo>
                    <a:lnTo>
                      <a:pt x="170" y="532"/>
                    </a:lnTo>
                    <a:lnTo>
                      <a:pt x="176" y="530"/>
                    </a:lnTo>
                    <a:lnTo>
                      <a:pt x="178" y="534"/>
                    </a:lnTo>
                    <a:lnTo>
                      <a:pt x="182" y="538"/>
                    </a:lnTo>
                    <a:lnTo>
                      <a:pt x="186" y="538"/>
                    </a:lnTo>
                    <a:lnTo>
                      <a:pt x="188" y="542"/>
                    </a:lnTo>
                    <a:lnTo>
                      <a:pt x="186" y="546"/>
                    </a:lnTo>
                    <a:lnTo>
                      <a:pt x="186" y="550"/>
                    </a:lnTo>
                    <a:lnTo>
                      <a:pt x="182" y="550"/>
                    </a:lnTo>
                    <a:lnTo>
                      <a:pt x="178" y="554"/>
                    </a:lnTo>
                    <a:lnTo>
                      <a:pt x="178" y="558"/>
                    </a:lnTo>
                    <a:lnTo>
                      <a:pt x="178" y="562"/>
                    </a:lnTo>
                    <a:lnTo>
                      <a:pt x="180" y="566"/>
                    </a:lnTo>
                    <a:lnTo>
                      <a:pt x="176" y="566"/>
                    </a:lnTo>
                    <a:lnTo>
                      <a:pt x="172" y="566"/>
                    </a:lnTo>
                    <a:lnTo>
                      <a:pt x="168" y="566"/>
                    </a:lnTo>
                    <a:lnTo>
                      <a:pt x="164" y="568"/>
                    </a:lnTo>
                    <a:lnTo>
                      <a:pt x="162" y="572"/>
                    </a:lnTo>
                    <a:lnTo>
                      <a:pt x="158" y="572"/>
                    </a:lnTo>
                    <a:lnTo>
                      <a:pt x="154" y="572"/>
                    </a:lnTo>
                    <a:lnTo>
                      <a:pt x="154" y="568"/>
                    </a:lnTo>
                    <a:lnTo>
                      <a:pt x="150" y="566"/>
                    </a:lnTo>
                    <a:lnTo>
                      <a:pt x="148" y="570"/>
                    </a:lnTo>
                    <a:lnTo>
                      <a:pt x="146" y="574"/>
                    </a:lnTo>
                    <a:lnTo>
                      <a:pt x="142" y="574"/>
                    </a:lnTo>
                    <a:lnTo>
                      <a:pt x="136" y="574"/>
                    </a:lnTo>
                    <a:lnTo>
                      <a:pt x="132" y="576"/>
                    </a:lnTo>
                    <a:lnTo>
                      <a:pt x="130" y="580"/>
                    </a:lnTo>
                    <a:lnTo>
                      <a:pt x="128" y="584"/>
                    </a:lnTo>
                    <a:lnTo>
                      <a:pt x="128" y="588"/>
                    </a:lnTo>
                    <a:lnTo>
                      <a:pt x="128" y="592"/>
                    </a:lnTo>
                    <a:lnTo>
                      <a:pt x="128" y="596"/>
                    </a:lnTo>
                    <a:lnTo>
                      <a:pt x="128" y="600"/>
                    </a:lnTo>
                    <a:lnTo>
                      <a:pt x="132" y="602"/>
                    </a:lnTo>
                    <a:lnTo>
                      <a:pt x="136" y="602"/>
                    </a:lnTo>
                    <a:lnTo>
                      <a:pt x="138" y="606"/>
                    </a:lnTo>
                    <a:lnTo>
                      <a:pt x="140" y="610"/>
                    </a:lnTo>
                    <a:lnTo>
                      <a:pt x="144" y="610"/>
                    </a:lnTo>
                    <a:lnTo>
                      <a:pt x="150" y="612"/>
                    </a:lnTo>
                    <a:lnTo>
                      <a:pt x="154" y="612"/>
                    </a:lnTo>
                    <a:lnTo>
                      <a:pt x="160" y="612"/>
                    </a:lnTo>
                    <a:lnTo>
                      <a:pt x="162" y="608"/>
                    </a:lnTo>
                    <a:lnTo>
                      <a:pt x="166" y="608"/>
                    </a:lnTo>
                    <a:lnTo>
                      <a:pt x="168" y="604"/>
                    </a:lnTo>
                    <a:lnTo>
                      <a:pt x="170" y="600"/>
                    </a:lnTo>
                    <a:lnTo>
                      <a:pt x="172" y="596"/>
                    </a:lnTo>
                    <a:lnTo>
                      <a:pt x="176" y="596"/>
                    </a:lnTo>
                    <a:lnTo>
                      <a:pt x="180" y="596"/>
                    </a:lnTo>
                    <a:lnTo>
                      <a:pt x="184" y="596"/>
                    </a:lnTo>
                    <a:lnTo>
                      <a:pt x="188" y="592"/>
                    </a:lnTo>
                    <a:lnTo>
                      <a:pt x="188" y="588"/>
                    </a:lnTo>
                    <a:lnTo>
                      <a:pt x="188" y="584"/>
                    </a:lnTo>
                    <a:lnTo>
                      <a:pt x="192" y="580"/>
                    </a:lnTo>
                    <a:lnTo>
                      <a:pt x="192" y="576"/>
                    </a:lnTo>
                    <a:lnTo>
                      <a:pt x="196" y="574"/>
                    </a:lnTo>
                    <a:lnTo>
                      <a:pt x="198" y="570"/>
                    </a:lnTo>
                    <a:lnTo>
                      <a:pt x="202" y="568"/>
                    </a:lnTo>
                    <a:lnTo>
                      <a:pt x="206" y="568"/>
                    </a:lnTo>
                    <a:lnTo>
                      <a:pt x="210" y="568"/>
                    </a:lnTo>
                    <a:lnTo>
                      <a:pt x="214" y="568"/>
                    </a:lnTo>
                    <a:lnTo>
                      <a:pt x="218" y="568"/>
                    </a:lnTo>
                    <a:lnTo>
                      <a:pt x="222" y="568"/>
                    </a:lnTo>
                    <a:lnTo>
                      <a:pt x="226" y="568"/>
                    </a:lnTo>
                    <a:lnTo>
                      <a:pt x="230" y="568"/>
                    </a:lnTo>
                    <a:lnTo>
                      <a:pt x="234" y="568"/>
                    </a:lnTo>
                    <a:lnTo>
                      <a:pt x="240" y="568"/>
                    </a:lnTo>
                    <a:lnTo>
                      <a:pt x="244" y="568"/>
                    </a:lnTo>
                    <a:lnTo>
                      <a:pt x="248" y="568"/>
                    </a:lnTo>
                    <a:lnTo>
                      <a:pt x="252" y="568"/>
                    </a:lnTo>
                    <a:lnTo>
                      <a:pt x="256" y="568"/>
                    </a:lnTo>
                    <a:lnTo>
                      <a:pt x="260" y="568"/>
                    </a:lnTo>
                    <a:lnTo>
                      <a:pt x="264" y="568"/>
                    </a:lnTo>
                    <a:lnTo>
                      <a:pt x="268" y="568"/>
                    </a:lnTo>
                    <a:lnTo>
                      <a:pt x="270" y="572"/>
                    </a:lnTo>
                    <a:lnTo>
                      <a:pt x="274" y="574"/>
                    </a:lnTo>
                    <a:lnTo>
                      <a:pt x="278" y="578"/>
                    </a:lnTo>
                    <a:lnTo>
                      <a:pt x="282" y="578"/>
                    </a:lnTo>
                    <a:lnTo>
                      <a:pt x="286" y="580"/>
                    </a:lnTo>
                    <a:lnTo>
                      <a:pt x="290" y="582"/>
                    </a:lnTo>
                    <a:lnTo>
                      <a:pt x="294" y="586"/>
                    </a:lnTo>
                    <a:lnTo>
                      <a:pt x="298" y="588"/>
                    </a:lnTo>
                    <a:lnTo>
                      <a:pt x="298" y="592"/>
                    </a:lnTo>
                    <a:lnTo>
                      <a:pt x="298" y="596"/>
                    </a:lnTo>
                    <a:lnTo>
                      <a:pt x="298" y="600"/>
                    </a:lnTo>
                    <a:lnTo>
                      <a:pt x="302" y="602"/>
                    </a:lnTo>
                    <a:lnTo>
                      <a:pt x="306" y="604"/>
                    </a:lnTo>
                    <a:lnTo>
                      <a:pt x="302" y="606"/>
                    </a:lnTo>
                    <a:lnTo>
                      <a:pt x="298" y="610"/>
                    </a:lnTo>
                    <a:lnTo>
                      <a:pt x="298" y="616"/>
                    </a:lnTo>
                    <a:lnTo>
                      <a:pt x="298" y="620"/>
                    </a:lnTo>
                    <a:lnTo>
                      <a:pt x="298" y="624"/>
                    </a:lnTo>
                    <a:lnTo>
                      <a:pt x="294" y="624"/>
                    </a:lnTo>
                    <a:lnTo>
                      <a:pt x="290" y="624"/>
                    </a:lnTo>
                    <a:lnTo>
                      <a:pt x="290" y="628"/>
                    </a:lnTo>
                    <a:lnTo>
                      <a:pt x="288" y="632"/>
                    </a:lnTo>
                    <a:lnTo>
                      <a:pt x="288" y="638"/>
                    </a:lnTo>
                    <a:lnTo>
                      <a:pt x="288" y="644"/>
                    </a:lnTo>
                    <a:lnTo>
                      <a:pt x="288" y="648"/>
                    </a:lnTo>
                    <a:lnTo>
                      <a:pt x="288" y="652"/>
                    </a:lnTo>
                    <a:lnTo>
                      <a:pt x="288" y="656"/>
                    </a:lnTo>
                    <a:lnTo>
                      <a:pt x="292" y="658"/>
                    </a:lnTo>
                    <a:lnTo>
                      <a:pt x="298" y="658"/>
                    </a:lnTo>
                    <a:lnTo>
                      <a:pt x="298" y="662"/>
                    </a:lnTo>
                    <a:lnTo>
                      <a:pt x="302" y="664"/>
                    </a:lnTo>
                    <a:lnTo>
                      <a:pt x="308" y="664"/>
                    </a:lnTo>
                    <a:lnTo>
                      <a:pt x="312" y="664"/>
                    </a:lnTo>
                    <a:lnTo>
                      <a:pt x="316" y="666"/>
                    </a:lnTo>
                    <a:lnTo>
                      <a:pt x="320" y="666"/>
                    </a:lnTo>
                    <a:lnTo>
                      <a:pt x="324" y="666"/>
                    </a:lnTo>
                    <a:lnTo>
                      <a:pt x="328" y="664"/>
                    </a:lnTo>
                    <a:lnTo>
                      <a:pt x="330" y="660"/>
                    </a:lnTo>
                    <a:lnTo>
                      <a:pt x="330" y="656"/>
                    </a:lnTo>
                    <a:lnTo>
                      <a:pt x="328" y="652"/>
                    </a:lnTo>
                    <a:lnTo>
                      <a:pt x="328" y="648"/>
                    </a:lnTo>
                    <a:lnTo>
                      <a:pt x="330" y="642"/>
                    </a:lnTo>
                    <a:lnTo>
                      <a:pt x="330" y="638"/>
                    </a:lnTo>
                    <a:lnTo>
                      <a:pt x="330" y="634"/>
                    </a:lnTo>
                    <a:lnTo>
                      <a:pt x="330" y="628"/>
                    </a:lnTo>
                    <a:lnTo>
                      <a:pt x="330" y="624"/>
                    </a:lnTo>
                    <a:lnTo>
                      <a:pt x="326" y="622"/>
                    </a:lnTo>
                    <a:lnTo>
                      <a:pt x="326" y="618"/>
                    </a:lnTo>
                    <a:lnTo>
                      <a:pt x="326" y="614"/>
                    </a:lnTo>
                    <a:lnTo>
                      <a:pt x="324" y="610"/>
                    </a:lnTo>
                    <a:lnTo>
                      <a:pt x="324" y="606"/>
                    </a:lnTo>
                    <a:lnTo>
                      <a:pt x="324" y="602"/>
                    </a:lnTo>
                    <a:lnTo>
                      <a:pt x="324" y="598"/>
                    </a:lnTo>
                    <a:lnTo>
                      <a:pt x="324" y="594"/>
                    </a:lnTo>
                    <a:lnTo>
                      <a:pt x="324" y="588"/>
                    </a:lnTo>
                    <a:lnTo>
                      <a:pt x="326" y="584"/>
                    </a:lnTo>
                    <a:lnTo>
                      <a:pt x="330" y="582"/>
                    </a:lnTo>
                    <a:lnTo>
                      <a:pt x="334" y="578"/>
                    </a:lnTo>
                    <a:lnTo>
                      <a:pt x="340" y="576"/>
                    </a:lnTo>
                    <a:lnTo>
                      <a:pt x="344" y="574"/>
                    </a:lnTo>
                    <a:lnTo>
                      <a:pt x="348" y="572"/>
                    </a:lnTo>
                    <a:lnTo>
                      <a:pt x="352" y="570"/>
                    </a:lnTo>
                    <a:lnTo>
                      <a:pt x="356" y="566"/>
                    </a:lnTo>
                    <a:lnTo>
                      <a:pt x="360" y="564"/>
                    </a:lnTo>
                    <a:lnTo>
                      <a:pt x="366" y="562"/>
                    </a:lnTo>
                    <a:lnTo>
                      <a:pt x="370" y="560"/>
                    </a:lnTo>
                    <a:lnTo>
                      <a:pt x="374" y="558"/>
                    </a:lnTo>
                    <a:lnTo>
                      <a:pt x="378" y="558"/>
                    </a:lnTo>
                    <a:lnTo>
                      <a:pt x="376" y="562"/>
                    </a:lnTo>
                    <a:lnTo>
                      <a:pt x="376" y="566"/>
                    </a:lnTo>
                    <a:lnTo>
                      <a:pt x="378" y="570"/>
                    </a:lnTo>
                    <a:lnTo>
                      <a:pt x="378" y="574"/>
                    </a:lnTo>
                    <a:lnTo>
                      <a:pt x="378" y="578"/>
                    </a:lnTo>
                    <a:lnTo>
                      <a:pt x="378" y="582"/>
                    </a:lnTo>
                    <a:lnTo>
                      <a:pt x="378" y="586"/>
                    </a:lnTo>
                    <a:lnTo>
                      <a:pt x="380" y="590"/>
                    </a:lnTo>
                    <a:lnTo>
                      <a:pt x="380" y="594"/>
                    </a:lnTo>
                    <a:lnTo>
                      <a:pt x="374" y="598"/>
                    </a:lnTo>
                    <a:lnTo>
                      <a:pt x="374" y="602"/>
                    </a:lnTo>
                    <a:lnTo>
                      <a:pt x="376" y="606"/>
                    </a:lnTo>
                    <a:lnTo>
                      <a:pt x="376" y="610"/>
                    </a:lnTo>
                    <a:lnTo>
                      <a:pt x="376" y="614"/>
                    </a:lnTo>
                    <a:lnTo>
                      <a:pt x="376" y="618"/>
                    </a:lnTo>
                    <a:lnTo>
                      <a:pt x="384" y="620"/>
                    </a:lnTo>
                    <a:lnTo>
                      <a:pt x="388" y="620"/>
                    </a:lnTo>
                    <a:lnTo>
                      <a:pt x="392" y="620"/>
                    </a:lnTo>
                    <a:lnTo>
                      <a:pt x="392" y="624"/>
                    </a:lnTo>
                    <a:lnTo>
                      <a:pt x="392" y="628"/>
                    </a:lnTo>
                    <a:lnTo>
                      <a:pt x="388" y="628"/>
                    </a:lnTo>
                    <a:lnTo>
                      <a:pt x="384" y="630"/>
                    </a:lnTo>
                    <a:lnTo>
                      <a:pt x="382" y="636"/>
                    </a:lnTo>
                    <a:lnTo>
                      <a:pt x="382" y="642"/>
                    </a:lnTo>
                    <a:lnTo>
                      <a:pt x="382" y="646"/>
                    </a:lnTo>
                    <a:lnTo>
                      <a:pt x="382" y="650"/>
                    </a:lnTo>
                    <a:lnTo>
                      <a:pt x="376" y="650"/>
                    </a:lnTo>
                    <a:lnTo>
                      <a:pt x="374" y="654"/>
                    </a:lnTo>
                    <a:lnTo>
                      <a:pt x="374" y="658"/>
                    </a:lnTo>
                    <a:lnTo>
                      <a:pt x="374" y="662"/>
                    </a:lnTo>
                    <a:lnTo>
                      <a:pt x="374" y="666"/>
                    </a:lnTo>
                    <a:lnTo>
                      <a:pt x="374" y="670"/>
                    </a:lnTo>
                    <a:lnTo>
                      <a:pt x="374" y="674"/>
                    </a:lnTo>
                    <a:lnTo>
                      <a:pt x="370" y="674"/>
                    </a:lnTo>
                    <a:lnTo>
                      <a:pt x="366" y="676"/>
                    </a:lnTo>
                    <a:lnTo>
                      <a:pt x="364" y="682"/>
                    </a:lnTo>
                    <a:lnTo>
                      <a:pt x="366" y="688"/>
                    </a:lnTo>
                    <a:lnTo>
                      <a:pt x="366" y="692"/>
                    </a:lnTo>
                    <a:lnTo>
                      <a:pt x="366" y="696"/>
                    </a:lnTo>
                    <a:lnTo>
                      <a:pt x="366" y="700"/>
                    </a:lnTo>
                    <a:lnTo>
                      <a:pt x="368" y="706"/>
                    </a:lnTo>
                    <a:lnTo>
                      <a:pt x="370" y="712"/>
                    </a:lnTo>
                    <a:lnTo>
                      <a:pt x="374" y="714"/>
                    </a:lnTo>
                    <a:lnTo>
                      <a:pt x="378" y="716"/>
                    </a:lnTo>
                    <a:lnTo>
                      <a:pt x="382" y="718"/>
                    </a:lnTo>
                    <a:lnTo>
                      <a:pt x="386" y="720"/>
                    </a:lnTo>
                    <a:lnTo>
                      <a:pt x="390" y="720"/>
                    </a:lnTo>
                    <a:lnTo>
                      <a:pt x="394" y="722"/>
                    </a:lnTo>
                    <a:lnTo>
                      <a:pt x="398" y="724"/>
                    </a:lnTo>
                    <a:lnTo>
                      <a:pt x="402" y="726"/>
                    </a:lnTo>
                    <a:lnTo>
                      <a:pt x="406" y="728"/>
                    </a:lnTo>
                    <a:lnTo>
                      <a:pt x="410" y="730"/>
                    </a:lnTo>
                    <a:lnTo>
                      <a:pt x="414" y="730"/>
                    </a:lnTo>
                    <a:lnTo>
                      <a:pt x="418" y="732"/>
                    </a:lnTo>
                    <a:lnTo>
                      <a:pt x="422" y="734"/>
                    </a:lnTo>
                    <a:lnTo>
                      <a:pt x="426" y="734"/>
                    </a:lnTo>
                    <a:lnTo>
                      <a:pt x="430" y="734"/>
                    </a:lnTo>
                    <a:lnTo>
                      <a:pt x="436" y="734"/>
                    </a:lnTo>
                    <a:lnTo>
                      <a:pt x="440" y="730"/>
                    </a:lnTo>
                    <a:lnTo>
                      <a:pt x="442" y="726"/>
                    </a:lnTo>
                    <a:lnTo>
                      <a:pt x="446" y="726"/>
                    </a:lnTo>
                    <a:lnTo>
                      <a:pt x="450" y="726"/>
                    </a:lnTo>
                    <a:lnTo>
                      <a:pt x="454" y="726"/>
                    </a:lnTo>
                    <a:lnTo>
                      <a:pt x="458" y="724"/>
                    </a:lnTo>
                    <a:lnTo>
                      <a:pt x="462" y="722"/>
                    </a:lnTo>
                    <a:lnTo>
                      <a:pt x="464" y="718"/>
                    </a:lnTo>
                    <a:lnTo>
                      <a:pt x="468" y="718"/>
                    </a:lnTo>
                    <a:lnTo>
                      <a:pt x="472" y="716"/>
                    </a:lnTo>
                    <a:lnTo>
                      <a:pt x="474" y="712"/>
                    </a:lnTo>
                    <a:lnTo>
                      <a:pt x="476" y="708"/>
                    </a:lnTo>
                    <a:lnTo>
                      <a:pt x="476" y="702"/>
                    </a:lnTo>
                    <a:lnTo>
                      <a:pt x="478" y="698"/>
                    </a:lnTo>
                    <a:lnTo>
                      <a:pt x="478" y="694"/>
                    </a:lnTo>
                    <a:lnTo>
                      <a:pt x="480" y="690"/>
                    </a:lnTo>
                    <a:lnTo>
                      <a:pt x="482" y="686"/>
                    </a:lnTo>
                    <a:lnTo>
                      <a:pt x="480" y="682"/>
                    </a:lnTo>
                    <a:lnTo>
                      <a:pt x="478" y="678"/>
                    </a:lnTo>
                    <a:lnTo>
                      <a:pt x="480" y="674"/>
                    </a:lnTo>
                    <a:lnTo>
                      <a:pt x="478" y="670"/>
                    </a:lnTo>
                    <a:lnTo>
                      <a:pt x="476" y="666"/>
                    </a:lnTo>
                    <a:lnTo>
                      <a:pt x="472" y="660"/>
                    </a:lnTo>
                    <a:lnTo>
                      <a:pt x="468" y="658"/>
                    </a:lnTo>
                    <a:lnTo>
                      <a:pt x="466" y="654"/>
                    </a:lnTo>
                    <a:lnTo>
                      <a:pt x="462" y="652"/>
                    </a:lnTo>
                    <a:lnTo>
                      <a:pt x="458" y="646"/>
                    </a:lnTo>
                    <a:lnTo>
                      <a:pt x="456" y="642"/>
                    </a:lnTo>
                    <a:lnTo>
                      <a:pt x="454" y="638"/>
                    </a:lnTo>
                    <a:lnTo>
                      <a:pt x="454" y="634"/>
                    </a:lnTo>
                    <a:lnTo>
                      <a:pt x="450" y="632"/>
                    </a:lnTo>
                    <a:lnTo>
                      <a:pt x="448" y="628"/>
                    </a:lnTo>
                    <a:lnTo>
                      <a:pt x="444" y="626"/>
                    </a:lnTo>
                    <a:lnTo>
                      <a:pt x="448" y="624"/>
                    </a:lnTo>
                    <a:lnTo>
                      <a:pt x="450" y="618"/>
                    </a:lnTo>
                    <a:lnTo>
                      <a:pt x="446" y="616"/>
                    </a:lnTo>
                    <a:lnTo>
                      <a:pt x="442" y="614"/>
                    </a:lnTo>
                    <a:lnTo>
                      <a:pt x="440" y="618"/>
                    </a:lnTo>
                    <a:lnTo>
                      <a:pt x="438" y="622"/>
                    </a:lnTo>
                    <a:lnTo>
                      <a:pt x="434" y="620"/>
                    </a:lnTo>
                    <a:lnTo>
                      <a:pt x="434" y="616"/>
                    </a:lnTo>
                    <a:lnTo>
                      <a:pt x="434" y="612"/>
                    </a:lnTo>
                    <a:lnTo>
                      <a:pt x="432" y="608"/>
                    </a:lnTo>
                    <a:lnTo>
                      <a:pt x="428" y="606"/>
                    </a:lnTo>
                    <a:lnTo>
                      <a:pt x="424" y="604"/>
                    </a:lnTo>
                    <a:lnTo>
                      <a:pt x="420" y="604"/>
                    </a:lnTo>
                    <a:lnTo>
                      <a:pt x="414" y="604"/>
                    </a:lnTo>
                    <a:lnTo>
                      <a:pt x="410" y="604"/>
                    </a:lnTo>
                    <a:lnTo>
                      <a:pt x="406" y="604"/>
                    </a:lnTo>
                    <a:lnTo>
                      <a:pt x="402" y="604"/>
                    </a:lnTo>
                    <a:lnTo>
                      <a:pt x="402" y="600"/>
                    </a:lnTo>
                    <a:lnTo>
                      <a:pt x="398" y="600"/>
                    </a:lnTo>
                    <a:lnTo>
                      <a:pt x="396" y="594"/>
                    </a:lnTo>
                    <a:lnTo>
                      <a:pt x="396" y="590"/>
                    </a:lnTo>
                    <a:lnTo>
                      <a:pt x="394" y="586"/>
                    </a:lnTo>
                    <a:lnTo>
                      <a:pt x="398" y="590"/>
                    </a:lnTo>
                    <a:lnTo>
                      <a:pt x="402" y="592"/>
                    </a:lnTo>
                    <a:lnTo>
                      <a:pt x="406" y="594"/>
                    </a:lnTo>
                    <a:lnTo>
                      <a:pt x="408" y="590"/>
                    </a:lnTo>
                    <a:lnTo>
                      <a:pt x="410" y="586"/>
                    </a:lnTo>
                    <a:lnTo>
                      <a:pt x="408" y="582"/>
                    </a:lnTo>
                    <a:lnTo>
                      <a:pt x="404" y="580"/>
                    </a:lnTo>
                    <a:lnTo>
                      <a:pt x="400" y="578"/>
                    </a:lnTo>
                    <a:lnTo>
                      <a:pt x="398" y="574"/>
                    </a:lnTo>
                    <a:lnTo>
                      <a:pt x="394" y="574"/>
                    </a:lnTo>
                    <a:lnTo>
                      <a:pt x="390" y="576"/>
                    </a:lnTo>
                    <a:lnTo>
                      <a:pt x="390" y="580"/>
                    </a:lnTo>
                    <a:lnTo>
                      <a:pt x="386" y="582"/>
                    </a:lnTo>
                    <a:lnTo>
                      <a:pt x="382" y="578"/>
                    </a:lnTo>
                    <a:lnTo>
                      <a:pt x="384" y="574"/>
                    </a:lnTo>
                    <a:lnTo>
                      <a:pt x="386" y="570"/>
                    </a:lnTo>
                    <a:lnTo>
                      <a:pt x="388" y="566"/>
                    </a:lnTo>
                    <a:lnTo>
                      <a:pt x="386" y="562"/>
                    </a:lnTo>
                    <a:lnTo>
                      <a:pt x="384" y="558"/>
                    </a:lnTo>
                    <a:lnTo>
                      <a:pt x="384" y="554"/>
                    </a:lnTo>
                    <a:lnTo>
                      <a:pt x="386" y="550"/>
                    </a:lnTo>
                    <a:lnTo>
                      <a:pt x="386" y="546"/>
                    </a:lnTo>
                    <a:lnTo>
                      <a:pt x="386" y="542"/>
                    </a:lnTo>
                    <a:lnTo>
                      <a:pt x="388" y="538"/>
                    </a:lnTo>
                    <a:lnTo>
                      <a:pt x="392" y="536"/>
                    </a:lnTo>
                    <a:lnTo>
                      <a:pt x="396" y="534"/>
                    </a:lnTo>
                    <a:lnTo>
                      <a:pt x="400" y="534"/>
                    </a:lnTo>
                    <a:lnTo>
                      <a:pt x="404" y="530"/>
                    </a:lnTo>
                    <a:lnTo>
                      <a:pt x="408" y="528"/>
                    </a:lnTo>
                    <a:lnTo>
                      <a:pt x="410" y="524"/>
                    </a:lnTo>
                    <a:lnTo>
                      <a:pt x="412" y="520"/>
                    </a:lnTo>
                    <a:lnTo>
                      <a:pt x="416" y="518"/>
                    </a:lnTo>
                    <a:lnTo>
                      <a:pt x="416" y="514"/>
                    </a:lnTo>
                    <a:lnTo>
                      <a:pt x="414" y="510"/>
                    </a:lnTo>
                    <a:lnTo>
                      <a:pt x="414" y="506"/>
                    </a:lnTo>
                    <a:lnTo>
                      <a:pt x="424" y="504"/>
                    </a:lnTo>
                    <a:lnTo>
                      <a:pt x="428" y="504"/>
                    </a:lnTo>
                    <a:lnTo>
                      <a:pt x="432" y="500"/>
                    </a:lnTo>
                    <a:lnTo>
                      <a:pt x="436" y="496"/>
                    </a:lnTo>
                    <a:lnTo>
                      <a:pt x="438" y="492"/>
                    </a:lnTo>
                    <a:lnTo>
                      <a:pt x="442" y="490"/>
                    </a:lnTo>
                    <a:lnTo>
                      <a:pt x="446" y="486"/>
                    </a:lnTo>
                    <a:lnTo>
                      <a:pt x="448" y="482"/>
                    </a:lnTo>
                    <a:lnTo>
                      <a:pt x="450" y="478"/>
                    </a:lnTo>
                    <a:lnTo>
                      <a:pt x="460" y="466"/>
                    </a:lnTo>
                    <a:lnTo>
                      <a:pt x="458" y="470"/>
                    </a:lnTo>
                    <a:lnTo>
                      <a:pt x="462" y="470"/>
                    </a:lnTo>
                    <a:lnTo>
                      <a:pt x="466" y="470"/>
                    </a:lnTo>
                    <a:lnTo>
                      <a:pt x="470" y="468"/>
                    </a:lnTo>
                    <a:lnTo>
                      <a:pt x="474" y="466"/>
                    </a:lnTo>
                    <a:lnTo>
                      <a:pt x="480" y="466"/>
                    </a:lnTo>
                    <a:lnTo>
                      <a:pt x="484" y="466"/>
                    </a:lnTo>
                    <a:lnTo>
                      <a:pt x="488" y="466"/>
                    </a:lnTo>
                    <a:lnTo>
                      <a:pt x="492" y="466"/>
                    </a:lnTo>
                    <a:lnTo>
                      <a:pt x="496" y="466"/>
                    </a:lnTo>
                    <a:lnTo>
                      <a:pt x="500" y="468"/>
                    </a:lnTo>
                    <a:lnTo>
                      <a:pt x="504" y="472"/>
                    </a:lnTo>
                    <a:lnTo>
                      <a:pt x="504" y="476"/>
                    </a:lnTo>
                    <a:lnTo>
                      <a:pt x="508" y="478"/>
                    </a:lnTo>
                    <a:lnTo>
                      <a:pt x="512" y="480"/>
                    </a:lnTo>
                    <a:lnTo>
                      <a:pt x="514" y="476"/>
                    </a:lnTo>
                    <a:lnTo>
                      <a:pt x="512" y="472"/>
                    </a:lnTo>
                    <a:lnTo>
                      <a:pt x="510" y="468"/>
                    </a:lnTo>
                    <a:lnTo>
                      <a:pt x="506" y="466"/>
                    </a:lnTo>
                    <a:lnTo>
                      <a:pt x="504" y="462"/>
                    </a:lnTo>
                    <a:lnTo>
                      <a:pt x="506" y="458"/>
                    </a:lnTo>
                    <a:lnTo>
                      <a:pt x="506" y="452"/>
                    </a:lnTo>
                    <a:lnTo>
                      <a:pt x="506" y="448"/>
                    </a:lnTo>
                    <a:lnTo>
                      <a:pt x="504" y="444"/>
                    </a:lnTo>
                    <a:lnTo>
                      <a:pt x="500" y="442"/>
                    </a:lnTo>
                    <a:lnTo>
                      <a:pt x="496" y="438"/>
                    </a:lnTo>
                    <a:lnTo>
                      <a:pt x="492" y="436"/>
                    </a:lnTo>
                    <a:lnTo>
                      <a:pt x="492" y="432"/>
                    </a:lnTo>
                    <a:lnTo>
                      <a:pt x="490" y="428"/>
                    </a:lnTo>
                    <a:lnTo>
                      <a:pt x="490" y="424"/>
                    </a:lnTo>
                    <a:lnTo>
                      <a:pt x="490" y="420"/>
                    </a:lnTo>
                    <a:lnTo>
                      <a:pt x="492" y="416"/>
                    </a:lnTo>
                    <a:lnTo>
                      <a:pt x="492" y="412"/>
                    </a:lnTo>
                    <a:lnTo>
                      <a:pt x="492" y="408"/>
                    </a:lnTo>
                    <a:lnTo>
                      <a:pt x="492" y="404"/>
                    </a:lnTo>
                    <a:lnTo>
                      <a:pt x="492" y="400"/>
                    </a:lnTo>
                    <a:lnTo>
                      <a:pt x="492" y="396"/>
                    </a:lnTo>
                    <a:lnTo>
                      <a:pt x="492" y="392"/>
                    </a:lnTo>
                    <a:lnTo>
                      <a:pt x="496" y="388"/>
                    </a:lnTo>
                    <a:lnTo>
                      <a:pt x="500" y="388"/>
                    </a:lnTo>
                    <a:lnTo>
                      <a:pt x="504" y="386"/>
                    </a:lnTo>
                    <a:lnTo>
                      <a:pt x="510" y="386"/>
                    </a:lnTo>
                    <a:lnTo>
                      <a:pt x="512" y="390"/>
                    </a:lnTo>
                    <a:lnTo>
                      <a:pt x="514" y="394"/>
                    </a:lnTo>
                    <a:lnTo>
                      <a:pt x="514" y="398"/>
                    </a:lnTo>
                    <a:lnTo>
                      <a:pt x="514" y="404"/>
                    </a:lnTo>
                    <a:lnTo>
                      <a:pt x="516" y="408"/>
                    </a:lnTo>
                    <a:lnTo>
                      <a:pt x="520" y="410"/>
                    </a:lnTo>
                    <a:lnTo>
                      <a:pt x="524" y="410"/>
                    </a:lnTo>
                    <a:lnTo>
                      <a:pt x="528" y="410"/>
                    </a:lnTo>
                    <a:lnTo>
                      <a:pt x="532" y="410"/>
                    </a:lnTo>
                    <a:lnTo>
                      <a:pt x="536" y="408"/>
                    </a:lnTo>
                    <a:lnTo>
                      <a:pt x="542" y="408"/>
                    </a:lnTo>
                    <a:lnTo>
                      <a:pt x="550" y="406"/>
                    </a:lnTo>
                    <a:lnTo>
                      <a:pt x="550" y="400"/>
                    </a:lnTo>
                    <a:lnTo>
                      <a:pt x="550" y="396"/>
                    </a:lnTo>
                    <a:lnTo>
                      <a:pt x="554" y="394"/>
                    </a:lnTo>
                    <a:lnTo>
                      <a:pt x="554" y="390"/>
                    </a:lnTo>
                    <a:lnTo>
                      <a:pt x="554" y="386"/>
                    </a:lnTo>
                    <a:lnTo>
                      <a:pt x="554" y="382"/>
                    </a:lnTo>
                    <a:lnTo>
                      <a:pt x="554" y="378"/>
                    </a:lnTo>
                    <a:lnTo>
                      <a:pt x="554" y="374"/>
                    </a:lnTo>
                    <a:lnTo>
                      <a:pt x="554" y="370"/>
                    </a:lnTo>
                    <a:lnTo>
                      <a:pt x="552" y="366"/>
                    </a:lnTo>
                    <a:lnTo>
                      <a:pt x="548" y="366"/>
                    </a:lnTo>
                    <a:lnTo>
                      <a:pt x="546" y="362"/>
                    </a:lnTo>
                    <a:lnTo>
                      <a:pt x="540" y="360"/>
                    </a:lnTo>
                    <a:lnTo>
                      <a:pt x="536" y="358"/>
                    </a:lnTo>
                    <a:lnTo>
                      <a:pt x="532" y="358"/>
                    </a:lnTo>
                    <a:lnTo>
                      <a:pt x="526" y="358"/>
                    </a:lnTo>
                    <a:lnTo>
                      <a:pt x="522" y="358"/>
                    </a:lnTo>
                    <a:lnTo>
                      <a:pt x="522" y="362"/>
                    </a:lnTo>
                    <a:lnTo>
                      <a:pt x="520" y="366"/>
                    </a:lnTo>
                    <a:lnTo>
                      <a:pt x="516" y="368"/>
                    </a:lnTo>
                    <a:lnTo>
                      <a:pt x="512" y="368"/>
                    </a:lnTo>
                    <a:lnTo>
                      <a:pt x="508" y="366"/>
                    </a:lnTo>
                    <a:lnTo>
                      <a:pt x="504" y="362"/>
                    </a:lnTo>
                    <a:lnTo>
                      <a:pt x="504" y="358"/>
                    </a:lnTo>
                    <a:lnTo>
                      <a:pt x="502" y="354"/>
                    </a:lnTo>
                    <a:lnTo>
                      <a:pt x="500" y="348"/>
                    </a:lnTo>
                    <a:lnTo>
                      <a:pt x="498" y="344"/>
                    </a:lnTo>
                    <a:lnTo>
                      <a:pt x="496" y="340"/>
                    </a:lnTo>
                    <a:lnTo>
                      <a:pt x="494" y="336"/>
                    </a:lnTo>
                    <a:lnTo>
                      <a:pt x="494" y="332"/>
                    </a:lnTo>
                    <a:lnTo>
                      <a:pt x="498" y="328"/>
                    </a:lnTo>
                    <a:lnTo>
                      <a:pt x="498" y="324"/>
                    </a:lnTo>
                    <a:lnTo>
                      <a:pt x="498" y="320"/>
                    </a:lnTo>
                    <a:lnTo>
                      <a:pt x="498" y="316"/>
                    </a:lnTo>
                    <a:lnTo>
                      <a:pt x="498" y="310"/>
                    </a:lnTo>
                    <a:lnTo>
                      <a:pt x="498" y="306"/>
                    </a:lnTo>
                    <a:lnTo>
                      <a:pt x="498" y="302"/>
                    </a:lnTo>
                    <a:lnTo>
                      <a:pt x="498" y="298"/>
                    </a:lnTo>
                    <a:lnTo>
                      <a:pt x="498" y="294"/>
                    </a:lnTo>
                    <a:lnTo>
                      <a:pt x="496" y="290"/>
                    </a:lnTo>
                    <a:lnTo>
                      <a:pt x="494" y="286"/>
                    </a:lnTo>
                    <a:lnTo>
                      <a:pt x="492" y="282"/>
                    </a:lnTo>
                    <a:lnTo>
                      <a:pt x="492" y="278"/>
                    </a:lnTo>
                    <a:lnTo>
                      <a:pt x="492" y="274"/>
                    </a:lnTo>
                    <a:lnTo>
                      <a:pt x="488" y="272"/>
                    </a:lnTo>
                    <a:lnTo>
                      <a:pt x="484" y="270"/>
                    </a:lnTo>
                    <a:lnTo>
                      <a:pt x="482" y="266"/>
                    </a:lnTo>
                    <a:lnTo>
                      <a:pt x="482" y="262"/>
                    </a:lnTo>
                    <a:lnTo>
                      <a:pt x="482" y="258"/>
                    </a:lnTo>
                    <a:lnTo>
                      <a:pt x="482" y="250"/>
                    </a:lnTo>
                    <a:lnTo>
                      <a:pt x="480" y="246"/>
                    </a:lnTo>
                    <a:lnTo>
                      <a:pt x="482" y="242"/>
                    </a:lnTo>
                    <a:lnTo>
                      <a:pt x="482" y="238"/>
                    </a:lnTo>
                    <a:lnTo>
                      <a:pt x="482" y="234"/>
                    </a:lnTo>
                    <a:lnTo>
                      <a:pt x="482" y="230"/>
                    </a:lnTo>
                    <a:lnTo>
                      <a:pt x="482" y="226"/>
                    </a:lnTo>
                    <a:lnTo>
                      <a:pt x="482" y="222"/>
                    </a:lnTo>
                    <a:lnTo>
                      <a:pt x="484" y="218"/>
                    </a:lnTo>
                    <a:lnTo>
                      <a:pt x="484" y="212"/>
                    </a:lnTo>
                    <a:lnTo>
                      <a:pt x="484" y="208"/>
                    </a:lnTo>
                    <a:lnTo>
                      <a:pt x="482" y="204"/>
                    </a:lnTo>
                    <a:lnTo>
                      <a:pt x="482" y="200"/>
                    </a:lnTo>
                    <a:lnTo>
                      <a:pt x="486" y="196"/>
                    </a:lnTo>
                    <a:lnTo>
                      <a:pt x="490" y="194"/>
                    </a:lnTo>
                    <a:lnTo>
                      <a:pt x="494" y="194"/>
                    </a:lnTo>
                    <a:lnTo>
                      <a:pt x="498" y="192"/>
                    </a:lnTo>
                    <a:lnTo>
                      <a:pt x="504" y="188"/>
                    </a:lnTo>
                    <a:lnTo>
                      <a:pt x="506" y="184"/>
                    </a:lnTo>
                    <a:lnTo>
                      <a:pt x="510" y="184"/>
                    </a:lnTo>
                    <a:lnTo>
                      <a:pt x="514" y="182"/>
                    </a:lnTo>
                    <a:lnTo>
                      <a:pt x="518" y="180"/>
                    </a:lnTo>
                    <a:lnTo>
                      <a:pt x="518" y="176"/>
                    </a:lnTo>
                    <a:lnTo>
                      <a:pt x="518" y="172"/>
                    </a:lnTo>
                    <a:lnTo>
                      <a:pt x="516" y="168"/>
                    </a:lnTo>
                    <a:lnTo>
                      <a:pt x="512" y="166"/>
                    </a:lnTo>
                    <a:lnTo>
                      <a:pt x="506" y="162"/>
                    </a:lnTo>
                    <a:lnTo>
                      <a:pt x="502" y="160"/>
                    </a:lnTo>
                    <a:lnTo>
                      <a:pt x="498" y="160"/>
                    </a:lnTo>
                    <a:lnTo>
                      <a:pt x="494" y="160"/>
                    </a:lnTo>
                    <a:lnTo>
                      <a:pt x="490" y="162"/>
                    </a:lnTo>
                    <a:lnTo>
                      <a:pt x="486" y="164"/>
                    </a:lnTo>
                    <a:lnTo>
                      <a:pt x="482" y="168"/>
                    </a:lnTo>
                    <a:lnTo>
                      <a:pt x="478" y="170"/>
                    </a:lnTo>
                    <a:lnTo>
                      <a:pt x="478" y="174"/>
                    </a:lnTo>
                    <a:lnTo>
                      <a:pt x="478" y="178"/>
                    </a:lnTo>
                    <a:lnTo>
                      <a:pt x="478" y="182"/>
                    </a:lnTo>
                    <a:lnTo>
                      <a:pt x="474" y="184"/>
                    </a:lnTo>
                    <a:lnTo>
                      <a:pt x="470" y="184"/>
                    </a:lnTo>
                    <a:lnTo>
                      <a:pt x="470" y="188"/>
                    </a:lnTo>
                    <a:lnTo>
                      <a:pt x="470" y="192"/>
                    </a:lnTo>
                    <a:lnTo>
                      <a:pt x="468" y="196"/>
                    </a:lnTo>
                    <a:lnTo>
                      <a:pt x="464" y="198"/>
                    </a:lnTo>
                    <a:lnTo>
                      <a:pt x="460" y="204"/>
                    </a:lnTo>
                    <a:lnTo>
                      <a:pt x="458" y="200"/>
                    </a:lnTo>
                    <a:lnTo>
                      <a:pt x="454" y="198"/>
                    </a:lnTo>
                    <a:lnTo>
                      <a:pt x="450" y="196"/>
                    </a:lnTo>
                    <a:lnTo>
                      <a:pt x="446" y="194"/>
                    </a:lnTo>
                    <a:lnTo>
                      <a:pt x="442" y="194"/>
                    </a:lnTo>
                    <a:lnTo>
                      <a:pt x="438" y="192"/>
                    </a:lnTo>
                    <a:lnTo>
                      <a:pt x="434" y="188"/>
                    </a:lnTo>
                    <a:lnTo>
                      <a:pt x="430" y="186"/>
                    </a:lnTo>
                    <a:lnTo>
                      <a:pt x="428" y="182"/>
                    </a:lnTo>
                    <a:lnTo>
                      <a:pt x="424" y="178"/>
                    </a:lnTo>
                    <a:lnTo>
                      <a:pt x="420" y="176"/>
                    </a:lnTo>
                    <a:lnTo>
                      <a:pt x="416" y="174"/>
                    </a:lnTo>
                    <a:lnTo>
                      <a:pt x="414" y="170"/>
                    </a:lnTo>
                    <a:lnTo>
                      <a:pt x="410" y="170"/>
                    </a:lnTo>
                    <a:lnTo>
                      <a:pt x="408" y="166"/>
                    </a:lnTo>
                    <a:lnTo>
                      <a:pt x="404" y="166"/>
                    </a:lnTo>
                    <a:lnTo>
                      <a:pt x="402" y="162"/>
                    </a:lnTo>
                    <a:lnTo>
                      <a:pt x="400" y="158"/>
                    </a:lnTo>
                    <a:lnTo>
                      <a:pt x="398" y="154"/>
                    </a:lnTo>
                    <a:lnTo>
                      <a:pt x="394" y="152"/>
                    </a:lnTo>
                    <a:lnTo>
                      <a:pt x="392" y="148"/>
                    </a:lnTo>
                    <a:lnTo>
                      <a:pt x="388" y="146"/>
                    </a:lnTo>
                    <a:lnTo>
                      <a:pt x="386" y="142"/>
                    </a:lnTo>
                    <a:lnTo>
                      <a:pt x="388" y="138"/>
                    </a:lnTo>
                    <a:lnTo>
                      <a:pt x="392" y="134"/>
                    </a:lnTo>
                    <a:lnTo>
                      <a:pt x="394" y="130"/>
                    </a:lnTo>
                    <a:lnTo>
                      <a:pt x="394" y="126"/>
                    </a:lnTo>
                    <a:lnTo>
                      <a:pt x="396" y="122"/>
                    </a:lnTo>
                    <a:lnTo>
                      <a:pt x="400" y="120"/>
                    </a:lnTo>
                    <a:lnTo>
                      <a:pt x="404" y="116"/>
                    </a:lnTo>
                    <a:lnTo>
                      <a:pt x="406" y="112"/>
                    </a:lnTo>
                    <a:lnTo>
                      <a:pt x="408" y="108"/>
                    </a:lnTo>
                    <a:lnTo>
                      <a:pt x="408" y="104"/>
                    </a:lnTo>
                    <a:lnTo>
                      <a:pt x="406" y="98"/>
                    </a:lnTo>
                    <a:lnTo>
                      <a:pt x="402" y="94"/>
                    </a:lnTo>
                    <a:lnTo>
                      <a:pt x="402" y="90"/>
                    </a:lnTo>
                    <a:lnTo>
                      <a:pt x="404" y="86"/>
                    </a:lnTo>
                    <a:lnTo>
                      <a:pt x="402" y="82"/>
                    </a:lnTo>
                    <a:lnTo>
                      <a:pt x="402" y="78"/>
                    </a:lnTo>
                    <a:lnTo>
                      <a:pt x="402" y="74"/>
                    </a:lnTo>
                    <a:lnTo>
                      <a:pt x="398" y="72"/>
                    </a:lnTo>
                    <a:lnTo>
                      <a:pt x="394" y="72"/>
                    </a:lnTo>
                    <a:lnTo>
                      <a:pt x="388" y="72"/>
                    </a:lnTo>
                    <a:lnTo>
                      <a:pt x="384" y="72"/>
                    </a:lnTo>
                    <a:lnTo>
                      <a:pt x="380" y="72"/>
                    </a:lnTo>
                    <a:lnTo>
                      <a:pt x="376" y="74"/>
                    </a:lnTo>
                    <a:lnTo>
                      <a:pt x="374" y="78"/>
                    </a:lnTo>
                    <a:lnTo>
                      <a:pt x="374" y="82"/>
                    </a:lnTo>
                    <a:lnTo>
                      <a:pt x="374" y="86"/>
                    </a:lnTo>
                    <a:lnTo>
                      <a:pt x="372" y="90"/>
                    </a:lnTo>
                    <a:lnTo>
                      <a:pt x="368" y="92"/>
                    </a:lnTo>
                    <a:lnTo>
                      <a:pt x="368" y="96"/>
                    </a:lnTo>
                    <a:lnTo>
                      <a:pt x="366" y="100"/>
                    </a:lnTo>
                    <a:lnTo>
                      <a:pt x="366" y="104"/>
                    </a:lnTo>
                    <a:lnTo>
                      <a:pt x="366" y="108"/>
                    </a:lnTo>
                    <a:lnTo>
                      <a:pt x="364" y="112"/>
                    </a:lnTo>
                    <a:lnTo>
                      <a:pt x="360" y="112"/>
                    </a:lnTo>
                    <a:lnTo>
                      <a:pt x="356" y="112"/>
                    </a:lnTo>
                    <a:lnTo>
                      <a:pt x="352" y="114"/>
                    </a:lnTo>
                    <a:lnTo>
                      <a:pt x="348" y="114"/>
                    </a:lnTo>
                    <a:lnTo>
                      <a:pt x="344" y="118"/>
                    </a:lnTo>
                    <a:lnTo>
                      <a:pt x="340" y="120"/>
                    </a:lnTo>
                    <a:lnTo>
                      <a:pt x="336" y="120"/>
                    </a:lnTo>
                    <a:lnTo>
                      <a:pt x="336" y="116"/>
                    </a:lnTo>
                    <a:lnTo>
                      <a:pt x="334" y="112"/>
                    </a:lnTo>
                    <a:lnTo>
                      <a:pt x="332" y="108"/>
                    </a:lnTo>
                    <a:lnTo>
                      <a:pt x="328" y="104"/>
                    </a:lnTo>
                    <a:lnTo>
                      <a:pt x="322" y="102"/>
                    </a:lnTo>
                    <a:lnTo>
                      <a:pt x="318" y="100"/>
                    </a:lnTo>
                    <a:lnTo>
                      <a:pt x="314" y="94"/>
                    </a:lnTo>
                    <a:lnTo>
                      <a:pt x="314" y="90"/>
                    </a:lnTo>
                    <a:lnTo>
                      <a:pt x="314" y="86"/>
                    </a:lnTo>
                    <a:lnTo>
                      <a:pt x="312" y="82"/>
                    </a:lnTo>
                    <a:lnTo>
                      <a:pt x="310" y="76"/>
                    </a:lnTo>
                    <a:lnTo>
                      <a:pt x="310" y="68"/>
                    </a:lnTo>
                    <a:lnTo>
                      <a:pt x="310" y="64"/>
                    </a:lnTo>
                    <a:lnTo>
                      <a:pt x="310" y="58"/>
                    </a:lnTo>
                    <a:lnTo>
                      <a:pt x="308" y="54"/>
                    </a:lnTo>
                    <a:lnTo>
                      <a:pt x="304" y="52"/>
                    </a:lnTo>
                    <a:lnTo>
                      <a:pt x="298" y="50"/>
                    </a:lnTo>
                    <a:lnTo>
                      <a:pt x="292" y="50"/>
                    </a:lnTo>
                    <a:lnTo>
                      <a:pt x="288" y="50"/>
                    </a:lnTo>
                    <a:lnTo>
                      <a:pt x="284" y="50"/>
                    </a:lnTo>
                    <a:lnTo>
                      <a:pt x="280" y="50"/>
                    </a:lnTo>
                    <a:lnTo>
                      <a:pt x="278" y="54"/>
                    </a:lnTo>
                    <a:lnTo>
                      <a:pt x="278" y="58"/>
                    </a:lnTo>
                    <a:lnTo>
                      <a:pt x="280" y="64"/>
                    </a:lnTo>
                    <a:lnTo>
                      <a:pt x="282" y="68"/>
                    </a:lnTo>
                    <a:lnTo>
                      <a:pt x="286" y="70"/>
                    </a:lnTo>
                    <a:lnTo>
                      <a:pt x="288" y="76"/>
                    </a:lnTo>
                    <a:lnTo>
                      <a:pt x="288" y="80"/>
                    </a:lnTo>
                    <a:lnTo>
                      <a:pt x="288" y="84"/>
                    </a:lnTo>
                    <a:lnTo>
                      <a:pt x="288" y="88"/>
                    </a:lnTo>
                    <a:lnTo>
                      <a:pt x="288" y="92"/>
                    </a:lnTo>
                    <a:lnTo>
                      <a:pt x="280" y="90"/>
                    </a:lnTo>
                    <a:lnTo>
                      <a:pt x="278" y="94"/>
                    </a:lnTo>
                    <a:lnTo>
                      <a:pt x="280" y="98"/>
                    </a:lnTo>
                    <a:lnTo>
                      <a:pt x="282" y="102"/>
                    </a:lnTo>
                    <a:lnTo>
                      <a:pt x="284" y="110"/>
                    </a:lnTo>
                    <a:lnTo>
                      <a:pt x="284" y="114"/>
                    </a:lnTo>
                    <a:lnTo>
                      <a:pt x="284" y="118"/>
                    </a:lnTo>
                    <a:lnTo>
                      <a:pt x="284" y="122"/>
                    </a:lnTo>
                    <a:lnTo>
                      <a:pt x="282" y="126"/>
                    </a:lnTo>
                    <a:lnTo>
                      <a:pt x="278" y="128"/>
                    </a:lnTo>
                    <a:lnTo>
                      <a:pt x="276" y="132"/>
                    </a:lnTo>
                    <a:lnTo>
                      <a:pt x="274" y="136"/>
                    </a:lnTo>
                    <a:lnTo>
                      <a:pt x="270" y="136"/>
                    </a:lnTo>
                    <a:lnTo>
                      <a:pt x="266" y="136"/>
                    </a:lnTo>
                    <a:lnTo>
                      <a:pt x="262" y="136"/>
                    </a:lnTo>
                    <a:lnTo>
                      <a:pt x="260" y="132"/>
                    </a:lnTo>
                    <a:lnTo>
                      <a:pt x="260" y="128"/>
                    </a:lnTo>
                    <a:lnTo>
                      <a:pt x="256" y="126"/>
                    </a:lnTo>
                    <a:lnTo>
                      <a:pt x="252" y="126"/>
                    </a:lnTo>
                    <a:lnTo>
                      <a:pt x="248" y="124"/>
                    </a:lnTo>
                    <a:lnTo>
                      <a:pt x="244" y="124"/>
                    </a:lnTo>
                    <a:lnTo>
                      <a:pt x="240" y="122"/>
                    </a:lnTo>
                    <a:lnTo>
                      <a:pt x="238" y="118"/>
                    </a:lnTo>
                    <a:lnTo>
                      <a:pt x="236" y="114"/>
                    </a:lnTo>
                    <a:lnTo>
                      <a:pt x="234" y="110"/>
                    </a:lnTo>
                    <a:lnTo>
                      <a:pt x="230" y="110"/>
                    </a:lnTo>
                    <a:lnTo>
                      <a:pt x="230" y="106"/>
                    </a:lnTo>
                    <a:lnTo>
                      <a:pt x="236" y="104"/>
                    </a:lnTo>
                    <a:lnTo>
                      <a:pt x="236" y="100"/>
                    </a:lnTo>
                    <a:lnTo>
                      <a:pt x="236" y="96"/>
                    </a:lnTo>
                    <a:lnTo>
                      <a:pt x="236" y="92"/>
                    </a:lnTo>
                    <a:lnTo>
                      <a:pt x="236" y="88"/>
                    </a:lnTo>
                    <a:lnTo>
                      <a:pt x="234" y="84"/>
                    </a:lnTo>
                    <a:lnTo>
                      <a:pt x="230" y="84"/>
                    </a:lnTo>
                    <a:lnTo>
                      <a:pt x="230" y="80"/>
                    </a:lnTo>
                    <a:lnTo>
                      <a:pt x="228" y="76"/>
                    </a:lnTo>
                    <a:lnTo>
                      <a:pt x="226" y="72"/>
                    </a:lnTo>
                    <a:lnTo>
                      <a:pt x="230" y="68"/>
                    </a:lnTo>
                    <a:lnTo>
                      <a:pt x="230" y="64"/>
                    </a:lnTo>
                    <a:lnTo>
                      <a:pt x="230" y="60"/>
                    </a:lnTo>
                    <a:lnTo>
                      <a:pt x="234" y="58"/>
                    </a:lnTo>
                    <a:lnTo>
                      <a:pt x="238" y="58"/>
                    </a:lnTo>
                    <a:lnTo>
                      <a:pt x="242" y="56"/>
                    </a:lnTo>
                    <a:lnTo>
                      <a:pt x="246" y="54"/>
                    </a:lnTo>
                    <a:lnTo>
                      <a:pt x="250" y="52"/>
                    </a:lnTo>
                    <a:lnTo>
                      <a:pt x="254" y="48"/>
                    </a:lnTo>
                    <a:lnTo>
                      <a:pt x="252" y="44"/>
                    </a:lnTo>
                    <a:lnTo>
                      <a:pt x="248" y="42"/>
                    </a:lnTo>
                    <a:lnTo>
                      <a:pt x="246" y="38"/>
                    </a:lnTo>
                    <a:lnTo>
                      <a:pt x="246" y="34"/>
                    </a:lnTo>
                    <a:lnTo>
                      <a:pt x="246" y="30"/>
                    </a:lnTo>
                    <a:lnTo>
                      <a:pt x="248" y="26"/>
                    </a:lnTo>
                    <a:lnTo>
                      <a:pt x="252" y="24"/>
                    </a:lnTo>
                    <a:lnTo>
                      <a:pt x="252" y="20"/>
                    </a:lnTo>
                    <a:lnTo>
                      <a:pt x="248" y="16"/>
                    </a:lnTo>
                    <a:lnTo>
                      <a:pt x="246" y="12"/>
                    </a:lnTo>
                    <a:lnTo>
                      <a:pt x="246" y="8"/>
                    </a:lnTo>
                    <a:lnTo>
                      <a:pt x="244" y="4"/>
                    </a:lnTo>
                    <a:lnTo>
                      <a:pt x="240" y="0"/>
                    </a:lnTo>
                    <a:lnTo>
                      <a:pt x="236" y="0"/>
                    </a:lnTo>
                    <a:lnTo>
                      <a:pt x="234" y="4"/>
                    </a:lnTo>
                    <a:lnTo>
                      <a:pt x="230" y="8"/>
                    </a:lnTo>
                    <a:lnTo>
                      <a:pt x="224" y="10"/>
                    </a:lnTo>
                    <a:lnTo>
                      <a:pt x="220" y="8"/>
                    </a:lnTo>
                    <a:lnTo>
                      <a:pt x="216" y="6"/>
                    </a:lnTo>
                    <a:lnTo>
                      <a:pt x="212" y="6"/>
                    </a:lnTo>
                    <a:lnTo>
                      <a:pt x="206" y="4"/>
                    </a:lnTo>
                    <a:lnTo>
                      <a:pt x="202" y="6"/>
                    </a:lnTo>
                    <a:lnTo>
                      <a:pt x="202" y="10"/>
                    </a:lnTo>
                    <a:lnTo>
                      <a:pt x="200" y="14"/>
                    </a:lnTo>
                    <a:lnTo>
                      <a:pt x="202" y="18"/>
                    </a:lnTo>
                    <a:lnTo>
                      <a:pt x="206" y="20"/>
                    </a:lnTo>
                    <a:lnTo>
                      <a:pt x="208" y="26"/>
                    </a:lnTo>
                    <a:lnTo>
                      <a:pt x="208" y="30"/>
                    </a:lnTo>
                    <a:lnTo>
                      <a:pt x="208" y="34"/>
                    </a:lnTo>
                    <a:lnTo>
                      <a:pt x="206" y="38"/>
                    </a:lnTo>
                    <a:lnTo>
                      <a:pt x="202" y="40"/>
                    </a:lnTo>
                    <a:lnTo>
                      <a:pt x="200" y="44"/>
                    </a:lnTo>
                    <a:lnTo>
                      <a:pt x="200" y="48"/>
                    </a:lnTo>
                    <a:lnTo>
                      <a:pt x="202" y="52"/>
                    </a:lnTo>
                    <a:lnTo>
                      <a:pt x="204" y="56"/>
                    </a:lnTo>
                    <a:lnTo>
                      <a:pt x="208" y="60"/>
                    </a:lnTo>
                    <a:lnTo>
                      <a:pt x="208" y="68"/>
                    </a:lnTo>
                    <a:lnTo>
                      <a:pt x="208" y="72"/>
                    </a:lnTo>
                    <a:lnTo>
                      <a:pt x="208" y="76"/>
                    </a:lnTo>
                    <a:lnTo>
                      <a:pt x="208" y="82"/>
                    </a:lnTo>
                    <a:lnTo>
                      <a:pt x="208" y="86"/>
                    </a:lnTo>
                    <a:lnTo>
                      <a:pt x="212" y="88"/>
                    </a:lnTo>
                    <a:lnTo>
                      <a:pt x="214" y="92"/>
                    </a:lnTo>
                    <a:lnTo>
                      <a:pt x="216" y="96"/>
                    </a:lnTo>
                    <a:lnTo>
                      <a:pt x="216" y="100"/>
                    </a:lnTo>
                    <a:lnTo>
                      <a:pt x="216" y="104"/>
                    </a:lnTo>
                    <a:lnTo>
                      <a:pt x="214" y="108"/>
                    </a:lnTo>
                    <a:lnTo>
                      <a:pt x="210" y="114"/>
                    </a:lnTo>
                    <a:lnTo>
                      <a:pt x="208" y="118"/>
                    </a:lnTo>
                    <a:lnTo>
                      <a:pt x="208" y="122"/>
                    </a:lnTo>
                    <a:lnTo>
                      <a:pt x="206" y="126"/>
                    </a:lnTo>
                    <a:lnTo>
                      <a:pt x="202" y="128"/>
                    </a:lnTo>
                    <a:lnTo>
                      <a:pt x="202" y="132"/>
                    </a:lnTo>
                    <a:lnTo>
                      <a:pt x="202" y="138"/>
                    </a:lnTo>
                    <a:lnTo>
                      <a:pt x="202" y="142"/>
                    </a:lnTo>
                    <a:lnTo>
                      <a:pt x="200" y="146"/>
                    </a:lnTo>
                    <a:lnTo>
                      <a:pt x="196" y="148"/>
                    </a:lnTo>
                    <a:lnTo>
                      <a:pt x="192" y="148"/>
                    </a:lnTo>
                    <a:lnTo>
                      <a:pt x="188" y="148"/>
                    </a:lnTo>
                    <a:lnTo>
                      <a:pt x="184" y="148"/>
                    </a:lnTo>
                    <a:lnTo>
                      <a:pt x="180" y="146"/>
                    </a:lnTo>
                    <a:lnTo>
                      <a:pt x="176" y="146"/>
                    </a:lnTo>
                    <a:lnTo>
                      <a:pt x="172" y="144"/>
                    </a:lnTo>
                    <a:lnTo>
                      <a:pt x="168" y="142"/>
                    </a:lnTo>
                    <a:lnTo>
                      <a:pt x="166" y="138"/>
                    </a:lnTo>
                    <a:lnTo>
                      <a:pt x="162" y="134"/>
                    </a:lnTo>
                    <a:lnTo>
                      <a:pt x="158" y="132"/>
                    </a:lnTo>
                    <a:lnTo>
                      <a:pt x="154" y="128"/>
                    </a:lnTo>
                    <a:lnTo>
                      <a:pt x="152" y="124"/>
                    </a:lnTo>
                    <a:lnTo>
                      <a:pt x="148" y="122"/>
                    </a:lnTo>
                    <a:lnTo>
                      <a:pt x="150" y="118"/>
                    </a:lnTo>
                    <a:lnTo>
                      <a:pt x="154" y="118"/>
                    </a:lnTo>
                    <a:lnTo>
                      <a:pt x="156" y="112"/>
                    </a:lnTo>
                    <a:lnTo>
                      <a:pt x="158" y="108"/>
                    </a:lnTo>
                    <a:lnTo>
                      <a:pt x="160" y="104"/>
                    </a:lnTo>
                    <a:lnTo>
                      <a:pt x="160" y="100"/>
                    </a:lnTo>
                    <a:lnTo>
                      <a:pt x="158" y="96"/>
                    </a:lnTo>
                    <a:lnTo>
                      <a:pt x="154" y="90"/>
                    </a:lnTo>
                    <a:lnTo>
                      <a:pt x="154" y="86"/>
                    </a:lnTo>
                    <a:lnTo>
                      <a:pt x="150" y="82"/>
                    </a:lnTo>
                    <a:lnTo>
                      <a:pt x="146" y="82"/>
                    </a:lnTo>
                    <a:lnTo>
                      <a:pt x="142" y="80"/>
                    </a:lnTo>
                    <a:lnTo>
                      <a:pt x="138" y="80"/>
                    </a:lnTo>
                    <a:lnTo>
                      <a:pt x="134" y="80"/>
                    </a:lnTo>
                    <a:lnTo>
                      <a:pt x="130" y="80"/>
                    </a:lnTo>
                    <a:lnTo>
                      <a:pt x="128" y="84"/>
                    </a:lnTo>
                    <a:lnTo>
                      <a:pt x="124" y="86"/>
                    </a:lnTo>
                    <a:lnTo>
                      <a:pt x="124" y="92"/>
                    </a:lnTo>
                    <a:lnTo>
                      <a:pt x="122" y="98"/>
                    </a:lnTo>
                    <a:lnTo>
                      <a:pt x="120" y="102"/>
                    </a:lnTo>
                    <a:lnTo>
                      <a:pt x="122" y="106"/>
                    </a:lnTo>
                    <a:lnTo>
                      <a:pt x="124" y="110"/>
                    </a:lnTo>
                    <a:lnTo>
                      <a:pt x="128" y="110"/>
                    </a:lnTo>
                    <a:lnTo>
                      <a:pt x="132" y="112"/>
                    </a:lnTo>
                    <a:lnTo>
                      <a:pt x="136" y="116"/>
                    </a:lnTo>
                    <a:lnTo>
                      <a:pt x="138" y="120"/>
                    </a:lnTo>
                    <a:lnTo>
                      <a:pt x="138" y="124"/>
                    </a:lnTo>
                    <a:lnTo>
                      <a:pt x="138" y="128"/>
                    </a:lnTo>
                    <a:lnTo>
                      <a:pt x="136" y="132"/>
                    </a:lnTo>
                    <a:lnTo>
                      <a:pt x="136" y="136"/>
                    </a:lnTo>
                    <a:lnTo>
                      <a:pt x="136" y="140"/>
                    </a:lnTo>
                    <a:lnTo>
                      <a:pt x="140" y="144"/>
                    </a:lnTo>
                    <a:lnTo>
                      <a:pt x="144" y="148"/>
                    </a:lnTo>
                    <a:lnTo>
                      <a:pt x="148" y="152"/>
                    </a:lnTo>
                    <a:lnTo>
                      <a:pt x="148" y="156"/>
                    </a:lnTo>
                    <a:lnTo>
                      <a:pt x="142" y="160"/>
                    </a:lnTo>
                    <a:lnTo>
                      <a:pt x="142" y="164"/>
                    </a:lnTo>
                    <a:lnTo>
                      <a:pt x="142" y="168"/>
                    </a:lnTo>
                    <a:lnTo>
                      <a:pt x="144" y="172"/>
                    </a:lnTo>
                    <a:lnTo>
                      <a:pt x="144" y="176"/>
                    </a:lnTo>
                    <a:lnTo>
                      <a:pt x="140" y="178"/>
                    </a:lnTo>
                    <a:lnTo>
                      <a:pt x="136" y="180"/>
                    </a:lnTo>
                    <a:lnTo>
                      <a:pt x="132" y="182"/>
                    </a:lnTo>
                    <a:lnTo>
                      <a:pt x="130" y="186"/>
                    </a:lnTo>
                    <a:lnTo>
                      <a:pt x="130" y="190"/>
                    </a:lnTo>
                    <a:lnTo>
                      <a:pt x="130" y="194"/>
                    </a:lnTo>
                    <a:lnTo>
                      <a:pt x="128" y="198"/>
                    </a:lnTo>
                    <a:lnTo>
                      <a:pt x="124" y="200"/>
                    </a:lnTo>
                    <a:lnTo>
                      <a:pt x="124" y="204"/>
                    </a:lnTo>
                    <a:lnTo>
                      <a:pt x="122" y="210"/>
                    </a:lnTo>
                    <a:lnTo>
                      <a:pt x="122" y="214"/>
                    </a:lnTo>
                    <a:lnTo>
                      <a:pt x="114" y="214"/>
                    </a:lnTo>
                    <a:lnTo>
                      <a:pt x="110" y="214"/>
                    </a:lnTo>
                    <a:lnTo>
                      <a:pt x="106" y="214"/>
                    </a:lnTo>
                    <a:lnTo>
                      <a:pt x="102" y="214"/>
                    </a:lnTo>
                    <a:lnTo>
                      <a:pt x="100" y="210"/>
                    </a:lnTo>
                    <a:lnTo>
                      <a:pt x="96" y="206"/>
                    </a:lnTo>
                    <a:lnTo>
                      <a:pt x="92" y="202"/>
                    </a:lnTo>
                    <a:lnTo>
                      <a:pt x="92" y="198"/>
                    </a:lnTo>
                    <a:lnTo>
                      <a:pt x="94" y="194"/>
                    </a:lnTo>
                    <a:lnTo>
                      <a:pt x="94" y="190"/>
                    </a:lnTo>
                    <a:lnTo>
                      <a:pt x="94" y="186"/>
                    </a:lnTo>
                    <a:lnTo>
                      <a:pt x="94" y="182"/>
                    </a:lnTo>
                    <a:lnTo>
                      <a:pt x="92" y="178"/>
                    </a:lnTo>
                    <a:lnTo>
                      <a:pt x="88" y="172"/>
                    </a:lnTo>
                    <a:lnTo>
                      <a:pt x="86" y="168"/>
                    </a:lnTo>
                    <a:lnTo>
                      <a:pt x="80" y="164"/>
                    </a:lnTo>
                    <a:lnTo>
                      <a:pt x="78" y="160"/>
                    </a:lnTo>
                    <a:lnTo>
                      <a:pt x="70" y="152"/>
                    </a:lnTo>
                    <a:lnTo>
                      <a:pt x="66" y="150"/>
                    </a:lnTo>
                    <a:lnTo>
                      <a:pt x="62" y="148"/>
                    </a:lnTo>
                    <a:lnTo>
                      <a:pt x="58" y="148"/>
                    </a:lnTo>
                    <a:lnTo>
                      <a:pt x="54" y="148"/>
                    </a:lnTo>
                    <a:lnTo>
                      <a:pt x="50" y="150"/>
                    </a:lnTo>
                    <a:lnTo>
                      <a:pt x="46" y="152"/>
                    </a:lnTo>
                    <a:lnTo>
                      <a:pt x="42" y="152"/>
                    </a:lnTo>
                    <a:lnTo>
                      <a:pt x="40" y="158"/>
                    </a:lnTo>
                    <a:lnTo>
                      <a:pt x="40" y="162"/>
                    </a:lnTo>
                    <a:lnTo>
                      <a:pt x="38" y="166"/>
                    </a:lnTo>
                    <a:lnTo>
                      <a:pt x="38" y="170"/>
                    </a:lnTo>
                    <a:lnTo>
                      <a:pt x="38" y="174"/>
                    </a:lnTo>
                    <a:lnTo>
                      <a:pt x="38" y="178"/>
                    </a:lnTo>
                    <a:lnTo>
                      <a:pt x="38" y="182"/>
                    </a:lnTo>
                    <a:lnTo>
                      <a:pt x="40" y="186"/>
                    </a:lnTo>
                    <a:lnTo>
                      <a:pt x="40" y="190"/>
                    </a:lnTo>
                    <a:lnTo>
                      <a:pt x="40" y="194"/>
                    </a:lnTo>
                    <a:lnTo>
                      <a:pt x="40" y="202"/>
                    </a:lnTo>
                    <a:lnTo>
                      <a:pt x="40" y="206"/>
                    </a:lnTo>
                    <a:lnTo>
                      <a:pt x="40" y="210"/>
                    </a:lnTo>
                    <a:lnTo>
                      <a:pt x="40" y="214"/>
                    </a:lnTo>
                    <a:lnTo>
                      <a:pt x="44" y="216"/>
                    </a:lnTo>
                    <a:lnTo>
                      <a:pt x="48" y="218"/>
                    </a:lnTo>
                    <a:lnTo>
                      <a:pt x="54" y="222"/>
                    </a:lnTo>
                    <a:lnTo>
                      <a:pt x="58" y="222"/>
                    </a:lnTo>
                    <a:lnTo>
                      <a:pt x="62" y="224"/>
                    </a:lnTo>
                    <a:lnTo>
                      <a:pt x="66" y="226"/>
                    </a:lnTo>
                    <a:lnTo>
                      <a:pt x="70" y="226"/>
                    </a:lnTo>
                    <a:lnTo>
                      <a:pt x="74" y="226"/>
                    </a:lnTo>
                    <a:lnTo>
                      <a:pt x="80" y="228"/>
                    </a:lnTo>
                    <a:lnTo>
                      <a:pt x="84" y="230"/>
                    </a:lnTo>
                    <a:lnTo>
                      <a:pt x="90" y="232"/>
                    </a:lnTo>
                    <a:lnTo>
                      <a:pt x="94" y="238"/>
                    </a:lnTo>
                    <a:lnTo>
                      <a:pt x="96" y="242"/>
                    </a:lnTo>
                    <a:lnTo>
                      <a:pt x="96" y="246"/>
                    </a:lnTo>
                    <a:lnTo>
                      <a:pt x="98" y="250"/>
                    </a:lnTo>
                    <a:lnTo>
                      <a:pt x="100" y="254"/>
                    </a:lnTo>
                    <a:lnTo>
                      <a:pt x="102" y="258"/>
                    </a:lnTo>
                    <a:lnTo>
                      <a:pt x="106" y="260"/>
                    </a:lnTo>
                    <a:lnTo>
                      <a:pt x="106" y="264"/>
                    </a:lnTo>
                    <a:lnTo>
                      <a:pt x="106" y="268"/>
                    </a:lnTo>
                    <a:lnTo>
                      <a:pt x="106" y="272"/>
                    </a:lnTo>
                    <a:lnTo>
                      <a:pt x="106" y="276"/>
                    </a:lnTo>
                    <a:lnTo>
                      <a:pt x="104" y="280"/>
                    </a:lnTo>
                    <a:lnTo>
                      <a:pt x="100" y="284"/>
                    </a:lnTo>
                    <a:lnTo>
                      <a:pt x="100" y="290"/>
                    </a:lnTo>
                    <a:lnTo>
                      <a:pt x="98" y="294"/>
                    </a:lnTo>
                    <a:lnTo>
                      <a:pt x="98" y="298"/>
                    </a:lnTo>
                    <a:lnTo>
                      <a:pt x="96" y="302"/>
                    </a:lnTo>
                    <a:lnTo>
                      <a:pt x="92" y="304"/>
                    </a:lnTo>
                    <a:lnTo>
                      <a:pt x="84" y="312"/>
                    </a:lnTo>
                    <a:lnTo>
                      <a:pt x="82" y="316"/>
                    </a:lnTo>
                    <a:lnTo>
                      <a:pt x="82" y="322"/>
                    </a:lnTo>
                    <a:lnTo>
                      <a:pt x="82" y="326"/>
                    </a:lnTo>
                    <a:lnTo>
                      <a:pt x="80" y="330"/>
                    </a:lnTo>
                    <a:lnTo>
                      <a:pt x="78" y="334"/>
                    </a:lnTo>
                    <a:lnTo>
                      <a:pt x="78" y="338"/>
                    </a:lnTo>
                    <a:lnTo>
                      <a:pt x="82" y="342"/>
                    </a:lnTo>
                    <a:lnTo>
                      <a:pt x="82" y="346"/>
                    </a:lnTo>
                    <a:lnTo>
                      <a:pt x="80" y="350"/>
                    </a:lnTo>
                    <a:lnTo>
                      <a:pt x="76" y="354"/>
                    </a:lnTo>
                    <a:lnTo>
                      <a:pt x="74" y="358"/>
                    </a:lnTo>
                    <a:lnTo>
                      <a:pt x="74" y="362"/>
                    </a:lnTo>
                    <a:lnTo>
                      <a:pt x="74" y="366"/>
                    </a:lnTo>
                    <a:lnTo>
                      <a:pt x="74" y="370"/>
                    </a:lnTo>
                    <a:lnTo>
                      <a:pt x="72" y="374"/>
                    </a:lnTo>
                    <a:lnTo>
                      <a:pt x="72" y="378"/>
                    </a:lnTo>
                    <a:lnTo>
                      <a:pt x="72" y="384"/>
                    </a:lnTo>
                    <a:lnTo>
                      <a:pt x="72" y="390"/>
                    </a:lnTo>
                    <a:lnTo>
                      <a:pt x="72" y="394"/>
                    </a:lnTo>
                    <a:lnTo>
                      <a:pt x="76" y="396"/>
                    </a:lnTo>
                    <a:lnTo>
                      <a:pt x="80" y="398"/>
                    </a:lnTo>
                    <a:lnTo>
                      <a:pt x="80" y="402"/>
                    </a:lnTo>
                    <a:lnTo>
                      <a:pt x="78" y="406"/>
                    </a:lnTo>
                    <a:lnTo>
                      <a:pt x="78" y="410"/>
                    </a:lnTo>
                    <a:lnTo>
                      <a:pt x="70" y="410"/>
                    </a:lnTo>
                    <a:lnTo>
                      <a:pt x="66" y="412"/>
                    </a:lnTo>
                    <a:lnTo>
                      <a:pt x="62" y="418"/>
                    </a:lnTo>
                    <a:lnTo>
                      <a:pt x="60" y="422"/>
                    </a:lnTo>
                    <a:lnTo>
                      <a:pt x="58" y="426"/>
                    </a:lnTo>
                    <a:lnTo>
                      <a:pt x="54" y="430"/>
                    </a:lnTo>
                    <a:lnTo>
                      <a:pt x="50" y="432"/>
                    </a:lnTo>
                    <a:lnTo>
                      <a:pt x="48" y="436"/>
                    </a:lnTo>
                    <a:lnTo>
                      <a:pt x="48" y="440"/>
                    </a:lnTo>
                    <a:lnTo>
                      <a:pt x="50" y="444"/>
                    </a:lnTo>
                    <a:lnTo>
                      <a:pt x="50" y="448"/>
                    </a:lnTo>
                    <a:lnTo>
                      <a:pt x="50" y="452"/>
                    </a:lnTo>
                    <a:lnTo>
                      <a:pt x="52" y="456"/>
                    </a:lnTo>
                    <a:lnTo>
                      <a:pt x="56" y="458"/>
                    </a:lnTo>
                    <a:lnTo>
                      <a:pt x="60" y="458"/>
                    </a:lnTo>
                    <a:lnTo>
                      <a:pt x="68" y="460"/>
                    </a:lnTo>
                    <a:lnTo>
                      <a:pt x="72" y="456"/>
                    </a:lnTo>
                    <a:lnTo>
                      <a:pt x="74" y="464"/>
                    </a:lnTo>
                    <a:lnTo>
                      <a:pt x="74" y="468"/>
                    </a:lnTo>
                    <a:lnTo>
                      <a:pt x="74" y="472"/>
                    </a:lnTo>
                    <a:lnTo>
                      <a:pt x="70" y="472"/>
                    </a:lnTo>
                    <a:lnTo>
                      <a:pt x="68" y="468"/>
                    </a:lnTo>
                    <a:lnTo>
                      <a:pt x="64" y="468"/>
                    </a:lnTo>
                    <a:lnTo>
                      <a:pt x="60" y="468"/>
                    </a:lnTo>
                    <a:lnTo>
                      <a:pt x="58" y="472"/>
                    </a:lnTo>
                    <a:lnTo>
                      <a:pt x="56" y="476"/>
                    </a:lnTo>
                    <a:lnTo>
                      <a:pt x="56" y="480"/>
                    </a:lnTo>
                    <a:lnTo>
                      <a:pt x="52" y="480"/>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4" name="Freeform 41"/>
              <p:cNvSpPr>
                <a:spLocks/>
              </p:cNvSpPr>
              <p:nvPr/>
            </p:nvSpPr>
            <p:spPr bwMode="ltGray">
              <a:xfrm>
                <a:off x="4890" y="3982"/>
                <a:ext cx="69" cy="79"/>
              </a:xfrm>
              <a:custGeom>
                <a:avLst/>
                <a:gdLst>
                  <a:gd name="T0" fmla="*/ 32 w 69"/>
                  <a:gd name="T1" fmla="*/ 74 h 79"/>
                  <a:gd name="T2" fmla="*/ 34 w 69"/>
                  <a:gd name="T3" fmla="*/ 70 h 79"/>
                  <a:gd name="T4" fmla="*/ 36 w 69"/>
                  <a:gd name="T5" fmla="*/ 66 h 79"/>
                  <a:gd name="T6" fmla="*/ 40 w 69"/>
                  <a:gd name="T7" fmla="*/ 66 h 79"/>
                  <a:gd name="T8" fmla="*/ 44 w 69"/>
                  <a:gd name="T9" fmla="*/ 64 h 79"/>
                  <a:gd name="T10" fmla="*/ 44 w 69"/>
                  <a:gd name="T11" fmla="*/ 60 h 79"/>
                  <a:gd name="T12" fmla="*/ 48 w 69"/>
                  <a:gd name="T13" fmla="*/ 60 h 79"/>
                  <a:gd name="T14" fmla="*/ 52 w 69"/>
                  <a:gd name="T15" fmla="*/ 58 h 79"/>
                  <a:gd name="T16" fmla="*/ 52 w 69"/>
                  <a:gd name="T17" fmla="*/ 54 h 79"/>
                  <a:gd name="T18" fmla="*/ 56 w 69"/>
                  <a:gd name="T19" fmla="*/ 52 h 79"/>
                  <a:gd name="T20" fmla="*/ 58 w 69"/>
                  <a:gd name="T21" fmla="*/ 48 h 79"/>
                  <a:gd name="T22" fmla="*/ 60 w 69"/>
                  <a:gd name="T23" fmla="*/ 44 h 79"/>
                  <a:gd name="T24" fmla="*/ 60 w 69"/>
                  <a:gd name="T25" fmla="*/ 40 h 79"/>
                  <a:gd name="T26" fmla="*/ 60 w 69"/>
                  <a:gd name="T27" fmla="*/ 36 h 79"/>
                  <a:gd name="T28" fmla="*/ 64 w 69"/>
                  <a:gd name="T29" fmla="*/ 36 h 79"/>
                  <a:gd name="T30" fmla="*/ 68 w 69"/>
                  <a:gd name="T31" fmla="*/ 34 h 79"/>
                  <a:gd name="T32" fmla="*/ 68 w 69"/>
                  <a:gd name="T33" fmla="*/ 30 h 79"/>
                  <a:gd name="T34" fmla="*/ 64 w 69"/>
                  <a:gd name="T35" fmla="*/ 28 h 79"/>
                  <a:gd name="T36" fmla="*/ 62 w 69"/>
                  <a:gd name="T37" fmla="*/ 24 h 79"/>
                  <a:gd name="T38" fmla="*/ 60 w 69"/>
                  <a:gd name="T39" fmla="*/ 20 h 79"/>
                  <a:gd name="T40" fmla="*/ 58 w 69"/>
                  <a:gd name="T41" fmla="*/ 16 h 79"/>
                  <a:gd name="T42" fmla="*/ 58 w 69"/>
                  <a:gd name="T43" fmla="*/ 12 h 79"/>
                  <a:gd name="T44" fmla="*/ 56 w 69"/>
                  <a:gd name="T45" fmla="*/ 8 h 79"/>
                  <a:gd name="T46" fmla="*/ 52 w 69"/>
                  <a:gd name="T47" fmla="*/ 6 h 79"/>
                  <a:gd name="T48" fmla="*/ 50 w 69"/>
                  <a:gd name="T49" fmla="*/ 2 h 79"/>
                  <a:gd name="T50" fmla="*/ 46 w 69"/>
                  <a:gd name="T51" fmla="*/ 0 h 79"/>
                  <a:gd name="T52" fmla="*/ 42 w 69"/>
                  <a:gd name="T53" fmla="*/ 0 h 79"/>
                  <a:gd name="T54" fmla="*/ 36 w 69"/>
                  <a:gd name="T55" fmla="*/ 0 h 79"/>
                  <a:gd name="T56" fmla="*/ 32 w 69"/>
                  <a:gd name="T57" fmla="*/ 0 h 79"/>
                  <a:gd name="T58" fmla="*/ 28 w 69"/>
                  <a:gd name="T59" fmla="*/ 0 h 79"/>
                  <a:gd name="T60" fmla="*/ 24 w 69"/>
                  <a:gd name="T61" fmla="*/ 0 h 79"/>
                  <a:gd name="T62" fmla="*/ 20 w 69"/>
                  <a:gd name="T63" fmla="*/ 0 h 79"/>
                  <a:gd name="T64" fmla="*/ 18 w 69"/>
                  <a:gd name="T65" fmla="*/ 4 h 79"/>
                  <a:gd name="T66" fmla="*/ 16 w 69"/>
                  <a:gd name="T67" fmla="*/ 8 h 79"/>
                  <a:gd name="T68" fmla="*/ 14 w 69"/>
                  <a:gd name="T69" fmla="*/ 12 h 79"/>
                  <a:gd name="T70" fmla="*/ 10 w 69"/>
                  <a:gd name="T71" fmla="*/ 12 h 79"/>
                  <a:gd name="T72" fmla="*/ 10 w 69"/>
                  <a:gd name="T73" fmla="*/ 16 h 79"/>
                  <a:gd name="T74" fmla="*/ 10 w 69"/>
                  <a:gd name="T75" fmla="*/ 20 h 79"/>
                  <a:gd name="T76" fmla="*/ 8 w 69"/>
                  <a:gd name="T77" fmla="*/ 26 h 79"/>
                  <a:gd name="T78" fmla="*/ 4 w 69"/>
                  <a:gd name="T79" fmla="*/ 26 h 79"/>
                  <a:gd name="T80" fmla="*/ 0 w 69"/>
                  <a:gd name="T81" fmla="*/ 30 h 79"/>
                  <a:gd name="T82" fmla="*/ 2 w 69"/>
                  <a:gd name="T83" fmla="*/ 36 h 79"/>
                  <a:gd name="T84" fmla="*/ 2 w 69"/>
                  <a:gd name="T85" fmla="*/ 40 h 79"/>
                  <a:gd name="T86" fmla="*/ 4 w 69"/>
                  <a:gd name="T87" fmla="*/ 44 h 79"/>
                  <a:gd name="T88" fmla="*/ 8 w 69"/>
                  <a:gd name="T89" fmla="*/ 46 h 79"/>
                  <a:gd name="T90" fmla="*/ 12 w 69"/>
                  <a:gd name="T91" fmla="*/ 46 h 79"/>
                  <a:gd name="T92" fmla="*/ 12 w 69"/>
                  <a:gd name="T93" fmla="*/ 50 h 79"/>
                  <a:gd name="T94" fmla="*/ 12 w 69"/>
                  <a:gd name="T95" fmla="*/ 54 h 79"/>
                  <a:gd name="T96" fmla="*/ 12 w 69"/>
                  <a:gd name="T97" fmla="*/ 58 h 79"/>
                  <a:gd name="T98" fmla="*/ 16 w 69"/>
                  <a:gd name="T99" fmla="*/ 60 h 79"/>
                  <a:gd name="T100" fmla="*/ 16 w 69"/>
                  <a:gd name="T101" fmla="*/ 64 h 79"/>
                  <a:gd name="T102" fmla="*/ 16 w 69"/>
                  <a:gd name="T103" fmla="*/ 68 h 79"/>
                  <a:gd name="T104" fmla="*/ 20 w 69"/>
                  <a:gd name="T105" fmla="*/ 70 h 79"/>
                  <a:gd name="T106" fmla="*/ 24 w 69"/>
                  <a:gd name="T107" fmla="*/ 72 h 79"/>
                  <a:gd name="T108" fmla="*/ 28 w 69"/>
                  <a:gd name="T109" fmla="*/ 76 h 79"/>
                  <a:gd name="T110" fmla="*/ 32 w 69"/>
                  <a:gd name="T111" fmla="*/ 78 h 79"/>
                  <a:gd name="T112" fmla="*/ 36 w 69"/>
                  <a:gd name="T113" fmla="*/ 78 h 79"/>
                  <a:gd name="T114" fmla="*/ 38 w 69"/>
                  <a:gd name="T115" fmla="*/ 74 h 79"/>
                  <a:gd name="T116" fmla="*/ 40 w 69"/>
                  <a:gd name="T117" fmla="*/ 70 h 79"/>
                  <a:gd name="T118" fmla="*/ 42 w 69"/>
                  <a:gd name="T119" fmla="*/ 66 h 79"/>
                  <a:gd name="T120" fmla="*/ 46 w 69"/>
                  <a:gd name="T121" fmla="*/ 66 h 79"/>
                  <a:gd name="T122" fmla="*/ 48 w 69"/>
                  <a:gd name="T123" fmla="*/ 62 h 7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9" h="79">
                    <a:moveTo>
                      <a:pt x="32" y="74"/>
                    </a:moveTo>
                    <a:lnTo>
                      <a:pt x="34" y="70"/>
                    </a:lnTo>
                    <a:lnTo>
                      <a:pt x="36" y="66"/>
                    </a:lnTo>
                    <a:lnTo>
                      <a:pt x="40" y="66"/>
                    </a:lnTo>
                    <a:lnTo>
                      <a:pt x="44" y="64"/>
                    </a:lnTo>
                    <a:lnTo>
                      <a:pt x="44" y="60"/>
                    </a:lnTo>
                    <a:lnTo>
                      <a:pt x="48" y="60"/>
                    </a:lnTo>
                    <a:lnTo>
                      <a:pt x="52" y="58"/>
                    </a:lnTo>
                    <a:lnTo>
                      <a:pt x="52" y="54"/>
                    </a:lnTo>
                    <a:lnTo>
                      <a:pt x="56" y="52"/>
                    </a:lnTo>
                    <a:lnTo>
                      <a:pt x="58" y="48"/>
                    </a:lnTo>
                    <a:lnTo>
                      <a:pt x="60" y="44"/>
                    </a:lnTo>
                    <a:lnTo>
                      <a:pt x="60" y="40"/>
                    </a:lnTo>
                    <a:lnTo>
                      <a:pt x="60" y="36"/>
                    </a:lnTo>
                    <a:lnTo>
                      <a:pt x="64" y="36"/>
                    </a:lnTo>
                    <a:lnTo>
                      <a:pt x="68" y="34"/>
                    </a:lnTo>
                    <a:lnTo>
                      <a:pt x="68" y="30"/>
                    </a:lnTo>
                    <a:lnTo>
                      <a:pt x="64" y="28"/>
                    </a:lnTo>
                    <a:lnTo>
                      <a:pt x="62" y="24"/>
                    </a:lnTo>
                    <a:lnTo>
                      <a:pt x="60" y="20"/>
                    </a:lnTo>
                    <a:lnTo>
                      <a:pt x="58" y="16"/>
                    </a:lnTo>
                    <a:lnTo>
                      <a:pt x="58" y="12"/>
                    </a:lnTo>
                    <a:lnTo>
                      <a:pt x="56" y="8"/>
                    </a:lnTo>
                    <a:lnTo>
                      <a:pt x="52" y="6"/>
                    </a:lnTo>
                    <a:lnTo>
                      <a:pt x="50" y="2"/>
                    </a:lnTo>
                    <a:lnTo>
                      <a:pt x="46" y="0"/>
                    </a:lnTo>
                    <a:lnTo>
                      <a:pt x="42" y="0"/>
                    </a:lnTo>
                    <a:lnTo>
                      <a:pt x="36" y="0"/>
                    </a:lnTo>
                    <a:lnTo>
                      <a:pt x="32" y="0"/>
                    </a:lnTo>
                    <a:lnTo>
                      <a:pt x="28" y="0"/>
                    </a:lnTo>
                    <a:lnTo>
                      <a:pt x="24" y="0"/>
                    </a:lnTo>
                    <a:lnTo>
                      <a:pt x="20" y="0"/>
                    </a:lnTo>
                    <a:lnTo>
                      <a:pt x="18" y="4"/>
                    </a:lnTo>
                    <a:lnTo>
                      <a:pt x="16" y="8"/>
                    </a:lnTo>
                    <a:lnTo>
                      <a:pt x="14" y="12"/>
                    </a:lnTo>
                    <a:lnTo>
                      <a:pt x="10" y="12"/>
                    </a:lnTo>
                    <a:lnTo>
                      <a:pt x="10" y="16"/>
                    </a:lnTo>
                    <a:lnTo>
                      <a:pt x="10" y="20"/>
                    </a:lnTo>
                    <a:lnTo>
                      <a:pt x="8" y="26"/>
                    </a:lnTo>
                    <a:lnTo>
                      <a:pt x="4" y="26"/>
                    </a:lnTo>
                    <a:lnTo>
                      <a:pt x="0" y="30"/>
                    </a:lnTo>
                    <a:lnTo>
                      <a:pt x="2" y="36"/>
                    </a:lnTo>
                    <a:lnTo>
                      <a:pt x="2" y="40"/>
                    </a:lnTo>
                    <a:lnTo>
                      <a:pt x="4" y="44"/>
                    </a:lnTo>
                    <a:lnTo>
                      <a:pt x="8" y="46"/>
                    </a:lnTo>
                    <a:lnTo>
                      <a:pt x="12" y="46"/>
                    </a:lnTo>
                    <a:lnTo>
                      <a:pt x="12" y="50"/>
                    </a:lnTo>
                    <a:lnTo>
                      <a:pt x="12" y="54"/>
                    </a:lnTo>
                    <a:lnTo>
                      <a:pt x="12" y="58"/>
                    </a:lnTo>
                    <a:lnTo>
                      <a:pt x="16" y="60"/>
                    </a:lnTo>
                    <a:lnTo>
                      <a:pt x="16" y="64"/>
                    </a:lnTo>
                    <a:lnTo>
                      <a:pt x="16" y="68"/>
                    </a:lnTo>
                    <a:lnTo>
                      <a:pt x="20" y="70"/>
                    </a:lnTo>
                    <a:lnTo>
                      <a:pt x="24" y="72"/>
                    </a:lnTo>
                    <a:lnTo>
                      <a:pt x="28" y="76"/>
                    </a:lnTo>
                    <a:lnTo>
                      <a:pt x="32" y="78"/>
                    </a:lnTo>
                    <a:lnTo>
                      <a:pt x="36" y="78"/>
                    </a:lnTo>
                    <a:lnTo>
                      <a:pt x="38" y="74"/>
                    </a:lnTo>
                    <a:lnTo>
                      <a:pt x="40" y="70"/>
                    </a:lnTo>
                    <a:lnTo>
                      <a:pt x="42" y="66"/>
                    </a:lnTo>
                    <a:lnTo>
                      <a:pt x="46" y="66"/>
                    </a:lnTo>
                    <a:lnTo>
                      <a:pt x="48" y="62"/>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5" name="Freeform 42"/>
              <p:cNvSpPr>
                <a:spLocks/>
              </p:cNvSpPr>
              <p:nvPr/>
            </p:nvSpPr>
            <p:spPr bwMode="ltGray">
              <a:xfrm>
                <a:off x="4842" y="3950"/>
                <a:ext cx="39" cy="45"/>
              </a:xfrm>
              <a:custGeom>
                <a:avLst/>
                <a:gdLst>
                  <a:gd name="T0" fmla="*/ 18 w 39"/>
                  <a:gd name="T1" fmla="*/ 44 h 45"/>
                  <a:gd name="T2" fmla="*/ 18 w 39"/>
                  <a:gd name="T3" fmla="*/ 40 h 45"/>
                  <a:gd name="T4" fmla="*/ 20 w 39"/>
                  <a:gd name="T5" fmla="*/ 36 h 45"/>
                  <a:gd name="T6" fmla="*/ 24 w 39"/>
                  <a:gd name="T7" fmla="*/ 36 h 45"/>
                  <a:gd name="T8" fmla="*/ 26 w 39"/>
                  <a:gd name="T9" fmla="*/ 32 h 45"/>
                  <a:gd name="T10" fmla="*/ 30 w 39"/>
                  <a:gd name="T11" fmla="*/ 30 h 45"/>
                  <a:gd name="T12" fmla="*/ 34 w 39"/>
                  <a:gd name="T13" fmla="*/ 28 h 45"/>
                  <a:gd name="T14" fmla="*/ 38 w 39"/>
                  <a:gd name="T15" fmla="*/ 24 h 45"/>
                  <a:gd name="T16" fmla="*/ 38 w 39"/>
                  <a:gd name="T17" fmla="*/ 20 h 45"/>
                  <a:gd name="T18" fmla="*/ 38 w 39"/>
                  <a:gd name="T19" fmla="*/ 16 h 45"/>
                  <a:gd name="T20" fmla="*/ 36 w 39"/>
                  <a:gd name="T21" fmla="*/ 12 h 45"/>
                  <a:gd name="T22" fmla="*/ 34 w 39"/>
                  <a:gd name="T23" fmla="*/ 8 h 45"/>
                  <a:gd name="T24" fmla="*/ 30 w 39"/>
                  <a:gd name="T25" fmla="*/ 6 h 45"/>
                  <a:gd name="T26" fmla="*/ 26 w 39"/>
                  <a:gd name="T27" fmla="*/ 4 h 45"/>
                  <a:gd name="T28" fmla="*/ 24 w 39"/>
                  <a:gd name="T29" fmla="*/ 0 h 45"/>
                  <a:gd name="T30" fmla="*/ 20 w 39"/>
                  <a:gd name="T31" fmla="*/ 0 h 45"/>
                  <a:gd name="T32" fmla="*/ 16 w 39"/>
                  <a:gd name="T33" fmla="*/ 0 h 45"/>
                  <a:gd name="T34" fmla="*/ 12 w 39"/>
                  <a:gd name="T35" fmla="*/ 0 h 45"/>
                  <a:gd name="T36" fmla="*/ 8 w 39"/>
                  <a:gd name="T37" fmla="*/ 0 h 45"/>
                  <a:gd name="T38" fmla="*/ 4 w 39"/>
                  <a:gd name="T39" fmla="*/ 0 h 45"/>
                  <a:gd name="T40" fmla="*/ 4 w 39"/>
                  <a:gd name="T41" fmla="*/ 4 h 45"/>
                  <a:gd name="T42" fmla="*/ 2 w 39"/>
                  <a:gd name="T43" fmla="*/ 8 h 45"/>
                  <a:gd name="T44" fmla="*/ 2 w 39"/>
                  <a:gd name="T45" fmla="*/ 12 h 45"/>
                  <a:gd name="T46" fmla="*/ 2 w 39"/>
                  <a:gd name="T47" fmla="*/ 18 h 45"/>
                  <a:gd name="T48" fmla="*/ 0 w 39"/>
                  <a:gd name="T49" fmla="*/ 22 h 45"/>
                  <a:gd name="T50" fmla="*/ 0 w 39"/>
                  <a:gd name="T51" fmla="*/ 26 h 45"/>
                  <a:gd name="T52" fmla="*/ 0 w 39"/>
                  <a:gd name="T53" fmla="*/ 30 h 45"/>
                  <a:gd name="T54" fmla="*/ 0 w 39"/>
                  <a:gd name="T55" fmla="*/ 34 h 45"/>
                  <a:gd name="T56" fmla="*/ 6 w 39"/>
                  <a:gd name="T57" fmla="*/ 38 h 45"/>
                  <a:gd name="T58" fmla="*/ 10 w 39"/>
                  <a:gd name="T59" fmla="*/ 36 h 45"/>
                  <a:gd name="T60" fmla="*/ 10 w 39"/>
                  <a:gd name="T61" fmla="*/ 40 h 45"/>
                  <a:gd name="T62" fmla="*/ 14 w 39"/>
                  <a:gd name="T63" fmla="*/ 42 h 45"/>
                  <a:gd name="T64" fmla="*/ 18 w 39"/>
                  <a:gd name="T65" fmla="*/ 44 h 45"/>
                  <a:gd name="T66" fmla="*/ 18 w 39"/>
                  <a:gd name="T67" fmla="*/ 44 h 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9" h="45">
                    <a:moveTo>
                      <a:pt x="18" y="44"/>
                    </a:moveTo>
                    <a:lnTo>
                      <a:pt x="18" y="40"/>
                    </a:lnTo>
                    <a:lnTo>
                      <a:pt x="20" y="36"/>
                    </a:lnTo>
                    <a:lnTo>
                      <a:pt x="24" y="36"/>
                    </a:lnTo>
                    <a:lnTo>
                      <a:pt x="26" y="32"/>
                    </a:lnTo>
                    <a:lnTo>
                      <a:pt x="30" y="30"/>
                    </a:lnTo>
                    <a:lnTo>
                      <a:pt x="34" y="28"/>
                    </a:lnTo>
                    <a:lnTo>
                      <a:pt x="38" y="24"/>
                    </a:lnTo>
                    <a:lnTo>
                      <a:pt x="38" y="20"/>
                    </a:lnTo>
                    <a:lnTo>
                      <a:pt x="38" y="16"/>
                    </a:lnTo>
                    <a:lnTo>
                      <a:pt x="36" y="12"/>
                    </a:lnTo>
                    <a:lnTo>
                      <a:pt x="34" y="8"/>
                    </a:lnTo>
                    <a:lnTo>
                      <a:pt x="30" y="6"/>
                    </a:lnTo>
                    <a:lnTo>
                      <a:pt x="26" y="4"/>
                    </a:lnTo>
                    <a:lnTo>
                      <a:pt x="24" y="0"/>
                    </a:lnTo>
                    <a:lnTo>
                      <a:pt x="20" y="0"/>
                    </a:lnTo>
                    <a:lnTo>
                      <a:pt x="16" y="0"/>
                    </a:lnTo>
                    <a:lnTo>
                      <a:pt x="12" y="0"/>
                    </a:lnTo>
                    <a:lnTo>
                      <a:pt x="8" y="0"/>
                    </a:lnTo>
                    <a:lnTo>
                      <a:pt x="4" y="0"/>
                    </a:lnTo>
                    <a:lnTo>
                      <a:pt x="4" y="4"/>
                    </a:lnTo>
                    <a:lnTo>
                      <a:pt x="2" y="8"/>
                    </a:lnTo>
                    <a:lnTo>
                      <a:pt x="2" y="12"/>
                    </a:lnTo>
                    <a:lnTo>
                      <a:pt x="2" y="18"/>
                    </a:lnTo>
                    <a:lnTo>
                      <a:pt x="0" y="22"/>
                    </a:lnTo>
                    <a:lnTo>
                      <a:pt x="0" y="26"/>
                    </a:lnTo>
                    <a:lnTo>
                      <a:pt x="0" y="30"/>
                    </a:lnTo>
                    <a:lnTo>
                      <a:pt x="0" y="34"/>
                    </a:lnTo>
                    <a:lnTo>
                      <a:pt x="6" y="38"/>
                    </a:lnTo>
                    <a:lnTo>
                      <a:pt x="10" y="36"/>
                    </a:lnTo>
                    <a:lnTo>
                      <a:pt x="10" y="40"/>
                    </a:lnTo>
                    <a:lnTo>
                      <a:pt x="14" y="42"/>
                    </a:lnTo>
                    <a:lnTo>
                      <a:pt x="18" y="44"/>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6" name="Freeform 43"/>
              <p:cNvSpPr>
                <a:spLocks/>
              </p:cNvSpPr>
              <p:nvPr/>
            </p:nvSpPr>
            <p:spPr bwMode="ltGray">
              <a:xfrm>
                <a:off x="4850" y="4116"/>
                <a:ext cx="61" cy="55"/>
              </a:xfrm>
              <a:custGeom>
                <a:avLst/>
                <a:gdLst>
                  <a:gd name="T0" fmla="*/ 60 w 61"/>
                  <a:gd name="T1" fmla="*/ 4 h 55"/>
                  <a:gd name="T2" fmla="*/ 60 w 61"/>
                  <a:gd name="T3" fmla="*/ 8 h 55"/>
                  <a:gd name="T4" fmla="*/ 60 w 61"/>
                  <a:gd name="T5" fmla="*/ 12 h 55"/>
                  <a:gd name="T6" fmla="*/ 58 w 61"/>
                  <a:gd name="T7" fmla="*/ 16 h 55"/>
                  <a:gd name="T8" fmla="*/ 56 w 61"/>
                  <a:gd name="T9" fmla="*/ 20 h 55"/>
                  <a:gd name="T10" fmla="*/ 52 w 61"/>
                  <a:gd name="T11" fmla="*/ 22 h 55"/>
                  <a:gd name="T12" fmla="*/ 52 w 61"/>
                  <a:gd name="T13" fmla="*/ 26 h 55"/>
                  <a:gd name="T14" fmla="*/ 52 w 61"/>
                  <a:gd name="T15" fmla="*/ 30 h 55"/>
                  <a:gd name="T16" fmla="*/ 52 w 61"/>
                  <a:gd name="T17" fmla="*/ 34 h 55"/>
                  <a:gd name="T18" fmla="*/ 52 w 61"/>
                  <a:gd name="T19" fmla="*/ 38 h 55"/>
                  <a:gd name="T20" fmla="*/ 48 w 61"/>
                  <a:gd name="T21" fmla="*/ 38 h 55"/>
                  <a:gd name="T22" fmla="*/ 44 w 61"/>
                  <a:gd name="T23" fmla="*/ 38 h 55"/>
                  <a:gd name="T24" fmla="*/ 42 w 61"/>
                  <a:gd name="T25" fmla="*/ 42 h 55"/>
                  <a:gd name="T26" fmla="*/ 42 w 61"/>
                  <a:gd name="T27" fmla="*/ 46 h 55"/>
                  <a:gd name="T28" fmla="*/ 36 w 61"/>
                  <a:gd name="T29" fmla="*/ 46 h 55"/>
                  <a:gd name="T30" fmla="*/ 32 w 61"/>
                  <a:gd name="T31" fmla="*/ 46 h 55"/>
                  <a:gd name="T32" fmla="*/ 30 w 61"/>
                  <a:gd name="T33" fmla="*/ 50 h 55"/>
                  <a:gd name="T34" fmla="*/ 28 w 61"/>
                  <a:gd name="T35" fmla="*/ 54 h 55"/>
                  <a:gd name="T36" fmla="*/ 24 w 61"/>
                  <a:gd name="T37" fmla="*/ 54 h 55"/>
                  <a:gd name="T38" fmla="*/ 20 w 61"/>
                  <a:gd name="T39" fmla="*/ 54 h 55"/>
                  <a:gd name="T40" fmla="*/ 14 w 61"/>
                  <a:gd name="T41" fmla="*/ 52 h 55"/>
                  <a:gd name="T42" fmla="*/ 10 w 61"/>
                  <a:gd name="T43" fmla="*/ 50 h 55"/>
                  <a:gd name="T44" fmla="*/ 8 w 61"/>
                  <a:gd name="T45" fmla="*/ 46 h 55"/>
                  <a:gd name="T46" fmla="*/ 4 w 61"/>
                  <a:gd name="T47" fmla="*/ 44 h 55"/>
                  <a:gd name="T48" fmla="*/ 2 w 61"/>
                  <a:gd name="T49" fmla="*/ 40 h 55"/>
                  <a:gd name="T50" fmla="*/ 2 w 61"/>
                  <a:gd name="T51" fmla="*/ 36 h 55"/>
                  <a:gd name="T52" fmla="*/ 0 w 61"/>
                  <a:gd name="T53" fmla="*/ 32 h 55"/>
                  <a:gd name="T54" fmla="*/ 0 w 61"/>
                  <a:gd name="T55" fmla="*/ 28 h 55"/>
                  <a:gd name="T56" fmla="*/ 0 w 61"/>
                  <a:gd name="T57" fmla="*/ 24 h 55"/>
                  <a:gd name="T58" fmla="*/ 0 w 61"/>
                  <a:gd name="T59" fmla="*/ 20 h 55"/>
                  <a:gd name="T60" fmla="*/ 0 w 61"/>
                  <a:gd name="T61" fmla="*/ 16 h 55"/>
                  <a:gd name="T62" fmla="*/ 4 w 61"/>
                  <a:gd name="T63" fmla="*/ 16 h 55"/>
                  <a:gd name="T64" fmla="*/ 4 w 61"/>
                  <a:gd name="T65" fmla="*/ 12 h 55"/>
                  <a:gd name="T66" fmla="*/ 8 w 61"/>
                  <a:gd name="T67" fmla="*/ 12 h 55"/>
                  <a:gd name="T68" fmla="*/ 10 w 61"/>
                  <a:gd name="T69" fmla="*/ 8 h 55"/>
                  <a:gd name="T70" fmla="*/ 14 w 61"/>
                  <a:gd name="T71" fmla="*/ 6 h 55"/>
                  <a:gd name="T72" fmla="*/ 18 w 61"/>
                  <a:gd name="T73" fmla="*/ 4 h 55"/>
                  <a:gd name="T74" fmla="*/ 22 w 61"/>
                  <a:gd name="T75" fmla="*/ 4 h 55"/>
                  <a:gd name="T76" fmla="*/ 26 w 61"/>
                  <a:gd name="T77" fmla="*/ 2 h 55"/>
                  <a:gd name="T78" fmla="*/ 30 w 61"/>
                  <a:gd name="T79" fmla="*/ 2 h 55"/>
                  <a:gd name="T80" fmla="*/ 34 w 61"/>
                  <a:gd name="T81" fmla="*/ 2 h 55"/>
                  <a:gd name="T82" fmla="*/ 38 w 61"/>
                  <a:gd name="T83" fmla="*/ 2 h 55"/>
                  <a:gd name="T84" fmla="*/ 42 w 61"/>
                  <a:gd name="T85" fmla="*/ 2 h 55"/>
                  <a:gd name="T86" fmla="*/ 48 w 61"/>
                  <a:gd name="T87" fmla="*/ 0 h 55"/>
                  <a:gd name="T88" fmla="*/ 52 w 61"/>
                  <a:gd name="T89" fmla="*/ 0 h 55"/>
                  <a:gd name="T90" fmla="*/ 56 w 61"/>
                  <a:gd name="T91" fmla="*/ 0 h 55"/>
                  <a:gd name="T92" fmla="*/ 60 w 61"/>
                  <a:gd name="T93" fmla="*/ 2 h 55"/>
                  <a:gd name="T94" fmla="*/ 60 w 61"/>
                  <a:gd name="T95" fmla="*/ 4 h 5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1" h="55">
                    <a:moveTo>
                      <a:pt x="60" y="4"/>
                    </a:moveTo>
                    <a:lnTo>
                      <a:pt x="60" y="8"/>
                    </a:lnTo>
                    <a:lnTo>
                      <a:pt x="60" y="12"/>
                    </a:lnTo>
                    <a:lnTo>
                      <a:pt x="58" y="16"/>
                    </a:lnTo>
                    <a:lnTo>
                      <a:pt x="56" y="20"/>
                    </a:lnTo>
                    <a:lnTo>
                      <a:pt x="52" y="22"/>
                    </a:lnTo>
                    <a:lnTo>
                      <a:pt x="52" y="26"/>
                    </a:lnTo>
                    <a:lnTo>
                      <a:pt x="52" y="30"/>
                    </a:lnTo>
                    <a:lnTo>
                      <a:pt x="52" y="34"/>
                    </a:lnTo>
                    <a:lnTo>
                      <a:pt x="52" y="38"/>
                    </a:lnTo>
                    <a:lnTo>
                      <a:pt x="48" y="38"/>
                    </a:lnTo>
                    <a:lnTo>
                      <a:pt x="44" y="38"/>
                    </a:lnTo>
                    <a:lnTo>
                      <a:pt x="42" y="42"/>
                    </a:lnTo>
                    <a:lnTo>
                      <a:pt x="42" y="46"/>
                    </a:lnTo>
                    <a:lnTo>
                      <a:pt x="36" y="46"/>
                    </a:lnTo>
                    <a:lnTo>
                      <a:pt x="32" y="46"/>
                    </a:lnTo>
                    <a:lnTo>
                      <a:pt x="30" y="50"/>
                    </a:lnTo>
                    <a:lnTo>
                      <a:pt x="28" y="54"/>
                    </a:lnTo>
                    <a:lnTo>
                      <a:pt x="24" y="54"/>
                    </a:lnTo>
                    <a:lnTo>
                      <a:pt x="20" y="54"/>
                    </a:lnTo>
                    <a:lnTo>
                      <a:pt x="14" y="52"/>
                    </a:lnTo>
                    <a:lnTo>
                      <a:pt x="10" y="50"/>
                    </a:lnTo>
                    <a:lnTo>
                      <a:pt x="8" y="46"/>
                    </a:lnTo>
                    <a:lnTo>
                      <a:pt x="4" y="44"/>
                    </a:lnTo>
                    <a:lnTo>
                      <a:pt x="2" y="40"/>
                    </a:lnTo>
                    <a:lnTo>
                      <a:pt x="2" y="36"/>
                    </a:lnTo>
                    <a:lnTo>
                      <a:pt x="0" y="32"/>
                    </a:lnTo>
                    <a:lnTo>
                      <a:pt x="0" y="28"/>
                    </a:lnTo>
                    <a:lnTo>
                      <a:pt x="0" y="24"/>
                    </a:lnTo>
                    <a:lnTo>
                      <a:pt x="0" y="20"/>
                    </a:lnTo>
                    <a:lnTo>
                      <a:pt x="0" y="16"/>
                    </a:lnTo>
                    <a:lnTo>
                      <a:pt x="4" y="16"/>
                    </a:lnTo>
                    <a:lnTo>
                      <a:pt x="4" y="12"/>
                    </a:lnTo>
                    <a:lnTo>
                      <a:pt x="8" y="12"/>
                    </a:lnTo>
                    <a:lnTo>
                      <a:pt x="10" y="8"/>
                    </a:lnTo>
                    <a:lnTo>
                      <a:pt x="14" y="6"/>
                    </a:lnTo>
                    <a:lnTo>
                      <a:pt x="18" y="4"/>
                    </a:lnTo>
                    <a:lnTo>
                      <a:pt x="22" y="4"/>
                    </a:lnTo>
                    <a:lnTo>
                      <a:pt x="26" y="2"/>
                    </a:lnTo>
                    <a:lnTo>
                      <a:pt x="30" y="2"/>
                    </a:lnTo>
                    <a:lnTo>
                      <a:pt x="34" y="2"/>
                    </a:lnTo>
                    <a:lnTo>
                      <a:pt x="38" y="2"/>
                    </a:lnTo>
                    <a:lnTo>
                      <a:pt x="42" y="2"/>
                    </a:lnTo>
                    <a:lnTo>
                      <a:pt x="48" y="0"/>
                    </a:lnTo>
                    <a:lnTo>
                      <a:pt x="52" y="0"/>
                    </a:lnTo>
                    <a:lnTo>
                      <a:pt x="56" y="0"/>
                    </a:lnTo>
                    <a:lnTo>
                      <a:pt x="60" y="2"/>
                    </a:lnTo>
                    <a:lnTo>
                      <a:pt x="60" y="4"/>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7" name="Freeform 44"/>
              <p:cNvSpPr>
                <a:spLocks/>
              </p:cNvSpPr>
              <p:nvPr/>
            </p:nvSpPr>
            <p:spPr bwMode="ltGray">
              <a:xfrm>
                <a:off x="5384" y="3480"/>
                <a:ext cx="13" cy="15"/>
              </a:xfrm>
              <a:custGeom>
                <a:avLst/>
                <a:gdLst>
                  <a:gd name="T0" fmla="*/ 4 w 13"/>
                  <a:gd name="T1" fmla="*/ 12 h 15"/>
                  <a:gd name="T2" fmla="*/ 8 w 13"/>
                  <a:gd name="T3" fmla="*/ 12 h 15"/>
                  <a:gd name="T4" fmla="*/ 12 w 13"/>
                  <a:gd name="T5" fmla="*/ 12 h 15"/>
                  <a:gd name="T6" fmla="*/ 12 w 13"/>
                  <a:gd name="T7" fmla="*/ 8 h 15"/>
                  <a:gd name="T8" fmla="*/ 12 w 13"/>
                  <a:gd name="T9" fmla="*/ 4 h 15"/>
                  <a:gd name="T10" fmla="*/ 6 w 13"/>
                  <a:gd name="T11" fmla="*/ 0 h 15"/>
                  <a:gd name="T12" fmla="*/ 4 w 13"/>
                  <a:gd name="T13" fmla="*/ 4 h 15"/>
                  <a:gd name="T14" fmla="*/ 0 w 13"/>
                  <a:gd name="T15" fmla="*/ 6 h 15"/>
                  <a:gd name="T16" fmla="*/ 0 w 13"/>
                  <a:gd name="T17" fmla="*/ 10 h 15"/>
                  <a:gd name="T18" fmla="*/ 2 w 13"/>
                  <a:gd name="T19" fmla="*/ 14 h 15"/>
                  <a:gd name="T20" fmla="*/ 6 w 13"/>
                  <a:gd name="T21" fmla="*/ 14 h 15"/>
                  <a:gd name="T22" fmla="*/ 4 w 13"/>
                  <a:gd name="T23" fmla="*/ 12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 h="15">
                    <a:moveTo>
                      <a:pt x="4" y="12"/>
                    </a:moveTo>
                    <a:lnTo>
                      <a:pt x="8" y="12"/>
                    </a:lnTo>
                    <a:lnTo>
                      <a:pt x="12" y="12"/>
                    </a:lnTo>
                    <a:lnTo>
                      <a:pt x="12" y="8"/>
                    </a:lnTo>
                    <a:lnTo>
                      <a:pt x="12" y="4"/>
                    </a:lnTo>
                    <a:lnTo>
                      <a:pt x="6" y="0"/>
                    </a:lnTo>
                    <a:lnTo>
                      <a:pt x="4" y="4"/>
                    </a:lnTo>
                    <a:lnTo>
                      <a:pt x="0" y="6"/>
                    </a:lnTo>
                    <a:lnTo>
                      <a:pt x="0" y="10"/>
                    </a:lnTo>
                    <a:lnTo>
                      <a:pt x="2" y="14"/>
                    </a:lnTo>
                    <a:lnTo>
                      <a:pt x="6" y="14"/>
                    </a:lnTo>
                    <a:lnTo>
                      <a:pt x="4" y="12"/>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8" name="Freeform 45"/>
              <p:cNvSpPr>
                <a:spLocks/>
              </p:cNvSpPr>
              <p:nvPr/>
            </p:nvSpPr>
            <p:spPr bwMode="ltGray">
              <a:xfrm>
                <a:off x="5634" y="3898"/>
                <a:ext cx="27" cy="17"/>
              </a:xfrm>
              <a:custGeom>
                <a:avLst/>
                <a:gdLst>
                  <a:gd name="T0" fmla="*/ 18 w 27"/>
                  <a:gd name="T1" fmla="*/ 10 h 17"/>
                  <a:gd name="T2" fmla="*/ 16 w 27"/>
                  <a:gd name="T3" fmla="*/ 14 h 17"/>
                  <a:gd name="T4" fmla="*/ 12 w 27"/>
                  <a:gd name="T5" fmla="*/ 16 h 17"/>
                  <a:gd name="T6" fmla="*/ 8 w 27"/>
                  <a:gd name="T7" fmla="*/ 16 h 17"/>
                  <a:gd name="T8" fmla="*/ 4 w 27"/>
                  <a:gd name="T9" fmla="*/ 16 h 17"/>
                  <a:gd name="T10" fmla="*/ 0 w 27"/>
                  <a:gd name="T11" fmla="*/ 16 h 17"/>
                  <a:gd name="T12" fmla="*/ 0 w 27"/>
                  <a:gd name="T13" fmla="*/ 12 h 17"/>
                  <a:gd name="T14" fmla="*/ 0 w 27"/>
                  <a:gd name="T15" fmla="*/ 8 h 17"/>
                  <a:gd name="T16" fmla="*/ 0 w 27"/>
                  <a:gd name="T17" fmla="*/ 4 h 17"/>
                  <a:gd name="T18" fmla="*/ 2 w 27"/>
                  <a:gd name="T19" fmla="*/ 0 h 17"/>
                  <a:gd name="T20" fmla="*/ 6 w 27"/>
                  <a:gd name="T21" fmla="*/ 0 h 17"/>
                  <a:gd name="T22" fmla="*/ 10 w 27"/>
                  <a:gd name="T23" fmla="*/ 0 h 17"/>
                  <a:gd name="T24" fmla="*/ 14 w 27"/>
                  <a:gd name="T25" fmla="*/ 0 h 17"/>
                  <a:gd name="T26" fmla="*/ 18 w 27"/>
                  <a:gd name="T27" fmla="*/ 2 h 17"/>
                  <a:gd name="T28" fmla="*/ 22 w 27"/>
                  <a:gd name="T29" fmla="*/ 2 h 17"/>
                  <a:gd name="T30" fmla="*/ 26 w 27"/>
                  <a:gd name="T31" fmla="*/ 2 h 17"/>
                  <a:gd name="T32" fmla="*/ 26 w 27"/>
                  <a:gd name="T33" fmla="*/ 6 h 17"/>
                  <a:gd name="T34" fmla="*/ 22 w 27"/>
                  <a:gd name="T35" fmla="*/ 8 h 17"/>
                  <a:gd name="T36" fmla="*/ 18 w 27"/>
                  <a:gd name="T37" fmla="*/ 10 h 17"/>
                  <a:gd name="T38" fmla="*/ 16 w 27"/>
                  <a:gd name="T39" fmla="*/ 14 h 17"/>
                  <a:gd name="T40" fmla="*/ 18 w 27"/>
                  <a:gd name="T41" fmla="*/ 1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7" h="17">
                    <a:moveTo>
                      <a:pt x="18" y="10"/>
                    </a:moveTo>
                    <a:lnTo>
                      <a:pt x="16" y="14"/>
                    </a:lnTo>
                    <a:lnTo>
                      <a:pt x="12" y="16"/>
                    </a:lnTo>
                    <a:lnTo>
                      <a:pt x="8" y="16"/>
                    </a:lnTo>
                    <a:lnTo>
                      <a:pt x="4" y="16"/>
                    </a:lnTo>
                    <a:lnTo>
                      <a:pt x="0" y="16"/>
                    </a:lnTo>
                    <a:lnTo>
                      <a:pt x="0" y="12"/>
                    </a:lnTo>
                    <a:lnTo>
                      <a:pt x="0" y="8"/>
                    </a:lnTo>
                    <a:lnTo>
                      <a:pt x="0" y="4"/>
                    </a:lnTo>
                    <a:lnTo>
                      <a:pt x="2" y="0"/>
                    </a:lnTo>
                    <a:lnTo>
                      <a:pt x="6" y="0"/>
                    </a:lnTo>
                    <a:lnTo>
                      <a:pt x="10" y="0"/>
                    </a:lnTo>
                    <a:lnTo>
                      <a:pt x="14" y="0"/>
                    </a:lnTo>
                    <a:lnTo>
                      <a:pt x="18" y="2"/>
                    </a:lnTo>
                    <a:lnTo>
                      <a:pt x="22" y="2"/>
                    </a:lnTo>
                    <a:lnTo>
                      <a:pt x="26" y="2"/>
                    </a:lnTo>
                    <a:lnTo>
                      <a:pt x="26" y="6"/>
                    </a:lnTo>
                    <a:lnTo>
                      <a:pt x="22" y="8"/>
                    </a:lnTo>
                    <a:lnTo>
                      <a:pt x="18" y="10"/>
                    </a:lnTo>
                    <a:lnTo>
                      <a:pt x="16" y="14"/>
                    </a:lnTo>
                    <a:lnTo>
                      <a:pt x="18" y="10"/>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9" name="Freeform 46"/>
              <p:cNvSpPr>
                <a:spLocks/>
              </p:cNvSpPr>
              <p:nvPr/>
            </p:nvSpPr>
            <p:spPr bwMode="ltGray">
              <a:xfrm>
                <a:off x="5640" y="3928"/>
                <a:ext cx="31" cy="21"/>
              </a:xfrm>
              <a:custGeom>
                <a:avLst/>
                <a:gdLst>
                  <a:gd name="T0" fmla="*/ 2 w 31"/>
                  <a:gd name="T1" fmla="*/ 18 h 21"/>
                  <a:gd name="T2" fmla="*/ 6 w 31"/>
                  <a:gd name="T3" fmla="*/ 18 h 21"/>
                  <a:gd name="T4" fmla="*/ 10 w 31"/>
                  <a:gd name="T5" fmla="*/ 20 h 21"/>
                  <a:gd name="T6" fmla="*/ 14 w 31"/>
                  <a:gd name="T7" fmla="*/ 20 h 21"/>
                  <a:gd name="T8" fmla="*/ 18 w 31"/>
                  <a:gd name="T9" fmla="*/ 20 h 21"/>
                  <a:gd name="T10" fmla="*/ 22 w 31"/>
                  <a:gd name="T11" fmla="*/ 18 h 21"/>
                  <a:gd name="T12" fmla="*/ 26 w 31"/>
                  <a:gd name="T13" fmla="*/ 18 h 21"/>
                  <a:gd name="T14" fmla="*/ 30 w 31"/>
                  <a:gd name="T15" fmla="*/ 14 h 21"/>
                  <a:gd name="T16" fmla="*/ 30 w 31"/>
                  <a:gd name="T17" fmla="*/ 10 h 21"/>
                  <a:gd name="T18" fmla="*/ 28 w 31"/>
                  <a:gd name="T19" fmla="*/ 6 h 21"/>
                  <a:gd name="T20" fmla="*/ 28 w 31"/>
                  <a:gd name="T21" fmla="*/ 2 h 21"/>
                  <a:gd name="T22" fmla="*/ 24 w 31"/>
                  <a:gd name="T23" fmla="*/ 0 h 21"/>
                  <a:gd name="T24" fmla="*/ 20 w 31"/>
                  <a:gd name="T25" fmla="*/ 0 h 21"/>
                  <a:gd name="T26" fmla="*/ 16 w 31"/>
                  <a:gd name="T27" fmla="*/ 0 h 21"/>
                  <a:gd name="T28" fmla="*/ 12 w 31"/>
                  <a:gd name="T29" fmla="*/ 0 h 21"/>
                  <a:gd name="T30" fmla="*/ 10 w 31"/>
                  <a:gd name="T31" fmla="*/ 4 h 21"/>
                  <a:gd name="T32" fmla="*/ 10 w 31"/>
                  <a:gd name="T33" fmla="*/ 8 h 21"/>
                  <a:gd name="T34" fmla="*/ 6 w 31"/>
                  <a:gd name="T35" fmla="*/ 8 h 21"/>
                  <a:gd name="T36" fmla="*/ 2 w 31"/>
                  <a:gd name="T37" fmla="*/ 8 h 21"/>
                  <a:gd name="T38" fmla="*/ 2 w 31"/>
                  <a:gd name="T39" fmla="*/ 12 h 21"/>
                  <a:gd name="T40" fmla="*/ 0 w 31"/>
                  <a:gd name="T41" fmla="*/ 16 h 21"/>
                  <a:gd name="T42" fmla="*/ 2 w 31"/>
                  <a:gd name="T43" fmla="*/ 18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21">
                    <a:moveTo>
                      <a:pt x="2" y="18"/>
                    </a:moveTo>
                    <a:lnTo>
                      <a:pt x="6" y="18"/>
                    </a:lnTo>
                    <a:lnTo>
                      <a:pt x="10" y="20"/>
                    </a:lnTo>
                    <a:lnTo>
                      <a:pt x="14" y="20"/>
                    </a:lnTo>
                    <a:lnTo>
                      <a:pt x="18" y="20"/>
                    </a:lnTo>
                    <a:lnTo>
                      <a:pt x="22" y="18"/>
                    </a:lnTo>
                    <a:lnTo>
                      <a:pt x="26" y="18"/>
                    </a:lnTo>
                    <a:lnTo>
                      <a:pt x="30" y="14"/>
                    </a:lnTo>
                    <a:lnTo>
                      <a:pt x="30" y="10"/>
                    </a:lnTo>
                    <a:lnTo>
                      <a:pt x="28" y="6"/>
                    </a:lnTo>
                    <a:lnTo>
                      <a:pt x="28" y="2"/>
                    </a:lnTo>
                    <a:lnTo>
                      <a:pt x="24" y="0"/>
                    </a:lnTo>
                    <a:lnTo>
                      <a:pt x="20" y="0"/>
                    </a:lnTo>
                    <a:lnTo>
                      <a:pt x="16" y="0"/>
                    </a:lnTo>
                    <a:lnTo>
                      <a:pt x="12" y="0"/>
                    </a:lnTo>
                    <a:lnTo>
                      <a:pt x="10" y="4"/>
                    </a:lnTo>
                    <a:lnTo>
                      <a:pt x="10" y="8"/>
                    </a:lnTo>
                    <a:lnTo>
                      <a:pt x="6" y="8"/>
                    </a:lnTo>
                    <a:lnTo>
                      <a:pt x="2" y="8"/>
                    </a:lnTo>
                    <a:lnTo>
                      <a:pt x="2" y="12"/>
                    </a:lnTo>
                    <a:lnTo>
                      <a:pt x="0" y="16"/>
                    </a:lnTo>
                    <a:lnTo>
                      <a:pt x="2" y="18"/>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0" name="Freeform 47"/>
              <p:cNvSpPr>
                <a:spLocks/>
              </p:cNvSpPr>
              <p:nvPr/>
            </p:nvSpPr>
            <p:spPr bwMode="ltGray">
              <a:xfrm>
                <a:off x="4726" y="4096"/>
                <a:ext cx="81" cy="59"/>
              </a:xfrm>
              <a:custGeom>
                <a:avLst/>
                <a:gdLst>
                  <a:gd name="T0" fmla="*/ 80 w 81"/>
                  <a:gd name="T1" fmla="*/ 0 h 59"/>
                  <a:gd name="T2" fmla="*/ 80 w 81"/>
                  <a:gd name="T3" fmla="*/ 4 h 59"/>
                  <a:gd name="T4" fmla="*/ 80 w 81"/>
                  <a:gd name="T5" fmla="*/ 8 h 59"/>
                  <a:gd name="T6" fmla="*/ 80 w 81"/>
                  <a:gd name="T7" fmla="*/ 12 h 59"/>
                  <a:gd name="T8" fmla="*/ 78 w 81"/>
                  <a:gd name="T9" fmla="*/ 16 h 59"/>
                  <a:gd name="T10" fmla="*/ 74 w 81"/>
                  <a:gd name="T11" fmla="*/ 18 h 59"/>
                  <a:gd name="T12" fmla="*/ 70 w 81"/>
                  <a:gd name="T13" fmla="*/ 20 h 59"/>
                  <a:gd name="T14" fmla="*/ 68 w 81"/>
                  <a:gd name="T15" fmla="*/ 24 h 59"/>
                  <a:gd name="T16" fmla="*/ 64 w 81"/>
                  <a:gd name="T17" fmla="*/ 26 h 59"/>
                  <a:gd name="T18" fmla="*/ 62 w 81"/>
                  <a:gd name="T19" fmla="*/ 30 h 59"/>
                  <a:gd name="T20" fmla="*/ 58 w 81"/>
                  <a:gd name="T21" fmla="*/ 32 h 59"/>
                  <a:gd name="T22" fmla="*/ 56 w 81"/>
                  <a:gd name="T23" fmla="*/ 36 h 59"/>
                  <a:gd name="T24" fmla="*/ 52 w 81"/>
                  <a:gd name="T25" fmla="*/ 38 h 59"/>
                  <a:gd name="T26" fmla="*/ 50 w 81"/>
                  <a:gd name="T27" fmla="*/ 42 h 59"/>
                  <a:gd name="T28" fmla="*/ 46 w 81"/>
                  <a:gd name="T29" fmla="*/ 44 h 59"/>
                  <a:gd name="T30" fmla="*/ 42 w 81"/>
                  <a:gd name="T31" fmla="*/ 50 h 59"/>
                  <a:gd name="T32" fmla="*/ 42 w 81"/>
                  <a:gd name="T33" fmla="*/ 54 h 59"/>
                  <a:gd name="T34" fmla="*/ 38 w 81"/>
                  <a:gd name="T35" fmla="*/ 56 h 59"/>
                  <a:gd name="T36" fmla="*/ 34 w 81"/>
                  <a:gd name="T37" fmla="*/ 58 h 59"/>
                  <a:gd name="T38" fmla="*/ 30 w 81"/>
                  <a:gd name="T39" fmla="*/ 58 h 59"/>
                  <a:gd name="T40" fmla="*/ 24 w 81"/>
                  <a:gd name="T41" fmla="*/ 58 h 59"/>
                  <a:gd name="T42" fmla="*/ 20 w 81"/>
                  <a:gd name="T43" fmla="*/ 58 h 59"/>
                  <a:gd name="T44" fmla="*/ 16 w 81"/>
                  <a:gd name="T45" fmla="*/ 58 h 59"/>
                  <a:gd name="T46" fmla="*/ 12 w 81"/>
                  <a:gd name="T47" fmla="*/ 58 h 59"/>
                  <a:gd name="T48" fmla="*/ 8 w 81"/>
                  <a:gd name="T49" fmla="*/ 58 h 59"/>
                  <a:gd name="T50" fmla="*/ 6 w 81"/>
                  <a:gd name="T51" fmla="*/ 54 h 59"/>
                  <a:gd name="T52" fmla="*/ 2 w 81"/>
                  <a:gd name="T53" fmla="*/ 52 h 59"/>
                  <a:gd name="T54" fmla="*/ 0 w 81"/>
                  <a:gd name="T55" fmla="*/ 48 h 59"/>
                  <a:gd name="T56" fmla="*/ 0 w 81"/>
                  <a:gd name="T57" fmla="*/ 44 h 59"/>
                  <a:gd name="T58" fmla="*/ 0 w 81"/>
                  <a:gd name="T59" fmla="*/ 40 h 59"/>
                  <a:gd name="T60" fmla="*/ 0 w 81"/>
                  <a:gd name="T61" fmla="*/ 36 h 59"/>
                  <a:gd name="T62" fmla="*/ 0 w 81"/>
                  <a:gd name="T63" fmla="*/ 32 h 59"/>
                  <a:gd name="T64" fmla="*/ 2 w 81"/>
                  <a:gd name="T65" fmla="*/ 28 h 59"/>
                  <a:gd name="T66" fmla="*/ 2 w 81"/>
                  <a:gd name="T67" fmla="*/ 24 h 59"/>
                  <a:gd name="T68" fmla="*/ 2 w 81"/>
                  <a:gd name="T69" fmla="*/ 20 h 59"/>
                  <a:gd name="T70" fmla="*/ 2 w 81"/>
                  <a:gd name="T71" fmla="*/ 16 h 59"/>
                  <a:gd name="T72" fmla="*/ 4 w 81"/>
                  <a:gd name="T73" fmla="*/ 12 h 59"/>
                  <a:gd name="T74" fmla="*/ 8 w 81"/>
                  <a:gd name="T75" fmla="*/ 12 h 59"/>
                  <a:gd name="T76" fmla="*/ 12 w 81"/>
                  <a:gd name="T77" fmla="*/ 12 h 59"/>
                  <a:gd name="T78" fmla="*/ 14 w 81"/>
                  <a:gd name="T79" fmla="*/ 8 h 59"/>
                  <a:gd name="T80" fmla="*/ 18 w 81"/>
                  <a:gd name="T81" fmla="*/ 8 h 59"/>
                  <a:gd name="T82" fmla="*/ 22 w 81"/>
                  <a:gd name="T83" fmla="*/ 6 h 59"/>
                  <a:gd name="T84" fmla="*/ 26 w 81"/>
                  <a:gd name="T85" fmla="*/ 4 h 59"/>
                  <a:gd name="T86" fmla="*/ 30 w 81"/>
                  <a:gd name="T87" fmla="*/ 0 h 59"/>
                  <a:gd name="T88" fmla="*/ 34 w 81"/>
                  <a:gd name="T89" fmla="*/ 0 h 59"/>
                  <a:gd name="T90" fmla="*/ 38 w 81"/>
                  <a:gd name="T91" fmla="*/ 0 h 59"/>
                  <a:gd name="T92" fmla="*/ 42 w 81"/>
                  <a:gd name="T93" fmla="*/ 0 h 59"/>
                  <a:gd name="T94" fmla="*/ 46 w 81"/>
                  <a:gd name="T95" fmla="*/ 0 h 59"/>
                  <a:gd name="T96" fmla="*/ 50 w 81"/>
                  <a:gd name="T97" fmla="*/ 0 h 59"/>
                  <a:gd name="T98" fmla="*/ 54 w 81"/>
                  <a:gd name="T99" fmla="*/ 0 h 59"/>
                  <a:gd name="T100" fmla="*/ 58 w 81"/>
                  <a:gd name="T101" fmla="*/ 0 h 59"/>
                  <a:gd name="T102" fmla="*/ 62 w 81"/>
                  <a:gd name="T103" fmla="*/ 0 h 59"/>
                  <a:gd name="T104" fmla="*/ 66 w 81"/>
                  <a:gd name="T105" fmla="*/ 0 h 59"/>
                  <a:gd name="T106" fmla="*/ 70 w 81"/>
                  <a:gd name="T107" fmla="*/ 0 h 59"/>
                  <a:gd name="T108" fmla="*/ 74 w 81"/>
                  <a:gd name="T109" fmla="*/ 0 h 59"/>
                  <a:gd name="T110" fmla="*/ 78 w 81"/>
                  <a:gd name="T111" fmla="*/ 0 h 59"/>
                  <a:gd name="T112" fmla="*/ 80 w 81"/>
                  <a:gd name="T113" fmla="*/ 0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1" h="59">
                    <a:moveTo>
                      <a:pt x="80" y="0"/>
                    </a:moveTo>
                    <a:lnTo>
                      <a:pt x="80" y="4"/>
                    </a:lnTo>
                    <a:lnTo>
                      <a:pt x="80" y="8"/>
                    </a:lnTo>
                    <a:lnTo>
                      <a:pt x="80" y="12"/>
                    </a:lnTo>
                    <a:lnTo>
                      <a:pt x="78" y="16"/>
                    </a:lnTo>
                    <a:lnTo>
                      <a:pt x="74" y="18"/>
                    </a:lnTo>
                    <a:lnTo>
                      <a:pt x="70" y="20"/>
                    </a:lnTo>
                    <a:lnTo>
                      <a:pt x="68" y="24"/>
                    </a:lnTo>
                    <a:lnTo>
                      <a:pt x="64" y="26"/>
                    </a:lnTo>
                    <a:lnTo>
                      <a:pt x="62" y="30"/>
                    </a:lnTo>
                    <a:lnTo>
                      <a:pt x="58" y="32"/>
                    </a:lnTo>
                    <a:lnTo>
                      <a:pt x="56" y="36"/>
                    </a:lnTo>
                    <a:lnTo>
                      <a:pt x="52" y="38"/>
                    </a:lnTo>
                    <a:lnTo>
                      <a:pt x="50" y="42"/>
                    </a:lnTo>
                    <a:lnTo>
                      <a:pt x="46" y="44"/>
                    </a:lnTo>
                    <a:lnTo>
                      <a:pt x="42" y="50"/>
                    </a:lnTo>
                    <a:lnTo>
                      <a:pt x="42" y="54"/>
                    </a:lnTo>
                    <a:lnTo>
                      <a:pt x="38" y="56"/>
                    </a:lnTo>
                    <a:lnTo>
                      <a:pt x="34" y="58"/>
                    </a:lnTo>
                    <a:lnTo>
                      <a:pt x="30" y="58"/>
                    </a:lnTo>
                    <a:lnTo>
                      <a:pt x="24" y="58"/>
                    </a:lnTo>
                    <a:lnTo>
                      <a:pt x="20" y="58"/>
                    </a:lnTo>
                    <a:lnTo>
                      <a:pt x="16" y="58"/>
                    </a:lnTo>
                    <a:lnTo>
                      <a:pt x="12" y="58"/>
                    </a:lnTo>
                    <a:lnTo>
                      <a:pt x="8" y="58"/>
                    </a:lnTo>
                    <a:lnTo>
                      <a:pt x="6" y="54"/>
                    </a:lnTo>
                    <a:lnTo>
                      <a:pt x="2" y="52"/>
                    </a:lnTo>
                    <a:lnTo>
                      <a:pt x="0" y="48"/>
                    </a:lnTo>
                    <a:lnTo>
                      <a:pt x="0" y="44"/>
                    </a:lnTo>
                    <a:lnTo>
                      <a:pt x="0" y="40"/>
                    </a:lnTo>
                    <a:lnTo>
                      <a:pt x="0" y="36"/>
                    </a:lnTo>
                    <a:lnTo>
                      <a:pt x="0" y="32"/>
                    </a:lnTo>
                    <a:lnTo>
                      <a:pt x="2" y="28"/>
                    </a:lnTo>
                    <a:lnTo>
                      <a:pt x="2" y="24"/>
                    </a:lnTo>
                    <a:lnTo>
                      <a:pt x="2" y="20"/>
                    </a:lnTo>
                    <a:lnTo>
                      <a:pt x="2" y="16"/>
                    </a:lnTo>
                    <a:lnTo>
                      <a:pt x="4" y="12"/>
                    </a:lnTo>
                    <a:lnTo>
                      <a:pt x="8" y="12"/>
                    </a:lnTo>
                    <a:lnTo>
                      <a:pt x="12" y="12"/>
                    </a:lnTo>
                    <a:lnTo>
                      <a:pt x="14" y="8"/>
                    </a:lnTo>
                    <a:lnTo>
                      <a:pt x="18" y="8"/>
                    </a:lnTo>
                    <a:lnTo>
                      <a:pt x="22" y="6"/>
                    </a:lnTo>
                    <a:lnTo>
                      <a:pt x="26" y="4"/>
                    </a:lnTo>
                    <a:lnTo>
                      <a:pt x="30" y="0"/>
                    </a:lnTo>
                    <a:lnTo>
                      <a:pt x="34" y="0"/>
                    </a:lnTo>
                    <a:lnTo>
                      <a:pt x="38" y="0"/>
                    </a:lnTo>
                    <a:lnTo>
                      <a:pt x="42" y="0"/>
                    </a:lnTo>
                    <a:lnTo>
                      <a:pt x="46" y="0"/>
                    </a:lnTo>
                    <a:lnTo>
                      <a:pt x="50" y="0"/>
                    </a:lnTo>
                    <a:lnTo>
                      <a:pt x="54" y="0"/>
                    </a:lnTo>
                    <a:lnTo>
                      <a:pt x="58" y="0"/>
                    </a:lnTo>
                    <a:lnTo>
                      <a:pt x="62" y="0"/>
                    </a:lnTo>
                    <a:lnTo>
                      <a:pt x="66" y="0"/>
                    </a:lnTo>
                    <a:lnTo>
                      <a:pt x="70" y="0"/>
                    </a:lnTo>
                    <a:lnTo>
                      <a:pt x="74" y="0"/>
                    </a:lnTo>
                    <a:lnTo>
                      <a:pt x="78" y="0"/>
                    </a:lnTo>
                    <a:lnTo>
                      <a:pt x="80" y="0"/>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1" name="Freeform 48"/>
              <p:cNvSpPr>
                <a:spLocks/>
              </p:cNvSpPr>
              <p:nvPr/>
            </p:nvSpPr>
            <p:spPr bwMode="ltGray">
              <a:xfrm>
                <a:off x="4732" y="4174"/>
                <a:ext cx="107" cy="99"/>
              </a:xfrm>
              <a:custGeom>
                <a:avLst/>
                <a:gdLst>
                  <a:gd name="T0" fmla="*/ 106 w 107"/>
                  <a:gd name="T1" fmla="*/ 8 h 99"/>
                  <a:gd name="T2" fmla="*/ 106 w 107"/>
                  <a:gd name="T3" fmla="*/ 16 h 99"/>
                  <a:gd name="T4" fmla="*/ 106 w 107"/>
                  <a:gd name="T5" fmla="*/ 24 h 99"/>
                  <a:gd name="T6" fmla="*/ 104 w 107"/>
                  <a:gd name="T7" fmla="*/ 32 h 99"/>
                  <a:gd name="T8" fmla="*/ 100 w 107"/>
                  <a:gd name="T9" fmla="*/ 40 h 99"/>
                  <a:gd name="T10" fmla="*/ 92 w 107"/>
                  <a:gd name="T11" fmla="*/ 42 h 99"/>
                  <a:gd name="T12" fmla="*/ 90 w 107"/>
                  <a:gd name="T13" fmla="*/ 50 h 99"/>
                  <a:gd name="T14" fmla="*/ 88 w 107"/>
                  <a:gd name="T15" fmla="*/ 58 h 99"/>
                  <a:gd name="T16" fmla="*/ 84 w 107"/>
                  <a:gd name="T17" fmla="*/ 66 h 99"/>
                  <a:gd name="T18" fmla="*/ 80 w 107"/>
                  <a:gd name="T19" fmla="*/ 74 h 99"/>
                  <a:gd name="T20" fmla="*/ 74 w 107"/>
                  <a:gd name="T21" fmla="*/ 82 h 99"/>
                  <a:gd name="T22" fmla="*/ 64 w 107"/>
                  <a:gd name="T23" fmla="*/ 90 h 99"/>
                  <a:gd name="T24" fmla="*/ 58 w 107"/>
                  <a:gd name="T25" fmla="*/ 96 h 99"/>
                  <a:gd name="T26" fmla="*/ 50 w 107"/>
                  <a:gd name="T27" fmla="*/ 98 h 99"/>
                  <a:gd name="T28" fmla="*/ 42 w 107"/>
                  <a:gd name="T29" fmla="*/ 98 h 99"/>
                  <a:gd name="T30" fmla="*/ 34 w 107"/>
                  <a:gd name="T31" fmla="*/ 98 h 99"/>
                  <a:gd name="T32" fmla="*/ 26 w 107"/>
                  <a:gd name="T33" fmla="*/ 96 h 99"/>
                  <a:gd name="T34" fmla="*/ 18 w 107"/>
                  <a:gd name="T35" fmla="*/ 92 h 99"/>
                  <a:gd name="T36" fmla="*/ 12 w 107"/>
                  <a:gd name="T37" fmla="*/ 84 h 99"/>
                  <a:gd name="T38" fmla="*/ 6 w 107"/>
                  <a:gd name="T39" fmla="*/ 76 h 99"/>
                  <a:gd name="T40" fmla="*/ 2 w 107"/>
                  <a:gd name="T41" fmla="*/ 68 h 99"/>
                  <a:gd name="T42" fmla="*/ 2 w 107"/>
                  <a:gd name="T43" fmla="*/ 60 h 99"/>
                  <a:gd name="T44" fmla="*/ 0 w 107"/>
                  <a:gd name="T45" fmla="*/ 52 h 99"/>
                  <a:gd name="T46" fmla="*/ 2 w 107"/>
                  <a:gd name="T47" fmla="*/ 44 h 99"/>
                  <a:gd name="T48" fmla="*/ 8 w 107"/>
                  <a:gd name="T49" fmla="*/ 38 h 99"/>
                  <a:gd name="T50" fmla="*/ 16 w 107"/>
                  <a:gd name="T51" fmla="*/ 34 h 99"/>
                  <a:gd name="T52" fmla="*/ 24 w 107"/>
                  <a:gd name="T53" fmla="*/ 28 h 99"/>
                  <a:gd name="T54" fmla="*/ 32 w 107"/>
                  <a:gd name="T55" fmla="*/ 24 h 99"/>
                  <a:gd name="T56" fmla="*/ 38 w 107"/>
                  <a:gd name="T57" fmla="*/ 18 h 99"/>
                  <a:gd name="T58" fmla="*/ 46 w 107"/>
                  <a:gd name="T59" fmla="*/ 18 h 99"/>
                  <a:gd name="T60" fmla="*/ 50 w 107"/>
                  <a:gd name="T61" fmla="*/ 10 h 99"/>
                  <a:gd name="T62" fmla="*/ 58 w 107"/>
                  <a:gd name="T63" fmla="*/ 10 h 99"/>
                  <a:gd name="T64" fmla="*/ 66 w 107"/>
                  <a:gd name="T65" fmla="*/ 10 h 99"/>
                  <a:gd name="T66" fmla="*/ 72 w 107"/>
                  <a:gd name="T67" fmla="*/ 6 h 99"/>
                  <a:gd name="T68" fmla="*/ 80 w 107"/>
                  <a:gd name="T69" fmla="*/ 2 h 99"/>
                  <a:gd name="T70" fmla="*/ 88 w 107"/>
                  <a:gd name="T71" fmla="*/ 2 h 99"/>
                  <a:gd name="T72" fmla="*/ 96 w 107"/>
                  <a:gd name="T73" fmla="*/ 0 h 99"/>
                  <a:gd name="T74" fmla="*/ 102 w 107"/>
                  <a:gd name="T75" fmla="*/ 2 h 9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7" h="99">
                    <a:moveTo>
                      <a:pt x="102" y="2"/>
                    </a:moveTo>
                    <a:lnTo>
                      <a:pt x="106" y="8"/>
                    </a:lnTo>
                    <a:lnTo>
                      <a:pt x="106" y="12"/>
                    </a:lnTo>
                    <a:lnTo>
                      <a:pt x="106" y="16"/>
                    </a:lnTo>
                    <a:lnTo>
                      <a:pt x="106" y="20"/>
                    </a:lnTo>
                    <a:lnTo>
                      <a:pt x="106" y="24"/>
                    </a:lnTo>
                    <a:lnTo>
                      <a:pt x="104" y="28"/>
                    </a:lnTo>
                    <a:lnTo>
                      <a:pt x="104" y="32"/>
                    </a:lnTo>
                    <a:lnTo>
                      <a:pt x="102" y="36"/>
                    </a:lnTo>
                    <a:lnTo>
                      <a:pt x="100" y="40"/>
                    </a:lnTo>
                    <a:lnTo>
                      <a:pt x="96" y="40"/>
                    </a:lnTo>
                    <a:lnTo>
                      <a:pt x="92" y="42"/>
                    </a:lnTo>
                    <a:lnTo>
                      <a:pt x="90" y="46"/>
                    </a:lnTo>
                    <a:lnTo>
                      <a:pt x="90" y="50"/>
                    </a:lnTo>
                    <a:lnTo>
                      <a:pt x="88" y="54"/>
                    </a:lnTo>
                    <a:lnTo>
                      <a:pt x="88" y="58"/>
                    </a:lnTo>
                    <a:lnTo>
                      <a:pt x="86" y="62"/>
                    </a:lnTo>
                    <a:lnTo>
                      <a:pt x="84" y="66"/>
                    </a:lnTo>
                    <a:lnTo>
                      <a:pt x="82" y="70"/>
                    </a:lnTo>
                    <a:lnTo>
                      <a:pt x="80" y="74"/>
                    </a:lnTo>
                    <a:lnTo>
                      <a:pt x="78" y="78"/>
                    </a:lnTo>
                    <a:lnTo>
                      <a:pt x="74" y="82"/>
                    </a:lnTo>
                    <a:lnTo>
                      <a:pt x="68" y="86"/>
                    </a:lnTo>
                    <a:lnTo>
                      <a:pt x="64" y="90"/>
                    </a:lnTo>
                    <a:lnTo>
                      <a:pt x="62" y="94"/>
                    </a:lnTo>
                    <a:lnTo>
                      <a:pt x="58" y="96"/>
                    </a:lnTo>
                    <a:lnTo>
                      <a:pt x="54" y="98"/>
                    </a:lnTo>
                    <a:lnTo>
                      <a:pt x="50" y="98"/>
                    </a:lnTo>
                    <a:lnTo>
                      <a:pt x="46" y="98"/>
                    </a:lnTo>
                    <a:lnTo>
                      <a:pt x="42" y="98"/>
                    </a:lnTo>
                    <a:lnTo>
                      <a:pt x="38" y="98"/>
                    </a:lnTo>
                    <a:lnTo>
                      <a:pt x="34" y="98"/>
                    </a:lnTo>
                    <a:lnTo>
                      <a:pt x="30" y="98"/>
                    </a:lnTo>
                    <a:lnTo>
                      <a:pt x="26" y="96"/>
                    </a:lnTo>
                    <a:lnTo>
                      <a:pt x="22" y="94"/>
                    </a:lnTo>
                    <a:lnTo>
                      <a:pt x="18" y="92"/>
                    </a:lnTo>
                    <a:lnTo>
                      <a:pt x="14" y="88"/>
                    </a:lnTo>
                    <a:lnTo>
                      <a:pt x="12" y="84"/>
                    </a:lnTo>
                    <a:lnTo>
                      <a:pt x="8" y="80"/>
                    </a:lnTo>
                    <a:lnTo>
                      <a:pt x="6" y="76"/>
                    </a:lnTo>
                    <a:lnTo>
                      <a:pt x="2" y="72"/>
                    </a:lnTo>
                    <a:lnTo>
                      <a:pt x="2" y="68"/>
                    </a:lnTo>
                    <a:lnTo>
                      <a:pt x="2" y="64"/>
                    </a:lnTo>
                    <a:lnTo>
                      <a:pt x="2" y="60"/>
                    </a:lnTo>
                    <a:lnTo>
                      <a:pt x="0" y="56"/>
                    </a:lnTo>
                    <a:lnTo>
                      <a:pt x="0" y="52"/>
                    </a:lnTo>
                    <a:lnTo>
                      <a:pt x="2" y="48"/>
                    </a:lnTo>
                    <a:lnTo>
                      <a:pt x="2" y="44"/>
                    </a:lnTo>
                    <a:lnTo>
                      <a:pt x="4" y="40"/>
                    </a:lnTo>
                    <a:lnTo>
                      <a:pt x="8" y="38"/>
                    </a:lnTo>
                    <a:lnTo>
                      <a:pt x="12" y="36"/>
                    </a:lnTo>
                    <a:lnTo>
                      <a:pt x="16" y="34"/>
                    </a:lnTo>
                    <a:lnTo>
                      <a:pt x="20" y="30"/>
                    </a:lnTo>
                    <a:lnTo>
                      <a:pt x="24" y="28"/>
                    </a:lnTo>
                    <a:lnTo>
                      <a:pt x="28" y="24"/>
                    </a:lnTo>
                    <a:lnTo>
                      <a:pt x="32" y="24"/>
                    </a:lnTo>
                    <a:lnTo>
                      <a:pt x="36" y="22"/>
                    </a:lnTo>
                    <a:lnTo>
                      <a:pt x="38" y="18"/>
                    </a:lnTo>
                    <a:lnTo>
                      <a:pt x="42" y="18"/>
                    </a:lnTo>
                    <a:lnTo>
                      <a:pt x="46" y="18"/>
                    </a:lnTo>
                    <a:lnTo>
                      <a:pt x="48" y="14"/>
                    </a:lnTo>
                    <a:lnTo>
                      <a:pt x="50" y="10"/>
                    </a:lnTo>
                    <a:lnTo>
                      <a:pt x="54" y="10"/>
                    </a:lnTo>
                    <a:lnTo>
                      <a:pt x="58" y="10"/>
                    </a:lnTo>
                    <a:lnTo>
                      <a:pt x="62" y="10"/>
                    </a:lnTo>
                    <a:lnTo>
                      <a:pt x="66" y="10"/>
                    </a:lnTo>
                    <a:lnTo>
                      <a:pt x="70" y="10"/>
                    </a:lnTo>
                    <a:lnTo>
                      <a:pt x="72" y="6"/>
                    </a:lnTo>
                    <a:lnTo>
                      <a:pt x="76" y="2"/>
                    </a:lnTo>
                    <a:lnTo>
                      <a:pt x="80" y="2"/>
                    </a:lnTo>
                    <a:lnTo>
                      <a:pt x="84" y="2"/>
                    </a:lnTo>
                    <a:lnTo>
                      <a:pt x="88" y="2"/>
                    </a:lnTo>
                    <a:lnTo>
                      <a:pt x="92" y="0"/>
                    </a:lnTo>
                    <a:lnTo>
                      <a:pt x="96" y="0"/>
                    </a:lnTo>
                    <a:lnTo>
                      <a:pt x="100" y="0"/>
                    </a:lnTo>
                    <a:lnTo>
                      <a:pt x="102" y="2"/>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2" name="Freeform 49"/>
              <p:cNvSpPr>
                <a:spLocks/>
              </p:cNvSpPr>
              <p:nvPr/>
            </p:nvSpPr>
            <p:spPr bwMode="ltGray">
              <a:xfrm>
                <a:off x="5438" y="4056"/>
                <a:ext cx="31" cy="27"/>
              </a:xfrm>
              <a:custGeom>
                <a:avLst/>
                <a:gdLst>
                  <a:gd name="T0" fmla="*/ 4 w 31"/>
                  <a:gd name="T1" fmla="*/ 0 h 27"/>
                  <a:gd name="T2" fmla="*/ 8 w 31"/>
                  <a:gd name="T3" fmla="*/ 0 h 27"/>
                  <a:gd name="T4" fmla="*/ 12 w 31"/>
                  <a:gd name="T5" fmla="*/ 0 h 27"/>
                  <a:gd name="T6" fmla="*/ 16 w 31"/>
                  <a:gd name="T7" fmla="*/ 0 h 27"/>
                  <a:gd name="T8" fmla="*/ 20 w 31"/>
                  <a:gd name="T9" fmla="*/ 0 h 27"/>
                  <a:gd name="T10" fmla="*/ 24 w 31"/>
                  <a:gd name="T11" fmla="*/ 0 h 27"/>
                  <a:gd name="T12" fmla="*/ 28 w 31"/>
                  <a:gd name="T13" fmla="*/ 2 h 27"/>
                  <a:gd name="T14" fmla="*/ 30 w 31"/>
                  <a:gd name="T15" fmla="*/ 6 h 27"/>
                  <a:gd name="T16" fmla="*/ 30 w 31"/>
                  <a:gd name="T17" fmla="*/ 10 h 27"/>
                  <a:gd name="T18" fmla="*/ 30 w 31"/>
                  <a:gd name="T19" fmla="*/ 14 h 27"/>
                  <a:gd name="T20" fmla="*/ 30 w 31"/>
                  <a:gd name="T21" fmla="*/ 18 h 27"/>
                  <a:gd name="T22" fmla="*/ 28 w 31"/>
                  <a:gd name="T23" fmla="*/ 22 h 27"/>
                  <a:gd name="T24" fmla="*/ 24 w 31"/>
                  <a:gd name="T25" fmla="*/ 26 h 27"/>
                  <a:gd name="T26" fmla="*/ 20 w 31"/>
                  <a:gd name="T27" fmla="*/ 26 h 27"/>
                  <a:gd name="T28" fmla="*/ 16 w 31"/>
                  <a:gd name="T29" fmla="*/ 26 h 27"/>
                  <a:gd name="T30" fmla="*/ 12 w 31"/>
                  <a:gd name="T31" fmla="*/ 24 h 27"/>
                  <a:gd name="T32" fmla="*/ 12 w 31"/>
                  <a:gd name="T33" fmla="*/ 20 h 27"/>
                  <a:gd name="T34" fmla="*/ 10 w 31"/>
                  <a:gd name="T35" fmla="*/ 16 h 27"/>
                  <a:gd name="T36" fmla="*/ 6 w 31"/>
                  <a:gd name="T37" fmla="*/ 14 h 27"/>
                  <a:gd name="T38" fmla="*/ 4 w 31"/>
                  <a:gd name="T39" fmla="*/ 10 h 27"/>
                  <a:gd name="T40" fmla="*/ 0 w 31"/>
                  <a:gd name="T41" fmla="*/ 8 h 27"/>
                  <a:gd name="T42" fmla="*/ 0 w 31"/>
                  <a:gd name="T43" fmla="*/ 4 h 27"/>
                  <a:gd name="T44" fmla="*/ 2 w 31"/>
                  <a:gd name="T45" fmla="*/ 0 h 27"/>
                  <a:gd name="T46" fmla="*/ 4 w 31"/>
                  <a:gd name="T47" fmla="*/ 0 h 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 h="27">
                    <a:moveTo>
                      <a:pt x="4" y="0"/>
                    </a:moveTo>
                    <a:lnTo>
                      <a:pt x="8" y="0"/>
                    </a:lnTo>
                    <a:lnTo>
                      <a:pt x="12" y="0"/>
                    </a:lnTo>
                    <a:lnTo>
                      <a:pt x="16" y="0"/>
                    </a:lnTo>
                    <a:lnTo>
                      <a:pt x="20" y="0"/>
                    </a:lnTo>
                    <a:lnTo>
                      <a:pt x="24" y="0"/>
                    </a:lnTo>
                    <a:lnTo>
                      <a:pt x="28" y="2"/>
                    </a:lnTo>
                    <a:lnTo>
                      <a:pt x="30" y="6"/>
                    </a:lnTo>
                    <a:lnTo>
                      <a:pt x="30" y="10"/>
                    </a:lnTo>
                    <a:lnTo>
                      <a:pt x="30" y="14"/>
                    </a:lnTo>
                    <a:lnTo>
                      <a:pt x="30" y="18"/>
                    </a:lnTo>
                    <a:lnTo>
                      <a:pt x="28" y="22"/>
                    </a:lnTo>
                    <a:lnTo>
                      <a:pt x="24" y="26"/>
                    </a:lnTo>
                    <a:lnTo>
                      <a:pt x="20" y="26"/>
                    </a:lnTo>
                    <a:lnTo>
                      <a:pt x="16" y="26"/>
                    </a:lnTo>
                    <a:lnTo>
                      <a:pt x="12" y="24"/>
                    </a:lnTo>
                    <a:lnTo>
                      <a:pt x="12" y="20"/>
                    </a:lnTo>
                    <a:lnTo>
                      <a:pt x="10" y="16"/>
                    </a:lnTo>
                    <a:lnTo>
                      <a:pt x="6" y="14"/>
                    </a:lnTo>
                    <a:lnTo>
                      <a:pt x="4" y="10"/>
                    </a:lnTo>
                    <a:lnTo>
                      <a:pt x="0" y="8"/>
                    </a:lnTo>
                    <a:lnTo>
                      <a:pt x="0" y="4"/>
                    </a:lnTo>
                    <a:lnTo>
                      <a:pt x="2" y="0"/>
                    </a:lnTo>
                    <a:lnTo>
                      <a:pt x="4" y="0"/>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3" name="Freeform 50"/>
              <p:cNvSpPr>
                <a:spLocks/>
              </p:cNvSpPr>
              <p:nvPr/>
            </p:nvSpPr>
            <p:spPr bwMode="ltGray">
              <a:xfrm>
                <a:off x="5522" y="4088"/>
                <a:ext cx="25" cy="19"/>
              </a:xfrm>
              <a:custGeom>
                <a:avLst/>
                <a:gdLst>
                  <a:gd name="T0" fmla="*/ 2 w 25"/>
                  <a:gd name="T1" fmla="*/ 0 h 19"/>
                  <a:gd name="T2" fmla="*/ 6 w 25"/>
                  <a:gd name="T3" fmla="*/ 0 h 19"/>
                  <a:gd name="T4" fmla="*/ 10 w 25"/>
                  <a:gd name="T5" fmla="*/ 0 h 19"/>
                  <a:gd name="T6" fmla="*/ 16 w 25"/>
                  <a:gd name="T7" fmla="*/ 2 h 19"/>
                  <a:gd name="T8" fmla="*/ 18 w 25"/>
                  <a:gd name="T9" fmla="*/ 6 h 19"/>
                  <a:gd name="T10" fmla="*/ 22 w 25"/>
                  <a:gd name="T11" fmla="*/ 8 h 19"/>
                  <a:gd name="T12" fmla="*/ 24 w 25"/>
                  <a:gd name="T13" fmla="*/ 12 h 19"/>
                  <a:gd name="T14" fmla="*/ 24 w 25"/>
                  <a:gd name="T15" fmla="*/ 16 h 19"/>
                  <a:gd name="T16" fmla="*/ 18 w 25"/>
                  <a:gd name="T17" fmla="*/ 18 h 19"/>
                  <a:gd name="T18" fmla="*/ 14 w 25"/>
                  <a:gd name="T19" fmla="*/ 18 h 19"/>
                  <a:gd name="T20" fmla="*/ 10 w 25"/>
                  <a:gd name="T21" fmla="*/ 18 h 19"/>
                  <a:gd name="T22" fmla="*/ 6 w 25"/>
                  <a:gd name="T23" fmla="*/ 18 h 19"/>
                  <a:gd name="T24" fmla="*/ 2 w 25"/>
                  <a:gd name="T25" fmla="*/ 18 h 19"/>
                  <a:gd name="T26" fmla="*/ 0 w 25"/>
                  <a:gd name="T27" fmla="*/ 14 h 19"/>
                  <a:gd name="T28" fmla="*/ 0 w 25"/>
                  <a:gd name="T29" fmla="*/ 10 h 19"/>
                  <a:gd name="T30" fmla="*/ 0 w 25"/>
                  <a:gd name="T31" fmla="*/ 6 h 19"/>
                  <a:gd name="T32" fmla="*/ 0 w 25"/>
                  <a:gd name="T33" fmla="*/ 2 h 19"/>
                  <a:gd name="T34" fmla="*/ 2 w 25"/>
                  <a:gd name="T35" fmla="*/ 0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 h="19">
                    <a:moveTo>
                      <a:pt x="2" y="0"/>
                    </a:moveTo>
                    <a:lnTo>
                      <a:pt x="6" y="0"/>
                    </a:lnTo>
                    <a:lnTo>
                      <a:pt x="10" y="0"/>
                    </a:lnTo>
                    <a:lnTo>
                      <a:pt x="16" y="2"/>
                    </a:lnTo>
                    <a:lnTo>
                      <a:pt x="18" y="6"/>
                    </a:lnTo>
                    <a:lnTo>
                      <a:pt x="22" y="8"/>
                    </a:lnTo>
                    <a:lnTo>
                      <a:pt x="24" y="12"/>
                    </a:lnTo>
                    <a:lnTo>
                      <a:pt x="24" y="16"/>
                    </a:lnTo>
                    <a:lnTo>
                      <a:pt x="18" y="18"/>
                    </a:lnTo>
                    <a:lnTo>
                      <a:pt x="14" y="18"/>
                    </a:lnTo>
                    <a:lnTo>
                      <a:pt x="10" y="18"/>
                    </a:lnTo>
                    <a:lnTo>
                      <a:pt x="6" y="18"/>
                    </a:lnTo>
                    <a:lnTo>
                      <a:pt x="2" y="18"/>
                    </a:lnTo>
                    <a:lnTo>
                      <a:pt x="0" y="14"/>
                    </a:lnTo>
                    <a:lnTo>
                      <a:pt x="0" y="10"/>
                    </a:lnTo>
                    <a:lnTo>
                      <a:pt x="0" y="6"/>
                    </a:lnTo>
                    <a:lnTo>
                      <a:pt x="0" y="2"/>
                    </a:lnTo>
                    <a:lnTo>
                      <a:pt x="2" y="0"/>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4" name="Freeform 51"/>
              <p:cNvSpPr>
                <a:spLocks/>
              </p:cNvSpPr>
              <p:nvPr/>
            </p:nvSpPr>
            <p:spPr bwMode="ltGray">
              <a:xfrm>
                <a:off x="5720" y="4186"/>
                <a:ext cx="27" cy="25"/>
              </a:xfrm>
              <a:custGeom>
                <a:avLst/>
                <a:gdLst>
                  <a:gd name="T0" fmla="*/ 10 w 27"/>
                  <a:gd name="T1" fmla="*/ 24 h 25"/>
                  <a:gd name="T2" fmla="*/ 14 w 27"/>
                  <a:gd name="T3" fmla="*/ 24 h 25"/>
                  <a:gd name="T4" fmla="*/ 18 w 27"/>
                  <a:gd name="T5" fmla="*/ 24 h 25"/>
                  <a:gd name="T6" fmla="*/ 22 w 27"/>
                  <a:gd name="T7" fmla="*/ 24 h 25"/>
                  <a:gd name="T8" fmla="*/ 26 w 27"/>
                  <a:gd name="T9" fmla="*/ 22 h 25"/>
                  <a:gd name="T10" fmla="*/ 26 w 27"/>
                  <a:gd name="T11" fmla="*/ 18 h 25"/>
                  <a:gd name="T12" fmla="*/ 26 w 27"/>
                  <a:gd name="T13" fmla="*/ 14 h 25"/>
                  <a:gd name="T14" fmla="*/ 26 w 27"/>
                  <a:gd name="T15" fmla="*/ 10 h 25"/>
                  <a:gd name="T16" fmla="*/ 26 w 27"/>
                  <a:gd name="T17" fmla="*/ 6 h 25"/>
                  <a:gd name="T18" fmla="*/ 24 w 27"/>
                  <a:gd name="T19" fmla="*/ 2 h 25"/>
                  <a:gd name="T20" fmla="*/ 20 w 27"/>
                  <a:gd name="T21" fmla="*/ 0 h 25"/>
                  <a:gd name="T22" fmla="*/ 16 w 27"/>
                  <a:gd name="T23" fmla="*/ 0 h 25"/>
                  <a:gd name="T24" fmla="*/ 12 w 27"/>
                  <a:gd name="T25" fmla="*/ 0 h 25"/>
                  <a:gd name="T26" fmla="*/ 12 w 27"/>
                  <a:gd name="T27" fmla="*/ 4 h 25"/>
                  <a:gd name="T28" fmla="*/ 8 w 27"/>
                  <a:gd name="T29" fmla="*/ 6 h 25"/>
                  <a:gd name="T30" fmla="*/ 4 w 27"/>
                  <a:gd name="T31" fmla="*/ 8 h 25"/>
                  <a:gd name="T32" fmla="*/ 0 w 27"/>
                  <a:gd name="T33" fmla="*/ 8 h 25"/>
                  <a:gd name="T34" fmla="*/ 0 w 27"/>
                  <a:gd name="T35" fmla="*/ 12 h 25"/>
                  <a:gd name="T36" fmla="*/ 0 w 27"/>
                  <a:gd name="T37" fmla="*/ 16 h 25"/>
                  <a:gd name="T38" fmla="*/ 4 w 27"/>
                  <a:gd name="T39" fmla="*/ 16 h 25"/>
                  <a:gd name="T40" fmla="*/ 8 w 27"/>
                  <a:gd name="T41" fmla="*/ 16 h 25"/>
                  <a:gd name="T42" fmla="*/ 8 w 27"/>
                  <a:gd name="T43" fmla="*/ 20 h 25"/>
                  <a:gd name="T44" fmla="*/ 8 w 27"/>
                  <a:gd name="T45" fmla="*/ 24 h 25"/>
                  <a:gd name="T46" fmla="*/ 10 w 27"/>
                  <a:gd name="T47" fmla="*/ 24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7" h="25">
                    <a:moveTo>
                      <a:pt x="10" y="24"/>
                    </a:moveTo>
                    <a:lnTo>
                      <a:pt x="14" y="24"/>
                    </a:lnTo>
                    <a:lnTo>
                      <a:pt x="18" y="24"/>
                    </a:lnTo>
                    <a:lnTo>
                      <a:pt x="22" y="24"/>
                    </a:lnTo>
                    <a:lnTo>
                      <a:pt x="26" y="22"/>
                    </a:lnTo>
                    <a:lnTo>
                      <a:pt x="26" y="18"/>
                    </a:lnTo>
                    <a:lnTo>
                      <a:pt x="26" y="14"/>
                    </a:lnTo>
                    <a:lnTo>
                      <a:pt x="26" y="10"/>
                    </a:lnTo>
                    <a:lnTo>
                      <a:pt x="26" y="6"/>
                    </a:lnTo>
                    <a:lnTo>
                      <a:pt x="24" y="2"/>
                    </a:lnTo>
                    <a:lnTo>
                      <a:pt x="20" y="0"/>
                    </a:lnTo>
                    <a:lnTo>
                      <a:pt x="16" y="0"/>
                    </a:lnTo>
                    <a:lnTo>
                      <a:pt x="12" y="0"/>
                    </a:lnTo>
                    <a:lnTo>
                      <a:pt x="12" y="4"/>
                    </a:lnTo>
                    <a:lnTo>
                      <a:pt x="8" y="6"/>
                    </a:lnTo>
                    <a:lnTo>
                      <a:pt x="4" y="8"/>
                    </a:lnTo>
                    <a:lnTo>
                      <a:pt x="0" y="8"/>
                    </a:lnTo>
                    <a:lnTo>
                      <a:pt x="0" y="12"/>
                    </a:lnTo>
                    <a:lnTo>
                      <a:pt x="0" y="16"/>
                    </a:lnTo>
                    <a:lnTo>
                      <a:pt x="4" y="16"/>
                    </a:lnTo>
                    <a:lnTo>
                      <a:pt x="8" y="16"/>
                    </a:lnTo>
                    <a:lnTo>
                      <a:pt x="8" y="20"/>
                    </a:lnTo>
                    <a:lnTo>
                      <a:pt x="8" y="24"/>
                    </a:lnTo>
                    <a:lnTo>
                      <a:pt x="10" y="24"/>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5" name="Freeform 52"/>
              <p:cNvSpPr>
                <a:spLocks/>
              </p:cNvSpPr>
              <p:nvPr/>
            </p:nvSpPr>
            <p:spPr bwMode="ltGray">
              <a:xfrm>
                <a:off x="5602" y="4144"/>
                <a:ext cx="83" cy="51"/>
              </a:xfrm>
              <a:custGeom>
                <a:avLst/>
                <a:gdLst>
                  <a:gd name="T0" fmla="*/ 0 w 83"/>
                  <a:gd name="T1" fmla="*/ 0 h 51"/>
                  <a:gd name="T2" fmla="*/ 4 w 83"/>
                  <a:gd name="T3" fmla="*/ 0 h 51"/>
                  <a:gd name="T4" fmla="*/ 12 w 83"/>
                  <a:gd name="T5" fmla="*/ 0 h 51"/>
                  <a:gd name="T6" fmla="*/ 16 w 83"/>
                  <a:gd name="T7" fmla="*/ 0 h 51"/>
                  <a:gd name="T8" fmla="*/ 20 w 83"/>
                  <a:gd name="T9" fmla="*/ 0 h 51"/>
                  <a:gd name="T10" fmla="*/ 24 w 83"/>
                  <a:gd name="T11" fmla="*/ 0 h 51"/>
                  <a:gd name="T12" fmla="*/ 28 w 83"/>
                  <a:gd name="T13" fmla="*/ 0 h 51"/>
                  <a:gd name="T14" fmla="*/ 32 w 83"/>
                  <a:gd name="T15" fmla="*/ 0 h 51"/>
                  <a:gd name="T16" fmla="*/ 36 w 83"/>
                  <a:gd name="T17" fmla="*/ 0 h 51"/>
                  <a:gd name="T18" fmla="*/ 40 w 83"/>
                  <a:gd name="T19" fmla="*/ 0 h 51"/>
                  <a:gd name="T20" fmla="*/ 44 w 83"/>
                  <a:gd name="T21" fmla="*/ 0 h 51"/>
                  <a:gd name="T22" fmla="*/ 48 w 83"/>
                  <a:gd name="T23" fmla="*/ 0 h 51"/>
                  <a:gd name="T24" fmla="*/ 50 w 83"/>
                  <a:gd name="T25" fmla="*/ 4 h 51"/>
                  <a:gd name="T26" fmla="*/ 54 w 83"/>
                  <a:gd name="T27" fmla="*/ 6 h 51"/>
                  <a:gd name="T28" fmla="*/ 58 w 83"/>
                  <a:gd name="T29" fmla="*/ 8 h 51"/>
                  <a:gd name="T30" fmla="*/ 62 w 83"/>
                  <a:gd name="T31" fmla="*/ 10 h 51"/>
                  <a:gd name="T32" fmla="*/ 66 w 83"/>
                  <a:gd name="T33" fmla="*/ 14 h 51"/>
                  <a:gd name="T34" fmla="*/ 72 w 83"/>
                  <a:gd name="T35" fmla="*/ 16 h 51"/>
                  <a:gd name="T36" fmla="*/ 76 w 83"/>
                  <a:gd name="T37" fmla="*/ 16 h 51"/>
                  <a:gd name="T38" fmla="*/ 80 w 83"/>
                  <a:gd name="T39" fmla="*/ 16 h 51"/>
                  <a:gd name="T40" fmla="*/ 82 w 83"/>
                  <a:gd name="T41" fmla="*/ 22 h 51"/>
                  <a:gd name="T42" fmla="*/ 82 w 83"/>
                  <a:gd name="T43" fmla="*/ 26 h 51"/>
                  <a:gd name="T44" fmla="*/ 80 w 83"/>
                  <a:gd name="T45" fmla="*/ 30 h 51"/>
                  <a:gd name="T46" fmla="*/ 80 w 83"/>
                  <a:gd name="T47" fmla="*/ 34 h 51"/>
                  <a:gd name="T48" fmla="*/ 80 w 83"/>
                  <a:gd name="T49" fmla="*/ 38 h 51"/>
                  <a:gd name="T50" fmla="*/ 80 w 83"/>
                  <a:gd name="T51" fmla="*/ 42 h 51"/>
                  <a:gd name="T52" fmla="*/ 80 w 83"/>
                  <a:gd name="T53" fmla="*/ 48 h 51"/>
                  <a:gd name="T54" fmla="*/ 68 w 83"/>
                  <a:gd name="T55" fmla="*/ 50 h 51"/>
                  <a:gd name="T56" fmla="*/ 64 w 83"/>
                  <a:gd name="T57" fmla="*/ 50 h 51"/>
                  <a:gd name="T58" fmla="*/ 60 w 83"/>
                  <a:gd name="T59" fmla="*/ 48 h 51"/>
                  <a:gd name="T60" fmla="*/ 56 w 83"/>
                  <a:gd name="T61" fmla="*/ 46 h 51"/>
                  <a:gd name="T62" fmla="*/ 52 w 83"/>
                  <a:gd name="T63" fmla="*/ 44 h 51"/>
                  <a:gd name="T64" fmla="*/ 48 w 83"/>
                  <a:gd name="T65" fmla="*/ 42 h 51"/>
                  <a:gd name="T66" fmla="*/ 44 w 83"/>
                  <a:gd name="T67" fmla="*/ 42 h 51"/>
                  <a:gd name="T68" fmla="*/ 40 w 83"/>
                  <a:gd name="T69" fmla="*/ 40 h 51"/>
                  <a:gd name="T70" fmla="*/ 36 w 83"/>
                  <a:gd name="T71" fmla="*/ 36 h 51"/>
                  <a:gd name="T72" fmla="*/ 32 w 83"/>
                  <a:gd name="T73" fmla="*/ 32 h 51"/>
                  <a:gd name="T74" fmla="*/ 30 w 83"/>
                  <a:gd name="T75" fmla="*/ 28 h 51"/>
                  <a:gd name="T76" fmla="*/ 26 w 83"/>
                  <a:gd name="T77" fmla="*/ 26 h 51"/>
                  <a:gd name="T78" fmla="*/ 20 w 83"/>
                  <a:gd name="T79" fmla="*/ 24 h 51"/>
                  <a:gd name="T80" fmla="*/ 16 w 83"/>
                  <a:gd name="T81" fmla="*/ 22 h 51"/>
                  <a:gd name="T82" fmla="*/ 12 w 83"/>
                  <a:gd name="T83" fmla="*/ 20 h 51"/>
                  <a:gd name="T84" fmla="*/ 10 w 83"/>
                  <a:gd name="T85" fmla="*/ 16 h 51"/>
                  <a:gd name="T86" fmla="*/ 6 w 83"/>
                  <a:gd name="T87" fmla="*/ 14 h 51"/>
                  <a:gd name="T88" fmla="*/ 2 w 83"/>
                  <a:gd name="T89" fmla="*/ 12 h 51"/>
                  <a:gd name="T90" fmla="*/ 2 w 83"/>
                  <a:gd name="T91" fmla="*/ 8 h 51"/>
                  <a:gd name="T92" fmla="*/ 0 w 83"/>
                  <a:gd name="T93" fmla="*/ 4 h 51"/>
                  <a:gd name="T94" fmla="*/ 0 w 83"/>
                  <a:gd name="T95" fmla="*/ 0 h 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3" h="51">
                    <a:moveTo>
                      <a:pt x="0" y="0"/>
                    </a:moveTo>
                    <a:lnTo>
                      <a:pt x="4" y="0"/>
                    </a:lnTo>
                    <a:lnTo>
                      <a:pt x="12" y="0"/>
                    </a:lnTo>
                    <a:lnTo>
                      <a:pt x="16" y="0"/>
                    </a:lnTo>
                    <a:lnTo>
                      <a:pt x="20" y="0"/>
                    </a:lnTo>
                    <a:lnTo>
                      <a:pt x="24" y="0"/>
                    </a:lnTo>
                    <a:lnTo>
                      <a:pt x="28" y="0"/>
                    </a:lnTo>
                    <a:lnTo>
                      <a:pt x="32" y="0"/>
                    </a:lnTo>
                    <a:lnTo>
                      <a:pt x="36" y="0"/>
                    </a:lnTo>
                    <a:lnTo>
                      <a:pt x="40" y="0"/>
                    </a:lnTo>
                    <a:lnTo>
                      <a:pt x="44" y="0"/>
                    </a:lnTo>
                    <a:lnTo>
                      <a:pt x="48" y="0"/>
                    </a:lnTo>
                    <a:lnTo>
                      <a:pt x="50" y="4"/>
                    </a:lnTo>
                    <a:lnTo>
                      <a:pt x="54" y="6"/>
                    </a:lnTo>
                    <a:lnTo>
                      <a:pt x="58" y="8"/>
                    </a:lnTo>
                    <a:lnTo>
                      <a:pt x="62" y="10"/>
                    </a:lnTo>
                    <a:lnTo>
                      <a:pt x="66" y="14"/>
                    </a:lnTo>
                    <a:lnTo>
                      <a:pt x="72" y="16"/>
                    </a:lnTo>
                    <a:lnTo>
                      <a:pt x="76" y="16"/>
                    </a:lnTo>
                    <a:lnTo>
                      <a:pt x="80" y="16"/>
                    </a:lnTo>
                    <a:lnTo>
                      <a:pt x="82" y="22"/>
                    </a:lnTo>
                    <a:lnTo>
                      <a:pt x="82" y="26"/>
                    </a:lnTo>
                    <a:lnTo>
                      <a:pt x="80" y="30"/>
                    </a:lnTo>
                    <a:lnTo>
                      <a:pt x="80" y="34"/>
                    </a:lnTo>
                    <a:lnTo>
                      <a:pt x="80" y="38"/>
                    </a:lnTo>
                    <a:lnTo>
                      <a:pt x="80" y="42"/>
                    </a:lnTo>
                    <a:lnTo>
                      <a:pt x="80" y="48"/>
                    </a:lnTo>
                    <a:lnTo>
                      <a:pt x="68" y="50"/>
                    </a:lnTo>
                    <a:lnTo>
                      <a:pt x="64" y="50"/>
                    </a:lnTo>
                    <a:lnTo>
                      <a:pt x="60" y="48"/>
                    </a:lnTo>
                    <a:lnTo>
                      <a:pt x="56" y="46"/>
                    </a:lnTo>
                    <a:lnTo>
                      <a:pt x="52" y="44"/>
                    </a:lnTo>
                    <a:lnTo>
                      <a:pt x="48" y="42"/>
                    </a:lnTo>
                    <a:lnTo>
                      <a:pt x="44" y="42"/>
                    </a:lnTo>
                    <a:lnTo>
                      <a:pt x="40" y="40"/>
                    </a:lnTo>
                    <a:lnTo>
                      <a:pt x="36" y="36"/>
                    </a:lnTo>
                    <a:lnTo>
                      <a:pt x="32" y="32"/>
                    </a:lnTo>
                    <a:lnTo>
                      <a:pt x="30" y="28"/>
                    </a:lnTo>
                    <a:lnTo>
                      <a:pt x="26" y="26"/>
                    </a:lnTo>
                    <a:lnTo>
                      <a:pt x="20" y="24"/>
                    </a:lnTo>
                    <a:lnTo>
                      <a:pt x="16" y="22"/>
                    </a:lnTo>
                    <a:lnTo>
                      <a:pt x="12" y="20"/>
                    </a:lnTo>
                    <a:lnTo>
                      <a:pt x="10" y="16"/>
                    </a:lnTo>
                    <a:lnTo>
                      <a:pt x="6" y="14"/>
                    </a:lnTo>
                    <a:lnTo>
                      <a:pt x="2" y="12"/>
                    </a:lnTo>
                    <a:lnTo>
                      <a:pt x="2" y="8"/>
                    </a:lnTo>
                    <a:lnTo>
                      <a:pt x="0" y="4"/>
                    </a:lnTo>
                    <a:lnTo>
                      <a:pt x="0" y="0"/>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grpSp>
      </p:grpSp>
      <p:sp>
        <p:nvSpPr>
          <p:cNvPr id="277557" name="Rectangle 53"/>
          <p:cNvSpPr>
            <a:spLocks noGrp="1" noChangeArrowheads="1"/>
          </p:cNvSpPr>
          <p:nvPr>
            <p:ph type="title"/>
          </p:nvPr>
        </p:nvSpPr>
        <p:spPr bwMode="auto">
          <a:xfrm>
            <a:off x="0" y="609600"/>
            <a:ext cx="9109075"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37892" name="Rectangle 54"/>
          <p:cNvSpPr>
            <a:spLocks noGrp="1" noChangeArrowheads="1"/>
          </p:cNvSpPr>
          <p:nvPr>
            <p:ph type="body" idx="1"/>
          </p:nvPr>
        </p:nvSpPr>
        <p:spPr bwMode="auto">
          <a:xfrm>
            <a:off x="0" y="1905000"/>
            <a:ext cx="9109075"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7559" name="Rectangle 55"/>
          <p:cNvSpPr>
            <a:spLocks noGrp="1" noChangeArrowheads="1"/>
          </p:cNvSpPr>
          <p:nvPr>
            <p:ph type="dt" sz="half" idx="2"/>
          </p:nvPr>
        </p:nvSpPr>
        <p:spPr bwMode="auto">
          <a:xfrm>
            <a:off x="838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ea typeface="+mn-ea"/>
                <a:cs typeface="+mn-cs"/>
              </a:defRPr>
            </a:lvl1pPr>
          </a:lstStyle>
          <a:p>
            <a:pPr>
              <a:lnSpc>
                <a:spcPct val="100000"/>
              </a:lnSpc>
              <a:spcBef>
                <a:spcPct val="0"/>
              </a:spcBef>
              <a:buFontTx/>
              <a:buNone/>
              <a:defRPr/>
            </a:pPr>
            <a:endParaRPr kumimoji="0" lang="en-US" b="0">
              <a:solidFill>
                <a:srgbClr val="FFFFFF"/>
              </a:solidFill>
              <a:latin typeface="Times New Roman" charset="0"/>
            </a:endParaRPr>
          </a:p>
        </p:txBody>
      </p:sp>
      <p:sp>
        <p:nvSpPr>
          <p:cNvPr id="277560" name="Rectangle 56"/>
          <p:cNvSpPr>
            <a:spLocks noGrp="1" noChangeArrowheads="1"/>
          </p:cNvSpPr>
          <p:nvPr>
            <p:ph type="ftr" sz="quarter" idx="3"/>
          </p:nvPr>
        </p:nvSpPr>
        <p:spPr bwMode="auto">
          <a:xfrm>
            <a:off x="32766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ea typeface="+mn-ea"/>
                <a:cs typeface="+mn-cs"/>
              </a:defRPr>
            </a:lvl1pPr>
          </a:lstStyle>
          <a:p>
            <a:pPr>
              <a:lnSpc>
                <a:spcPct val="100000"/>
              </a:lnSpc>
              <a:spcBef>
                <a:spcPct val="0"/>
              </a:spcBef>
              <a:buFontTx/>
              <a:buNone/>
              <a:defRPr/>
            </a:pPr>
            <a:endParaRPr kumimoji="0" lang="en-US" b="0">
              <a:solidFill>
                <a:srgbClr val="FFFFFF"/>
              </a:solidFill>
              <a:latin typeface="Times New Roman" charset="0"/>
            </a:endParaRPr>
          </a:p>
        </p:txBody>
      </p:sp>
      <p:sp>
        <p:nvSpPr>
          <p:cNvPr id="277561" name="Rectangle 57"/>
          <p:cNvSpPr>
            <a:spLocks noGrp="1" noChangeArrowheads="1"/>
          </p:cNvSpPr>
          <p:nvPr>
            <p:ph type="sldNum" sz="quarter" idx="4"/>
          </p:nvPr>
        </p:nvSpPr>
        <p:spPr bwMode="auto">
          <a:xfrm>
            <a:off x="67056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a:lnSpc>
                <a:spcPct val="100000"/>
              </a:lnSpc>
              <a:spcBef>
                <a:spcPct val="0"/>
              </a:spcBef>
              <a:buFontTx/>
              <a:buNone/>
              <a:defRPr/>
            </a:pPr>
            <a:fld id="{977D730E-3C25-984A-A481-7283FF0A8A2A}" type="slidenum">
              <a:rPr kumimoji="0" lang="en-US" b="0">
                <a:solidFill>
                  <a:srgbClr val="FFFFFF"/>
                </a:solidFill>
                <a:latin typeface="Times New Roman" charset="0"/>
              </a:rPr>
              <a:pPr>
                <a:lnSpc>
                  <a:spcPct val="100000"/>
                </a:lnSpc>
                <a:spcBef>
                  <a:spcPct val="0"/>
                </a:spcBef>
                <a:buFontTx/>
                <a:buNone/>
                <a:defRPr/>
              </a:pPr>
              <a:t>‹#›</a:t>
            </a:fld>
            <a:endParaRPr kumimoji="0" lang="en-US" b="0">
              <a:solidFill>
                <a:srgbClr val="FFFFFF"/>
              </a:solidFill>
              <a:latin typeface="Times New Roman" charset="0"/>
            </a:endParaRPr>
          </a:p>
        </p:txBody>
      </p:sp>
    </p:spTree>
    <p:extLst>
      <p:ext uri="{BB962C8B-B14F-4D97-AF65-F5344CB8AC3E}">
        <p14:creationId xmlns:p14="http://schemas.microsoft.com/office/powerpoint/2010/main" val="2528446929"/>
      </p:ext>
    </p:extLst>
  </p:cSld>
  <p:clrMap bg1="dk2" tx1="lt1" bg2="dk1" tx2="lt2" accent1="accent1" accent2="accent2" accent3="accent3" accent4="accent4" accent5="accent5" accent6="accent6" hlink="hlink" folHlink="folHlink"/>
  <p:sldLayoutIdLst>
    <p:sldLayoutId id="2147486114" r:id="rId1"/>
    <p:sldLayoutId id="2147486115" r:id="rId2"/>
    <p:sldLayoutId id="2147486116" r:id="rId3"/>
    <p:sldLayoutId id="2147486117" r:id="rId4"/>
    <p:sldLayoutId id="2147486118" r:id="rId5"/>
    <p:sldLayoutId id="2147486119" r:id="rId6"/>
    <p:sldLayoutId id="2147486120" r:id="rId7"/>
    <p:sldLayoutId id="2147486121" r:id="rId8"/>
    <p:sldLayoutId id="2147486122" r:id="rId9"/>
    <p:sldLayoutId id="2147486123" r:id="rId10"/>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lr>
          <a:schemeClr val="tx2"/>
        </a:buClr>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accent2"/>
        </a:buClr>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771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4014138"/>
      </p:ext>
    </p:extLst>
  </p:cSld>
  <p:clrMap bg1="dk2" tx1="lt1" bg2="dk1" tx2="lt2" accent1="accent1" accent2="accent2" accent3="accent3" accent4="accent4" accent5="accent5" accent6="accent6" hlink="hlink" folHlink="folHlink"/>
  <p:sldLayoutIdLst>
    <p:sldLayoutId id="2147486125" r:id="rId1"/>
    <p:sldLayoutId id="2147486126" r:id="rId2"/>
    <p:sldLayoutId id="2147486127" r:id="rId3"/>
    <p:sldLayoutId id="2147486128" r:id="rId4"/>
    <p:sldLayoutId id="2147486129" r:id="rId5"/>
    <p:sldLayoutId id="2147486130" r:id="rId6"/>
    <p:sldLayoutId id="2147486131" r:id="rId7"/>
    <p:sldLayoutId id="2147486132" r:id="rId8"/>
    <p:sldLayoutId id="2147486133" r:id="rId9"/>
    <p:sldLayoutId id="2147486134" r:id="rId10"/>
    <p:sldLayoutId id="2147486135" r:id="rId11"/>
  </p:sldLayoutIdLst>
  <p:txStyles>
    <p:titleStyle>
      <a:lvl1pPr algn="ctr" rtl="0" eaLnBrk="0" fontAlgn="base" hangingPunct="0">
        <a:spcBef>
          <a:spcPct val="0"/>
        </a:spcBef>
        <a:spcAft>
          <a:spcPct val="0"/>
        </a:spcAft>
        <a:defRPr sz="4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94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ea typeface="+mn-ea"/>
                <a:cs typeface="+mn-cs"/>
              </a:defRPr>
            </a:lvl1pPr>
          </a:lstStyle>
          <a:p>
            <a:pPr defTabSz="914400" fontAlgn="base">
              <a:spcBef>
                <a:spcPct val="0"/>
              </a:spcBef>
              <a:spcAft>
                <a:spcPct val="0"/>
              </a:spcAft>
              <a:defRPr/>
            </a:pPr>
            <a:endParaRPr lang="en-US">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ea typeface="+mn-ea"/>
                <a:cs typeface="+mn-cs"/>
              </a:defRPr>
            </a:lvl1pPr>
          </a:lstStyle>
          <a:p>
            <a:pPr defTabSz="914400" fontAlgn="base">
              <a:spcBef>
                <a:spcPct val="0"/>
              </a:spcBef>
              <a:spcAft>
                <a:spcPct val="0"/>
              </a:spcAft>
              <a:defRPr/>
            </a:pPr>
            <a:endParaRPr lang="en-US">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defTabSz="914400" fontAlgn="base">
              <a:spcBef>
                <a:spcPct val="0"/>
              </a:spcBef>
              <a:spcAft>
                <a:spcPct val="0"/>
              </a:spcAft>
              <a:defRPr/>
            </a:pPr>
            <a:fld id="{D641AB35-9EA1-214D-BA70-E7B440121B4E}"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51218917"/>
      </p:ext>
    </p:extLst>
  </p:cSld>
  <p:clrMap bg1="dk2" tx1="lt1" bg2="dk1" tx2="lt2" accent1="accent1" accent2="accent2" accent3="accent3" accent4="accent4" accent5="accent5" accent6="accent6" hlink="hlink" folHlink="folHlink"/>
  <p:sldLayoutIdLst>
    <p:sldLayoutId id="214748613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bwMode="auto">
          <a:xfrm>
            <a:off x="76200" y="274638"/>
            <a:ext cx="8991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4867" name="Rectangle 3"/>
          <p:cNvSpPr>
            <a:spLocks noGrp="1" noChangeArrowheads="1"/>
          </p:cNvSpPr>
          <p:nvPr>
            <p:ph type="body" idx="1"/>
          </p:nvPr>
        </p:nvSpPr>
        <p:spPr bwMode="auto">
          <a:xfrm>
            <a:off x="76200" y="1600200"/>
            <a:ext cx="8991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ea typeface="+mn-ea"/>
                <a:cs typeface="+mn-cs"/>
              </a:defRPr>
            </a:lvl1pPr>
          </a:lstStyle>
          <a:p>
            <a:pPr>
              <a:defRPr/>
            </a:pPr>
            <a:fld id="{FB88AF7A-5686-2448-942B-36ADCA886B74}" type="slidenum">
              <a:rPr lang="en-US" smtClean="0"/>
              <a:pPr>
                <a:defRPr/>
              </a:pPr>
              <a:t>‹#›</a:t>
            </a:fld>
            <a:endParaRPr lang="en-US" dirty="0"/>
          </a:p>
        </p:txBody>
      </p:sp>
    </p:spTree>
    <p:extLst>
      <p:ext uri="{BB962C8B-B14F-4D97-AF65-F5344CB8AC3E}">
        <p14:creationId xmlns:p14="http://schemas.microsoft.com/office/powerpoint/2010/main" val="1267727196"/>
      </p:ext>
    </p:extLst>
  </p:cSld>
  <p:clrMap bg1="lt1" tx1="dk1" bg2="lt2" tx2="dk2" accent1="accent1" accent2="accent2" accent3="accent3" accent4="accent4" accent5="accent5" accent6="accent6" hlink="hlink" folHlink="folHlink"/>
  <p:sldLayoutIdLst>
    <p:sldLayoutId id="2147486139" r:id="rId1"/>
    <p:sldLayoutId id="2147486140" r:id="rId2"/>
    <p:sldLayoutId id="2147486141" r:id="rId3"/>
    <p:sldLayoutId id="2147486142" r:id="rId4"/>
    <p:sldLayoutId id="2147486143" r:id="rId5"/>
    <p:sldLayoutId id="2147486144" r:id="rId6"/>
    <p:sldLayoutId id="2147486145" r:id="rId7"/>
    <p:sldLayoutId id="2147486146" r:id="rId8"/>
    <p:sldLayoutId id="2147486147" r:id="rId9"/>
    <p:sldLayoutId id="2147486148" r:id="rId10"/>
    <p:sldLayoutId id="2147486149"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2979"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grpSp>
        <p:nvGrpSpPr>
          <p:cNvPr id="241668" name="Group 4"/>
          <p:cNvGrpSpPr>
            <a:grpSpLocks/>
          </p:cNvGrpSpPr>
          <p:nvPr/>
        </p:nvGrpSpPr>
        <p:grpSpPr bwMode="auto">
          <a:xfrm>
            <a:off x="0" y="0"/>
            <a:ext cx="1085850" cy="6845300"/>
            <a:chOff x="0" y="0"/>
            <a:chExt cx="684" cy="4312"/>
          </a:xfrm>
        </p:grpSpPr>
        <p:sp>
          <p:nvSpPr>
            <p:cNvPr id="241669"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241670" name="Group 6"/>
            <p:cNvGrpSpPr>
              <a:grpSpLocks/>
            </p:cNvGrpSpPr>
            <p:nvPr/>
          </p:nvGrpSpPr>
          <p:grpSpPr bwMode="auto">
            <a:xfrm>
              <a:off x="48" y="102"/>
              <a:ext cx="96" cy="4122"/>
              <a:chOff x="48" y="102"/>
              <a:chExt cx="96" cy="4122"/>
            </a:xfrm>
          </p:grpSpPr>
          <p:sp>
            <p:nvSpPr>
              <p:cNvPr id="241671"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2"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3"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4"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5"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6"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7"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8"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9"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0"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1"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2"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3"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4"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5"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6"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7"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8"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9"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0"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1"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2"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3"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4"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5"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6"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7"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8"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9"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spTree>
    <p:extLst>
      <p:ext uri="{BB962C8B-B14F-4D97-AF65-F5344CB8AC3E}">
        <p14:creationId xmlns:p14="http://schemas.microsoft.com/office/powerpoint/2010/main" val="3493018346"/>
      </p:ext>
    </p:extLst>
  </p:cSld>
  <p:clrMap bg1="dk2" tx1="lt1" bg2="dk1" tx2="lt2" accent1="accent1" accent2="accent2" accent3="accent3" accent4="accent4" accent5="accent5" accent6="accent6" hlink="hlink" folHlink="folHlink"/>
  <p:sldLayoutIdLst>
    <p:sldLayoutId id="2147486151" r:id="rId1"/>
    <p:sldLayoutId id="2147486152" r:id="rId2"/>
    <p:sldLayoutId id="2147486153" r:id="rId3"/>
    <p:sldLayoutId id="2147486154" r:id="rId4"/>
    <p:sldLayoutId id="2147486155" r:id="rId5"/>
    <p:sldLayoutId id="2147486156" r:id="rId6"/>
    <p:sldLayoutId id="2147486157" r:id="rId7"/>
    <p:sldLayoutId id="2147486158" r:id="rId8"/>
    <p:sldLayoutId id="2147486159" r:id="rId9"/>
    <p:sldLayoutId id="2147486160" r:id="rId10"/>
    <p:sldLayoutId id="2147486161" r:id="rId11"/>
  </p:sldLayoutIdLst>
  <p:transition/>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latin typeface="Times" pitchFamily="-111" charset="0"/>
        </a:defRPr>
      </a:lvl6pPr>
      <a:lvl7pPr marL="914400" algn="l" rtl="0" eaLnBrk="0" fontAlgn="base" hangingPunct="0">
        <a:spcBef>
          <a:spcPct val="0"/>
        </a:spcBef>
        <a:spcAft>
          <a:spcPct val="0"/>
        </a:spcAft>
        <a:defRPr sz="4400">
          <a:solidFill>
            <a:schemeClr val="tx2"/>
          </a:solidFill>
          <a:latin typeface="Times" pitchFamily="-111" charset="0"/>
        </a:defRPr>
      </a:lvl7pPr>
      <a:lvl8pPr marL="1371600" algn="l" rtl="0" eaLnBrk="0" fontAlgn="base" hangingPunct="0">
        <a:spcBef>
          <a:spcPct val="0"/>
        </a:spcBef>
        <a:spcAft>
          <a:spcPct val="0"/>
        </a:spcAft>
        <a:defRPr sz="4400">
          <a:solidFill>
            <a:schemeClr val="tx2"/>
          </a:solidFill>
          <a:latin typeface="Times" pitchFamily="-111" charset="0"/>
        </a:defRPr>
      </a:lvl8pPr>
      <a:lvl9pPr marL="1828800" algn="l" rtl="0" eaLnBrk="0" fontAlgn="base" hangingPunct="0">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5000"/>
        <a:buFont typeface="Monotype Sorts" charset="0"/>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Arial" panose="020B0604020202020204" pitchFamily="34" charset="0"/>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33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69C1A7D8-AF41-714B-817C-18A23C4E1F6E}" type="slidenum">
              <a:rPr lang="en-US" smtClean="0">
                <a:ea typeface="ＭＳ Ｐゴシック" charset="-128"/>
                <a:cs typeface="ＭＳ Ｐゴシック" charset="-128"/>
              </a:rPr>
              <a:pPr>
                <a:defRPr/>
              </a:pPr>
              <a:t>‹#›</a:t>
            </a:fld>
            <a:endParaRPr lang="en-US" dirty="0">
              <a:ea typeface="ＭＳ Ｐゴシック" charset="-128"/>
              <a:cs typeface="ＭＳ Ｐゴシック" charset="-128"/>
            </a:endParaRPr>
          </a:p>
        </p:txBody>
      </p:sp>
    </p:spTree>
    <p:extLst>
      <p:ext uri="{BB962C8B-B14F-4D97-AF65-F5344CB8AC3E}">
        <p14:creationId xmlns:p14="http://schemas.microsoft.com/office/powerpoint/2010/main" val="2423015866"/>
      </p:ext>
    </p:extLst>
  </p:cSld>
  <p:clrMap bg1="lt1" tx1="dk1" bg2="lt2" tx2="dk2" accent1="accent1" accent2="accent2" accent3="accent3" accent4="accent4" accent5="accent5" accent6="accent6" hlink="hlink" folHlink="folHlink"/>
  <p:sldLayoutIdLst>
    <p:sldLayoutId id="2147486163" r:id="rId1"/>
    <p:sldLayoutId id="2147486164" r:id="rId2"/>
    <p:sldLayoutId id="2147486165" r:id="rId3"/>
    <p:sldLayoutId id="2147486166" r:id="rId4"/>
    <p:sldLayoutId id="2147486167" r:id="rId5"/>
    <p:sldLayoutId id="2147486168" r:id="rId6"/>
    <p:sldLayoutId id="2147486169" r:id="rId7"/>
    <p:sldLayoutId id="2147486170" r:id="rId8"/>
    <p:sldLayoutId id="2147486171" r:id="rId9"/>
    <p:sldLayoutId id="2147486172" r:id="rId10"/>
    <p:sldLayoutId id="2147486173"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31746" name="Group 2"/>
          <p:cNvGrpSpPr>
            <a:grpSpLocks/>
          </p:cNvGrpSpPr>
          <p:nvPr/>
        </p:nvGrpSpPr>
        <p:grpSpPr bwMode="auto">
          <a:xfrm>
            <a:off x="0" y="-4763"/>
            <a:ext cx="1063625" cy="6858001"/>
            <a:chOff x="0" y="-3"/>
            <a:chExt cx="670" cy="4320"/>
          </a:xfrm>
        </p:grpSpPr>
        <p:grpSp>
          <p:nvGrpSpPr>
            <p:cNvPr id="31752" name="Group 3"/>
            <p:cNvGrpSpPr>
              <a:grpSpLocks/>
            </p:cNvGrpSpPr>
            <p:nvPr/>
          </p:nvGrpSpPr>
          <p:grpSpPr bwMode="auto">
            <a:xfrm rot="16200000" flipH="1">
              <a:off x="-1815" y="1838"/>
              <a:ext cx="4320" cy="638"/>
              <a:chOff x="-2" y="1562"/>
              <a:chExt cx="5762" cy="638"/>
            </a:xfrm>
          </p:grpSpPr>
          <p:sp>
            <p:nvSpPr>
              <p:cNvPr id="3175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6 w 1000"/>
                  <a:gd name="T5" fmla="*/ 2147483647 h 720"/>
                  <a:gd name="T6" fmla="*/ 6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56" name="Freeform 5"/>
              <p:cNvSpPr>
                <a:spLocks/>
              </p:cNvSpPr>
              <p:nvPr/>
            </p:nvSpPr>
            <p:spPr bwMode="ltGray">
              <a:xfrm rot="-5400000">
                <a:off x="1310" y="1670"/>
                <a:ext cx="624" cy="420"/>
              </a:xfrm>
              <a:custGeom>
                <a:avLst/>
                <a:gdLst>
                  <a:gd name="T0" fmla="*/ 0 w 624"/>
                  <a:gd name="T1" fmla="*/ 0 h 317"/>
                  <a:gd name="T2" fmla="*/ 0 w 624"/>
                  <a:gd name="T3" fmla="*/ 5997 h 317"/>
                  <a:gd name="T4" fmla="*/ 624 w 624"/>
                  <a:gd name="T5" fmla="*/ 599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57" name="Freeform 6"/>
              <p:cNvSpPr>
                <a:spLocks/>
              </p:cNvSpPr>
              <p:nvPr/>
            </p:nvSpPr>
            <p:spPr bwMode="ltGray">
              <a:xfrm rot="-5400000">
                <a:off x="973" y="1669"/>
                <a:ext cx="624" cy="424"/>
              </a:xfrm>
              <a:custGeom>
                <a:avLst/>
                <a:gdLst>
                  <a:gd name="T0" fmla="*/ 0 w 624"/>
                  <a:gd name="T1" fmla="*/ 0 h 317"/>
                  <a:gd name="T2" fmla="*/ 0 w 624"/>
                  <a:gd name="T3" fmla="*/ 6669 h 317"/>
                  <a:gd name="T4" fmla="*/ 624 w 624"/>
                  <a:gd name="T5" fmla="*/ 666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58" name="Freeform 7"/>
              <p:cNvSpPr>
                <a:spLocks/>
              </p:cNvSpPr>
              <p:nvPr/>
            </p:nvSpPr>
            <p:spPr bwMode="ltGray">
              <a:xfrm rot="-5400000">
                <a:off x="-66" y="1753"/>
                <a:ext cx="624" cy="256"/>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59" name="Freeform 8"/>
              <p:cNvSpPr>
                <a:spLocks/>
              </p:cNvSpPr>
              <p:nvPr/>
            </p:nvSpPr>
            <p:spPr bwMode="ltGray">
              <a:xfrm rot="-5400000">
                <a:off x="651" y="1734"/>
                <a:ext cx="624" cy="292"/>
              </a:xfrm>
              <a:custGeom>
                <a:avLst/>
                <a:gdLst>
                  <a:gd name="T0" fmla="*/ 0 w 624"/>
                  <a:gd name="T1" fmla="*/ 0 h 317"/>
                  <a:gd name="T2" fmla="*/ 0 w 624"/>
                  <a:gd name="T3" fmla="*/ 111 h 317"/>
                  <a:gd name="T4" fmla="*/ 624 w 624"/>
                  <a:gd name="T5" fmla="*/ 11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0" name="Freeform 9"/>
              <p:cNvSpPr>
                <a:spLocks/>
              </p:cNvSpPr>
              <p:nvPr/>
            </p:nvSpPr>
            <p:spPr bwMode="ltGray">
              <a:xfrm rot="-5400000">
                <a:off x="432" y="1701"/>
                <a:ext cx="624" cy="364"/>
              </a:xfrm>
              <a:custGeom>
                <a:avLst/>
                <a:gdLst>
                  <a:gd name="T0" fmla="*/ 0 w 624"/>
                  <a:gd name="T1" fmla="*/ 0 h 272"/>
                  <a:gd name="T2" fmla="*/ 0 w 624"/>
                  <a:gd name="T3" fmla="*/ 6710 h 272"/>
                  <a:gd name="T4" fmla="*/ 240 w 624"/>
                  <a:gd name="T5" fmla="*/ 5910 h 272"/>
                  <a:gd name="T6" fmla="*/ 624 w 624"/>
                  <a:gd name="T7" fmla="*/ 671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1" name="Freeform 10"/>
              <p:cNvSpPr>
                <a:spLocks/>
              </p:cNvSpPr>
              <p:nvPr/>
            </p:nvSpPr>
            <p:spPr bwMode="ltGray">
              <a:xfrm rot="-5400000">
                <a:off x="143" y="1727"/>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2" name="Freeform 11"/>
              <p:cNvSpPr>
                <a:spLocks/>
              </p:cNvSpPr>
              <p:nvPr/>
            </p:nvSpPr>
            <p:spPr bwMode="ltGray">
              <a:xfrm rot="-5400000">
                <a:off x="3197" y="1655"/>
                <a:ext cx="624" cy="420"/>
              </a:xfrm>
              <a:custGeom>
                <a:avLst/>
                <a:gdLst>
                  <a:gd name="T0" fmla="*/ 0 w 624"/>
                  <a:gd name="T1" fmla="*/ 0 h 317"/>
                  <a:gd name="T2" fmla="*/ 0 w 624"/>
                  <a:gd name="T3" fmla="*/ 5997 h 317"/>
                  <a:gd name="T4" fmla="*/ 624 w 624"/>
                  <a:gd name="T5" fmla="*/ 599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3" name="Freeform 12"/>
              <p:cNvSpPr>
                <a:spLocks/>
              </p:cNvSpPr>
              <p:nvPr/>
            </p:nvSpPr>
            <p:spPr bwMode="ltGray">
              <a:xfrm rot="-5400000">
                <a:off x="2870" y="165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4" name="Freeform 13"/>
              <p:cNvSpPr>
                <a:spLocks/>
              </p:cNvSpPr>
              <p:nvPr/>
            </p:nvSpPr>
            <p:spPr bwMode="ltGray">
              <a:xfrm rot="-5400000">
                <a:off x="1823" y="1747"/>
                <a:ext cx="624" cy="256"/>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5" name="Freeform 14"/>
              <p:cNvSpPr>
                <a:spLocks/>
              </p:cNvSpPr>
              <p:nvPr/>
            </p:nvSpPr>
            <p:spPr bwMode="ltGray">
              <a:xfrm rot="-5400000">
                <a:off x="2540" y="1724"/>
                <a:ext cx="624" cy="292"/>
              </a:xfrm>
              <a:custGeom>
                <a:avLst/>
                <a:gdLst>
                  <a:gd name="T0" fmla="*/ 0 w 624"/>
                  <a:gd name="T1" fmla="*/ 0 h 317"/>
                  <a:gd name="T2" fmla="*/ 0 w 624"/>
                  <a:gd name="T3" fmla="*/ 111 h 317"/>
                  <a:gd name="T4" fmla="*/ 624 w 624"/>
                  <a:gd name="T5" fmla="*/ 11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6" name="Freeform 15"/>
              <p:cNvSpPr>
                <a:spLocks/>
              </p:cNvSpPr>
              <p:nvPr/>
            </p:nvSpPr>
            <p:spPr bwMode="ltGray">
              <a:xfrm rot="-5400000">
                <a:off x="2323" y="1695"/>
                <a:ext cx="624" cy="360"/>
              </a:xfrm>
              <a:custGeom>
                <a:avLst/>
                <a:gdLst>
                  <a:gd name="T0" fmla="*/ 0 w 624"/>
                  <a:gd name="T1" fmla="*/ 0 h 272"/>
                  <a:gd name="T2" fmla="*/ 0 w 624"/>
                  <a:gd name="T3" fmla="*/ 5935 h 272"/>
                  <a:gd name="T4" fmla="*/ 240 w 624"/>
                  <a:gd name="T5" fmla="*/ 5237 h 272"/>
                  <a:gd name="T6" fmla="*/ 624 w 624"/>
                  <a:gd name="T7" fmla="*/ 59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7" name="Freeform 16"/>
              <p:cNvSpPr>
                <a:spLocks/>
              </p:cNvSpPr>
              <p:nvPr/>
            </p:nvSpPr>
            <p:spPr bwMode="ltGray">
              <a:xfrm rot="-5400000">
                <a:off x="2030"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8" name="Freeform 17"/>
              <p:cNvSpPr>
                <a:spLocks/>
              </p:cNvSpPr>
              <p:nvPr/>
            </p:nvSpPr>
            <p:spPr bwMode="ltGray">
              <a:xfrm rot="-5400000">
                <a:off x="4066" y="1660"/>
                <a:ext cx="624" cy="420"/>
              </a:xfrm>
              <a:custGeom>
                <a:avLst/>
                <a:gdLst>
                  <a:gd name="T0" fmla="*/ 0 w 624"/>
                  <a:gd name="T1" fmla="*/ 0 h 317"/>
                  <a:gd name="T2" fmla="*/ 0 w 624"/>
                  <a:gd name="T3" fmla="*/ 5997 h 317"/>
                  <a:gd name="T4" fmla="*/ 624 w 624"/>
                  <a:gd name="T5" fmla="*/ 599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9" name="Freeform 18"/>
              <p:cNvSpPr>
                <a:spLocks/>
              </p:cNvSpPr>
              <p:nvPr/>
            </p:nvSpPr>
            <p:spPr bwMode="ltGray">
              <a:xfrm rot="-5400000">
                <a:off x="3717" y="1663"/>
                <a:ext cx="624" cy="423"/>
              </a:xfrm>
              <a:custGeom>
                <a:avLst/>
                <a:gdLst>
                  <a:gd name="T0" fmla="*/ 0 w 624"/>
                  <a:gd name="T1" fmla="*/ 0 h 317"/>
                  <a:gd name="T2" fmla="*/ 0 w 624"/>
                  <a:gd name="T3" fmla="*/ 6494 h 317"/>
                  <a:gd name="T4" fmla="*/ 624 w 624"/>
                  <a:gd name="T5" fmla="*/ 64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70" name="Freeform 19"/>
              <p:cNvSpPr>
                <a:spLocks/>
              </p:cNvSpPr>
              <p:nvPr/>
            </p:nvSpPr>
            <p:spPr bwMode="ltGray">
              <a:xfrm rot="-5400000">
                <a:off x="4564" y="1742"/>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7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72" name="Freeform 21"/>
              <p:cNvSpPr>
                <a:spLocks/>
              </p:cNvSpPr>
              <p:nvPr/>
            </p:nvSpPr>
            <p:spPr bwMode="ltGray">
              <a:xfrm rot="-5400000">
                <a:off x="5072" y="1685"/>
                <a:ext cx="624" cy="360"/>
              </a:xfrm>
              <a:custGeom>
                <a:avLst/>
                <a:gdLst>
                  <a:gd name="T0" fmla="*/ 0 w 624"/>
                  <a:gd name="T1" fmla="*/ 0 h 272"/>
                  <a:gd name="T2" fmla="*/ 0 w 624"/>
                  <a:gd name="T3" fmla="*/ 5935 h 272"/>
                  <a:gd name="T4" fmla="*/ 240 w 624"/>
                  <a:gd name="T5" fmla="*/ 5237 h 272"/>
                  <a:gd name="T6" fmla="*/ 624 w 624"/>
                  <a:gd name="T7" fmla="*/ 59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73" name="Freeform 22"/>
              <p:cNvSpPr>
                <a:spLocks/>
              </p:cNvSpPr>
              <p:nvPr/>
            </p:nvSpPr>
            <p:spPr bwMode="ltGray">
              <a:xfrm rot="-5400000">
                <a:off x="4783" y="171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31753" name="Freeform 23"/>
            <p:cNvSpPr>
              <a:spLocks/>
            </p:cNvSpPr>
            <p:nvPr/>
          </p:nvSpPr>
          <p:spPr bwMode="ltGray">
            <a:xfrm rot="16200000" flipH="1">
              <a:off x="-1954" y="1951"/>
              <a:ext cx="4320" cy="412"/>
            </a:xfrm>
            <a:custGeom>
              <a:avLst/>
              <a:gdLst>
                <a:gd name="T0" fmla="*/ 0 w 5762"/>
                <a:gd name="T1" fmla="*/ 414 h 385"/>
                <a:gd name="T2" fmla="*/ 242 w 5762"/>
                <a:gd name="T3" fmla="*/ 395 h 385"/>
                <a:gd name="T4" fmla="*/ 242 w 5762"/>
                <a:gd name="T5" fmla="*/ 4 h 385"/>
                <a:gd name="T6" fmla="*/ 0 w 5762"/>
                <a:gd name="T7" fmla="*/ 0 h 385"/>
                <a:gd name="T8" fmla="*/ 0 w 5762"/>
                <a:gd name="T9" fmla="*/ 414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31754" name="Freeform 24"/>
            <p:cNvSpPr>
              <a:spLocks/>
            </p:cNvSpPr>
            <p:nvPr/>
          </p:nvSpPr>
          <p:spPr bwMode="ltGray">
            <a:xfrm rot="16200000" flipH="1">
              <a:off x="-1584" y="2062"/>
              <a:ext cx="4319" cy="189"/>
            </a:xfrm>
            <a:custGeom>
              <a:avLst/>
              <a:gdLst>
                <a:gd name="T0" fmla="*/ 0 w 5761"/>
                <a:gd name="T1" fmla="*/ 28 h 189"/>
                <a:gd name="T2" fmla="*/ 242 w 5761"/>
                <a:gd name="T3" fmla="*/ 0 h 189"/>
                <a:gd name="T4" fmla="*/ 24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31747" name="Rectangle 25"/>
          <p:cNvSpPr>
            <a:spLocks noGrp="1" noChangeArrowheads="1"/>
          </p:cNvSpPr>
          <p:nvPr>
            <p:ph type="title"/>
          </p:nvPr>
        </p:nvSpPr>
        <p:spPr bwMode="auto">
          <a:xfrm>
            <a:off x="1173163" y="4572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748" name="Rectangle 26"/>
          <p:cNvSpPr>
            <a:spLocks noGrp="1" noChangeArrowheads="1"/>
          </p:cNvSpPr>
          <p:nvPr>
            <p:ph type="body" idx="1"/>
          </p:nvPr>
        </p:nvSpPr>
        <p:spPr bwMode="auto">
          <a:xfrm>
            <a:off x="1173163"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1" i="0">
                <a:solidFill>
                  <a:srgbClr val="000000"/>
                </a:solidFill>
                <a:latin typeface="Arial" panose="020B0604020202020204" pitchFamily="34" charset="0"/>
              </a:defRPr>
            </a:lvl1pPr>
          </a:lstStyle>
          <a:p>
            <a:pPr>
              <a:defRPr/>
            </a:pPr>
            <a:fld id="{68BD2FD7-4B84-C544-99DF-7A6C77D3FE2D}"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581" r:id="rId1"/>
    <p:sldLayoutId id="2147485514" r:id="rId2"/>
    <p:sldLayoutId id="2147485515" r:id="rId3"/>
    <p:sldLayoutId id="2147485516" r:id="rId4"/>
    <p:sldLayoutId id="2147485517" r:id="rId5"/>
    <p:sldLayoutId id="2147485518" r:id="rId6"/>
    <p:sldLayoutId id="2147485519" r:id="rId7"/>
    <p:sldLayoutId id="2147485520" r:id="rId8"/>
    <p:sldLayoutId id="2147485521" r:id="rId9"/>
    <p:sldLayoutId id="2147485522" r:id="rId10"/>
    <p:sldLayoutId id="214748552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4130"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w="9525">
            <a:noFill/>
            <a:miter lim="800000"/>
            <a:headEnd/>
            <a:tailEnd/>
          </a:ln>
        </p:spPr>
      </p:pic>
      <p:pic>
        <p:nvPicPr>
          <p:cNvPr id="304131"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w="9525">
            <a:noFill/>
            <a:miter lim="800000"/>
            <a:headEnd/>
            <a:tailEnd/>
          </a:ln>
        </p:spPr>
      </p:pic>
      <p:sp>
        <p:nvSpPr>
          <p:cNvPr id="304132" name="Rectangle 4"/>
          <p:cNvSpPr>
            <a:spLocks noGrp="1" noChangeArrowheads="1"/>
          </p:cNvSpPr>
          <p:nvPr>
            <p:ph type="title"/>
          </p:nvPr>
        </p:nvSpPr>
        <p:spPr bwMode="auto">
          <a:xfrm>
            <a:off x="685800" y="457200"/>
            <a:ext cx="77724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4133" name="Rectangle 5"/>
          <p:cNvSpPr>
            <a:spLocks noGrp="1" noChangeArrowheads="1"/>
          </p:cNvSpPr>
          <p:nvPr>
            <p:ph type="body" idx="1"/>
          </p:nvPr>
        </p:nvSpPr>
        <p:spPr bwMode="auto">
          <a:xfrm>
            <a:off x="685800" y="1981200"/>
            <a:ext cx="77724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272776"/>
              </a:solidFill>
            </a:endParaRPr>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dirty="0">
              <a:solidFill>
                <a:srgbClr val="272776"/>
              </a:solidFill>
            </a:endParaRPr>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defRPr>
            </a:lvl1pPr>
          </a:lstStyle>
          <a:p>
            <a:pPr>
              <a:defRPr/>
            </a:pPr>
            <a:fld id="{0C4625FC-B757-A144-AB9C-B11A81326754}" type="slidenum">
              <a:rPr lang="en-US" smtClean="0">
                <a:solidFill>
                  <a:srgbClr val="272776"/>
                </a:solidFill>
                <a:ea typeface="ＭＳ Ｐゴシック" charset="-128"/>
                <a:cs typeface="ＭＳ Ｐゴシック" charset="-128"/>
              </a:rPr>
              <a:pPr>
                <a:defRPr/>
              </a:pPr>
              <a:t>‹#›</a:t>
            </a:fld>
            <a:endParaRPr lang="en-US" dirty="0">
              <a:solidFill>
                <a:srgbClr val="272776"/>
              </a:solidFill>
              <a:ea typeface="ＭＳ Ｐゴシック" charset="-128"/>
              <a:cs typeface="ＭＳ Ｐゴシック" charset="-128"/>
            </a:endParaRPr>
          </a:p>
        </p:txBody>
      </p:sp>
    </p:spTree>
    <p:extLst>
      <p:ext uri="{BB962C8B-B14F-4D97-AF65-F5344CB8AC3E}">
        <p14:creationId xmlns:p14="http://schemas.microsoft.com/office/powerpoint/2010/main" val="1083495649"/>
      </p:ext>
    </p:extLst>
  </p:cSld>
  <p:clrMap bg1="lt1" tx1="dk1" bg2="lt2" tx2="dk2" accent1="accent1" accent2="accent2" accent3="accent3" accent4="accent4" accent5="accent5" accent6="accent6" hlink="hlink" folHlink="folHlink"/>
  <p:sldLayoutIdLst>
    <p:sldLayoutId id="2147486175" r:id="rId1"/>
    <p:sldLayoutId id="2147486176" r:id="rId2"/>
    <p:sldLayoutId id="2147486177" r:id="rId3"/>
    <p:sldLayoutId id="2147486178" r:id="rId4"/>
    <p:sldLayoutId id="2147486179" r:id="rId5"/>
    <p:sldLayoutId id="2147486180" r:id="rId6"/>
    <p:sldLayoutId id="2147486181" r:id="rId7"/>
    <p:sldLayoutId id="2147486182" r:id="rId8"/>
    <p:sldLayoutId id="2147486183" r:id="rId9"/>
    <p:sldLayoutId id="2147486184" r:id="rId10"/>
    <p:sldLayoutId id="2147486185"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defTabSz="914400" fontAlgn="base">
              <a:spcBef>
                <a:spcPct val="0"/>
              </a:spcBef>
              <a:spcAft>
                <a:spcPct val="0"/>
              </a:spcAft>
              <a:defRPr/>
            </a:pPr>
            <a:fld id="{DEE10659-F73D-554F-8DA6-62739EEB76A2}"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2212166863"/>
      </p:ext>
    </p:extLst>
  </p:cSld>
  <p:clrMap bg1="dk2" tx1="lt1" bg2="dk1" tx2="lt2" accent1="accent1" accent2="accent2" accent3="accent3" accent4="accent4" accent5="accent5" accent6="accent6" hlink="hlink" folHlink="folHlink"/>
  <p:sldLayoutIdLst>
    <p:sldLayoutId id="2147486187" r:id="rId1"/>
    <p:sldLayoutId id="2147486188" r:id="rId2"/>
    <p:sldLayoutId id="2147486189" r:id="rId3"/>
    <p:sldLayoutId id="2147486190" r:id="rId4"/>
    <p:sldLayoutId id="2147486191" r:id="rId5"/>
    <p:sldLayoutId id="2147486192" r:id="rId6"/>
    <p:sldLayoutId id="2147486193" r:id="rId7"/>
    <p:sldLayoutId id="2147486194" r:id="rId8"/>
    <p:sldLayoutId id="2147486195" r:id="rId9"/>
    <p:sldLayoutId id="2147486196" r:id="rId10"/>
    <p:sldLayoutId id="214748619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98307" name="Rectangle 3"/>
          <p:cNvSpPr>
            <a:spLocks noGrp="1" noChangeArrowheads="1"/>
          </p:cNvSpPr>
          <p:nvPr>
            <p:ph type="body" idx="1"/>
          </p:nvPr>
        </p:nvSpPr>
        <p:spPr bwMode="auto">
          <a:xfrm>
            <a:off x="1295401" y="1676427"/>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190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25190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25191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322A1A8B-8DA3-8F42-AA3C-659ADECEF106}" type="slidenum">
              <a:rPr lang="en-US" smtClean="0"/>
              <a:pPr>
                <a:defRPr/>
              </a:pPr>
              <a:t>‹#›</a:t>
            </a:fld>
            <a:endParaRPr lang="en-US" dirty="0"/>
          </a:p>
        </p:txBody>
      </p:sp>
    </p:spTree>
    <p:extLst>
      <p:ext uri="{BB962C8B-B14F-4D97-AF65-F5344CB8AC3E}">
        <p14:creationId xmlns:p14="http://schemas.microsoft.com/office/powerpoint/2010/main" val="3315571227"/>
      </p:ext>
    </p:extLst>
  </p:cSld>
  <p:clrMap bg1="lt1" tx1="dk1" bg2="lt2" tx2="dk2" accent1="accent1" accent2="accent2" accent3="accent3" accent4="accent4" accent5="accent5" accent6="accent6" hlink="hlink" folHlink="folHlink"/>
  <p:sldLayoutIdLst>
    <p:sldLayoutId id="2147486199" r:id="rId1"/>
  </p:sldLayoutIdLst>
  <p:txStyles>
    <p:title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b="1">
          <a:solidFill>
            <a:schemeClr val="tx1"/>
          </a:solidFill>
          <a:latin typeface="Arial" pitchFamily="-105" charset="0"/>
        </a:defRPr>
      </a:lvl6pPr>
      <a:lvl7pPr marL="909996" algn="ctr" rtl="0" fontAlgn="base">
        <a:spcBef>
          <a:spcPct val="0"/>
        </a:spcBef>
        <a:spcAft>
          <a:spcPct val="0"/>
        </a:spcAft>
        <a:defRPr sz="4400" b="1">
          <a:solidFill>
            <a:schemeClr val="tx1"/>
          </a:solidFill>
          <a:latin typeface="Arial" pitchFamily="-105" charset="0"/>
        </a:defRPr>
      </a:lvl7pPr>
      <a:lvl8pPr marL="1364972" algn="ctr" rtl="0" fontAlgn="base">
        <a:spcBef>
          <a:spcPct val="0"/>
        </a:spcBef>
        <a:spcAft>
          <a:spcPct val="0"/>
        </a:spcAft>
        <a:defRPr sz="4400" b="1">
          <a:solidFill>
            <a:schemeClr val="tx1"/>
          </a:solidFill>
          <a:latin typeface="Arial" pitchFamily="-105" charset="0"/>
        </a:defRPr>
      </a:lvl8pPr>
      <a:lvl9pPr marL="1819980" algn="ctr" rtl="0" fontAlgn="base">
        <a:spcBef>
          <a:spcPct val="0"/>
        </a:spcBef>
        <a:spcAft>
          <a:spcPct val="0"/>
        </a:spcAft>
        <a:defRPr sz="4400" b="1">
          <a:solidFill>
            <a:schemeClr val="tx1"/>
          </a:solidFill>
          <a:latin typeface="Arial" pitchFamily="-105" charset="0"/>
        </a:defRPr>
      </a:lvl9pPr>
    </p:titleStyle>
    <p:bodyStyle>
      <a:lvl1pPr marL="341244" indent="-341244"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defRPr>
      </a:lvl2pPr>
      <a:lvl3pPr marL="1137471" indent="-227503"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34" charset="-128"/>
          <a:cs typeface="Geneva" charset="0"/>
        </a:defRPr>
      </a:lvl3pPr>
      <a:lvl4pPr marL="1592476" indent="-22750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34" charset="-128"/>
          <a:cs typeface="Geneva" charset="0"/>
        </a:defRPr>
      </a:lvl4pPr>
      <a:lvl5pPr marL="2047459" indent="-22750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34" charset="-128"/>
          <a:cs typeface="Geneva" charset="0"/>
        </a:defRPr>
      </a:lvl5pPr>
      <a:lvl6pPr marL="2502447" indent="-227503" algn="l" rtl="0" fontAlgn="base">
        <a:spcBef>
          <a:spcPct val="20000"/>
        </a:spcBef>
        <a:spcAft>
          <a:spcPct val="0"/>
        </a:spcAft>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70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217091" name="Rectangle 1027"/>
          <p:cNvSpPr>
            <a:spLocks noGrp="1" noChangeArrowheads="1"/>
          </p:cNvSpPr>
          <p:nvPr>
            <p:ph type="body" idx="1"/>
          </p:nvPr>
        </p:nvSpPr>
        <p:spPr bwMode="auto">
          <a:xfrm>
            <a:off x="457200" y="160022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20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1720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1720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B4F0F694-9F3D-634E-85F1-B00CBE03915B}" type="slidenum">
              <a:rPr lang="en-US" smtClean="0"/>
              <a:pPr>
                <a:defRPr/>
              </a:pPr>
              <a:t>‹#›</a:t>
            </a:fld>
            <a:endParaRPr lang="en-US" dirty="0"/>
          </a:p>
        </p:txBody>
      </p:sp>
    </p:spTree>
    <p:extLst>
      <p:ext uri="{BB962C8B-B14F-4D97-AF65-F5344CB8AC3E}">
        <p14:creationId xmlns:p14="http://schemas.microsoft.com/office/powerpoint/2010/main" val="2879758389"/>
      </p:ext>
    </p:extLst>
  </p:cSld>
  <p:clrMap bg1="lt1" tx1="dk1" bg2="lt2" tx2="dk2" accent1="accent1" accent2="accent2" accent3="accent3" accent4="accent4" accent5="accent5" accent6="accent6" hlink="hlink" folHlink="folHlink"/>
  <p:sldLayoutIdLst>
    <p:sldLayoutId id="2147486201" r:id="rId1"/>
    <p:sldLayoutId id="2147486202" r:id="rId2"/>
    <p:sldLayoutId id="2147486203" r:id="rId3"/>
    <p:sldLayoutId id="2147486204" r:id="rId4"/>
    <p:sldLayoutId id="2147486205" r:id="rId5"/>
    <p:sldLayoutId id="2147486206" r:id="rId6"/>
    <p:sldLayoutId id="2147486207" r:id="rId7"/>
    <p:sldLayoutId id="2147486208" r:id="rId8"/>
    <p:sldLayoutId id="2147486209" r:id="rId9"/>
    <p:sldLayoutId id="2147486210" r:id="rId10"/>
    <p:sldLayoutId id="214748621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latin typeface="Arial" pitchFamily="-108" charset="0"/>
        </a:defRPr>
      </a:lvl6pPr>
      <a:lvl7pPr marL="909996" algn="ctr" rtl="0" fontAlgn="base">
        <a:spcBef>
          <a:spcPct val="0"/>
        </a:spcBef>
        <a:spcAft>
          <a:spcPct val="0"/>
        </a:spcAft>
        <a:defRPr sz="4400">
          <a:solidFill>
            <a:schemeClr val="tx2"/>
          </a:solidFill>
          <a:latin typeface="Arial" pitchFamily="-108" charset="0"/>
        </a:defRPr>
      </a:lvl7pPr>
      <a:lvl8pPr marL="1364972" algn="ctr" rtl="0" fontAlgn="base">
        <a:spcBef>
          <a:spcPct val="0"/>
        </a:spcBef>
        <a:spcAft>
          <a:spcPct val="0"/>
        </a:spcAft>
        <a:defRPr sz="4400">
          <a:solidFill>
            <a:schemeClr val="tx2"/>
          </a:solidFill>
          <a:latin typeface="Arial" pitchFamily="-108" charset="0"/>
        </a:defRPr>
      </a:lvl8pPr>
      <a:lvl9pPr marL="1819980" algn="ctr" rtl="0" fontAlgn="base">
        <a:spcBef>
          <a:spcPct val="0"/>
        </a:spcBef>
        <a:spcAft>
          <a:spcPct val="0"/>
        </a:spcAft>
        <a:defRPr sz="4400">
          <a:solidFill>
            <a:schemeClr val="tx2"/>
          </a:solidFill>
          <a:latin typeface="Arial" pitchFamily="-108" charset="0"/>
        </a:defRPr>
      </a:lvl9pPr>
    </p:titleStyle>
    <p:bodyStyle>
      <a:lvl1pPr marL="341244" indent="-341244"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39354" indent="-284372"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37471" indent="-227503"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34" charset="-128"/>
          <a:cs typeface="Geneva" charset="0"/>
        </a:defRPr>
      </a:lvl3pPr>
      <a:lvl4pPr marL="1592476" indent="-22750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34" charset="-128"/>
          <a:cs typeface="Geneva" charset="0"/>
        </a:defRPr>
      </a:lvl4pPr>
      <a:lvl5pPr marL="2047459" indent="-22750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34" charset="-128"/>
          <a:cs typeface="Geneva" charset="0"/>
        </a:defRPr>
      </a:lvl5pPr>
      <a:lvl6pPr marL="2502447" indent="-227503" algn="l" rtl="0" fontAlgn="base">
        <a:spcBef>
          <a:spcPct val="20000"/>
        </a:spcBef>
        <a:spcAft>
          <a:spcPct val="0"/>
        </a:spcAft>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1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1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9B9EDC81-DD2C-204D-927D-5296E115AF44}" type="slidenum">
              <a:rPr lang="en-US"/>
              <a:pPr>
                <a:defRPr/>
              </a:pPr>
              <a:t>‹#›</a:t>
            </a:fld>
            <a:endParaRPr lang="en-US"/>
          </a:p>
        </p:txBody>
      </p:sp>
    </p:spTree>
    <p:extLst>
      <p:ext uri="{BB962C8B-B14F-4D97-AF65-F5344CB8AC3E}">
        <p14:creationId xmlns:p14="http://schemas.microsoft.com/office/powerpoint/2010/main" val="1968798264"/>
      </p:ext>
    </p:extLst>
  </p:cSld>
  <p:clrMap bg1="dk2" tx1="lt1" bg2="dk1" tx2="lt2" accent1="accent1" accent2="accent2" accent3="accent3" accent4="accent4" accent5="accent5" accent6="accent6" hlink="hlink" folHlink="folHlink"/>
  <p:sldLayoutIdLst>
    <p:sldLayoutId id="2147486213" r:id="rId1"/>
    <p:sldLayoutId id="2147486214" r:id="rId2"/>
    <p:sldLayoutId id="2147486215" r:id="rId3"/>
    <p:sldLayoutId id="2147486216" r:id="rId4"/>
    <p:sldLayoutId id="2147486217" r:id="rId5"/>
    <p:sldLayoutId id="2147486218" r:id="rId6"/>
    <p:sldLayoutId id="2147486219" r:id="rId7"/>
    <p:sldLayoutId id="2147486220" r:id="rId8"/>
    <p:sldLayoutId id="2147486221" r:id="rId9"/>
    <p:sldLayoutId id="2147486222" r:id="rId10"/>
    <p:sldLayoutId id="214748622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28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E87A6098-9EE1-4A47-BDEC-0B020D3C5169}" type="slidenum">
              <a:rPr lang="en-US"/>
              <a:pPr>
                <a:defRPr/>
              </a:pPr>
              <a:t>‹#›</a:t>
            </a:fld>
            <a:endParaRPr lang="en-US"/>
          </a:p>
        </p:txBody>
      </p:sp>
    </p:spTree>
    <p:extLst>
      <p:ext uri="{BB962C8B-B14F-4D97-AF65-F5344CB8AC3E}">
        <p14:creationId xmlns:p14="http://schemas.microsoft.com/office/powerpoint/2010/main" val="3261577208"/>
      </p:ext>
    </p:extLst>
  </p:cSld>
  <p:clrMap bg1="dk2" tx1="lt1" bg2="dk1" tx2="lt2" accent1="accent1" accent2="accent2" accent3="accent3" accent4="accent4" accent5="accent5" accent6="accent6" hlink="hlink" folHlink="folHlink"/>
  <p:sldLayoutIdLst>
    <p:sldLayoutId id="2147486225" r:id="rId1"/>
    <p:sldLayoutId id="2147486226" r:id="rId2"/>
    <p:sldLayoutId id="2147486227" r:id="rId3"/>
    <p:sldLayoutId id="2147486228" r:id="rId4"/>
    <p:sldLayoutId id="2147486229" r:id="rId5"/>
    <p:sldLayoutId id="2147486230" r:id="rId6"/>
    <p:sldLayoutId id="2147486231" r:id="rId7"/>
    <p:sldLayoutId id="2147486232" r:id="rId8"/>
    <p:sldLayoutId id="2147486233" r:id="rId9"/>
    <p:sldLayoutId id="2147486234" r:id="rId10"/>
    <p:sldLayoutId id="2147486235" r:id="rId11"/>
    <p:sldLayoutId id="2147486236"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BE416F57-5581-C741-93C7-A50DD39A5DDE}" type="slidenum">
              <a:rPr lang="en-US"/>
              <a:pPr>
                <a:defRPr/>
              </a:pPr>
              <a:t>‹#›</a:t>
            </a:fld>
            <a:endParaRPr lang="en-US"/>
          </a:p>
        </p:txBody>
      </p:sp>
    </p:spTree>
    <p:extLst>
      <p:ext uri="{BB962C8B-B14F-4D97-AF65-F5344CB8AC3E}">
        <p14:creationId xmlns:p14="http://schemas.microsoft.com/office/powerpoint/2010/main" val="798696771"/>
      </p:ext>
    </p:extLst>
  </p:cSld>
  <p:clrMap bg1="dk2" tx1="lt1" bg2="dk1" tx2="lt2" accent1="accent1" accent2="accent2" accent3="accent3" accent4="accent4" accent5="accent5" accent6="accent6" hlink="hlink" folHlink="folHlink"/>
  <p:sldLayoutIdLst>
    <p:sldLayoutId id="2147486238" r:id="rId1"/>
    <p:sldLayoutId id="2147486239" r:id="rId2"/>
    <p:sldLayoutId id="2147486240" r:id="rId3"/>
    <p:sldLayoutId id="2147486241" r:id="rId4"/>
    <p:sldLayoutId id="2147486242" r:id="rId5"/>
    <p:sldLayoutId id="2147486243" r:id="rId6"/>
    <p:sldLayoutId id="2147486244" r:id="rId7"/>
    <p:sldLayoutId id="2147486245" r:id="rId8"/>
    <p:sldLayoutId id="2147486246" r:id="rId9"/>
    <p:sldLayoutId id="2147486247" r:id="rId10"/>
    <p:sldLayoutId id="2147486248" r:id="rId11"/>
    <p:sldLayoutId id="2147486249"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ADE087D3-4B94-0449-9642-88B11C8468C5}" type="slidenum">
              <a:rPr lang="en-US"/>
              <a:pPr>
                <a:defRPr/>
              </a:pPr>
              <a:t>‹#›</a:t>
            </a:fld>
            <a:endParaRPr lang="en-US"/>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Tree>
    <p:extLst>
      <p:ext uri="{BB962C8B-B14F-4D97-AF65-F5344CB8AC3E}">
        <p14:creationId xmlns:p14="http://schemas.microsoft.com/office/powerpoint/2010/main" val="2855586111"/>
      </p:ext>
    </p:extLst>
  </p:cSld>
  <p:clrMap bg1="lt1" tx1="dk1" bg2="lt2" tx2="dk2" accent1="accent1" accent2="accent2" accent3="accent3" accent4="accent4" accent5="accent5" accent6="accent6" hlink="hlink" folHlink="folHlink"/>
  <p:sldLayoutIdLst>
    <p:sldLayoutId id="2147486251" r:id="rId1"/>
    <p:sldLayoutId id="2147486252" r:id="rId2"/>
    <p:sldLayoutId id="2147486253" r:id="rId3"/>
    <p:sldLayoutId id="2147486254" r:id="rId4"/>
    <p:sldLayoutId id="2147486255" r:id="rId5"/>
    <p:sldLayoutId id="2147486256" r:id="rId6"/>
    <p:sldLayoutId id="2147486257" r:id="rId7"/>
    <p:sldLayoutId id="2147486258" r:id="rId8"/>
    <p:sldLayoutId id="2147486259" r:id="rId9"/>
    <p:sldLayoutId id="2147486260" r:id="rId10"/>
    <p:sldLayoutId id="2147486261"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0" hangingPunct="0">
              <a:defRPr/>
            </a:pPr>
            <a:endParaRPr lang="en-US">
              <a:solidFill>
                <a:srgbClr val="FFFFFF"/>
              </a:solidFill>
              <a:latin typeface="Arial Black"/>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0" hangingPunct="0">
              <a:defRPr/>
            </a:pPr>
            <a:endParaRPr lang="en-US">
              <a:solidFill>
                <a:srgbClr val="FFFFFF"/>
              </a:solidFill>
              <a:latin typeface="Arial Black"/>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eaLnBrk="0" hangingPunct="0">
              <a:defRPr/>
            </a:pPr>
            <a:fld id="{1F806A92-8B43-6C4A-B8A4-F5FB821168CC}" type="slidenum">
              <a:rPr lang="en-US">
                <a:solidFill>
                  <a:srgbClr val="FFFFFF"/>
                </a:solidFill>
              </a:rPr>
              <a:pPr eaLnBrk="0" hangingPunct="0">
                <a:defRPr/>
              </a:pPr>
              <a:t>‹#›</a:t>
            </a:fld>
            <a:endParaRPr lang="en-US">
              <a:solidFill>
                <a:srgbClr val="FFFFFF"/>
              </a:solidFill>
            </a:endParaRPr>
          </a:p>
        </p:txBody>
      </p:sp>
    </p:spTree>
    <p:extLst>
      <p:ext uri="{BB962C8B-B14F-4D97-AF65-F5344CB8AC3E}">
        <p14:creationId xmlns:p14="http://schemas.microsoft.com/office/powerpoint/2010/main" val="1279225626"/>
      </p:ext>
    </p:extLst>
  </p:cSld>
  <p:clrMap bg1="dk2" tx1="lt1" bg2="dk1" tx2="lt2" accent1="accent1" accent2="accent2" accent3="accent3" accent4="accent4" accent5="accent5" accent6="accent6" hlink="hlink" folHlink="folHlink"/>
  <p:sldLayoutIdLst>
    <p:sldLayoutId id="2147486263" r:id="rId1"/>
    <p:sldLayoutId id="2147486264" r:id="rId2"/>
    <p:sldLayoutId id="2147486265" r:id="rId3"/>
    <p:sldLayoutId id="2147486266" r:id="rId4"/>
    <p:sldLayoutId id="2147486267" r:id="rId5"/>
    <p:sldLayoutId id="2147486268" r:id="rId6"/>
    <p:sldLayoutId id="2147486269" r:id="rId7"/>
    <p:sldLayoutId id="2147486270" r:id="rId8"/>
    <p:sldLayoutId id="2147486271" r:id="rId9"/>
    <p:sldLayoutId id="2147486272" r:id="rId10"/>
    <p:sldLayoutId id="2147486273" r:id="rId11"/>
    <p:sldLayoutId id="2147486274"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3778" name="Group 2"/>
          <p:cNvGrpSpPr>
            <a:grpSpLocks/>
          </p:cNvGrpSpPr>
          <p:nvPr/>
        </p:nvGrpSpPr>
        <p:grpSpPr bwMode="auto">
          <a:xfrm>
            <a:off x="0" y="0"/>
            <a:ext cx="3200400" cy="6858000"/>
            <a:chOff x="0" y="0"/>
            <a:chExt cx="2016" cy="4320"/>
          </a:xfrm>
        </p:grpSpPr>
        <p:sp>
          <p:nvSpPr>
            <p:cNvPr id="203788"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kumimoji="0" lang="en-US" b="1" i="0" dirty="0">
                <a:solidFill>
                  <a:srgbClr val="003366"/>
                </a:solidFill>
                <a:latin typeface="Arial" panose="020B0604020202020204" pitchFamily="34" charset="0"/>
              </a:endParaRPr>
            </a:p>
          </p:txBody>
        </p:sp>
        <p:sp>
          <p:nvSpPr>
            <p:cNvPr id="203789"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kumimoji="0" lang="en-US" b="1" i="0" dirty="0">
                <a:solidFill>
                  <a:srgbClr val="003366"/>
                </a:solidFill>
                <a:latin typeface="Arial" panose="020B0604020202020204" pitchFamily="34" charset="0"/>
              </a:endParaRPr>
            </a:p>
          </p:txBody>
        </p:sp>
      </p:grpSp>
      <p:sp>
        <p:nvSpPr>
          <p:cNvPr id="20377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lnSpc>
                <a:spcPct val="100000"/>
              </a:lnSpc>
              <a:spcBef>
                <a:spcPct val="0"/>
              </a:spcBef>
              <a:buFontTx/>
              <a:buNone/>
            </a:pPr>
            <a:endParaRPr lang="en-US" b="1" i="0" dirty="0">
              <a:solidFill>
                <a:srgbClr val="003366"/>
              </a:solidFill>
              <a:latin typeface="Arial" panose="020B0604020202020204" pitchFamily="34" charset="0"/>
            </a:endParaRPr>
          </a:p>
        </p:txBody>
      </p:sp>
      <p:sp>
        <p:nvSpPr>
          <p:cNvPr id="20378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20378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b="1" i="0">
                <a:solidFill>
                  <a:srgbClr val="003366"/>
                </a:solidFill>
                <a:latin typeface="Arial" panose="020B0604020202020204" pitchFamily="34" charset="0"/>
                <a:ea typeface="+mn-ea"/>
                <a:cs typeface="+mn-cs"/>
              </a:defRPr>
            </a:lvl1pPr>
          </a:lstStyle>
          <a:p>
            <a:pPr eaLnBrk="1" hangingPunct="1">
              <a:lnSpc>
                <a:spcPct val="100000"/>
              </a:lnSpc>
              <a:spcBef>
                <a:spcPct val="0"/>
              </a:spcBef>
              <a:buFontTx/>
              <a:buNone/>
              <a:defRPr/>
            </a:pPr>
            <a:endParaRPr kumimoji="0" lang="en-US" dirty="0"/>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b="1" i="0">
                <a:solidFill>
                  <a:srgbClr val="003366"/>
                </a:solidFill>
                <a:latin typeface="Arial" panose="020B0604020202020204" pitchFamily="34" charset="0"/>
                <a:ea typeface="+mn-ea"/>
                <a:cs typeface="+mn-cs"/>
              </a:defRPr>
            </a:lvl1pPr>
          </a:lstStyle>
          <a:p>
            <a:pPr eaLnBrk="1" hangingPunct="1">
              <a:lnSpc>
                <a:spcPct val="100000"/>
              </a:lnSpc>
              <a:spcBef>
                <a:spcPct val="0"/>
              </a:spcBef>
              <a:buFontTx/>
              <a:buNone/>
              <a:defRPr/>
            </a:pPr>
            <a:endParaRPr kumimoji="0" lang="en-US" dirty="0"/>
          </a:p>
        </p:txBody>
      </p:sp>
      <p:sp>
        <p:nvSpPr>
          <p:cNvPr id="6154" name="Rectangle 10"/>
          <p:cNvSpPr>
            <a:spLocks noGrp="1" noChangeArrowheads="1"/>
          </p:cNvSpPr>
          <p:nvPr>
            <p:ph type="sldNum" sz="quarter" idx="4"/>
          </p:nvPr>
        </p:nvSpPr>
        <p:spPr bwMode="auto">
          <a:xfrm>
            <a:off x="84138" y="6340158"/>
            <a:ext cx="587375" cy="492443"/>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i="0">
                <a:solidFill>
                  <a:srgbClr val="FFFFFF"/>
                </a:solidFill>
                <a:latin typeface="Arial" panose="020B0604020202020204" pitchFamily="34" charset="0"/>
              </a:defRPr>
            </a:lvl1pPr>
          </a:lstStyle>
          <a:p>
            <a:pPr eaLnBrk="1" hangingPunct="1">
              <a:lnSpc>
                <a:spcPct val="100000"/>
              </a:lnSpc>
              <a:spcBef>
                <a:spcPct val="0"/>
              </a:spcBef>
              <a:buFontTx/>
              <a:buNone/>
              <a:defRPr/>
            </a:pPr>
            <a:fld id="{BAC375AF-42FD-0A48-AD90-ABF58A8A770E}" type="slidenum">
              <a:rPr kumimoji="0" lang="en-US" smtClean="0"/>
              <a:pPr eaLnBrk="1" hangingPunct="1">
                <a:lnSpc>
                  <a:spcPct val="100000"/>
                </a:lnSpc>
                <a:spcBef>
                  <a:spcPct val="0"/>
                </a:spcBef>
                <a:buFontTx/>
                <a:buNone/>
                <a:defRPr/>
              </a:pPr>
              <a:t>‹#›</a:t>
            </a:fld>
            <a:endParaRPr kumimoji="0" lang="en-US" dirty="0"/>
          </a:p>
        </p:txBody>
      </p:sp>
      <p:grpSp>
        <p:nvGrpSpPr>
          <p:cNvPr id="203785" name="Group 11"/>
          <p:cNvGrpSpPr>
            <a:grpSpLocks/>
          </p:cNvGrpSpPr>
          <p:nvPr/>
        </p:nvGrpSpPr>
        <p:grpSpPr bwMode="auto">
          <a:xfrm>
            <a:off x="228600" y="1981200"/>
            <a:ext cx="7391400" cy="319088"/>
            <a:chOff x="144" y="1248"/>
            <a:chExt cx="4656" cy="201"/>
          </a:xfrm>
        </p:grpSpPr>
        <p:sp>
          <p:nvSpPr>
            <p:cNvPr id="20378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lnSpc>
                  <a:spcPct val="100000"/>
                </a:lnSpc>
                <a:spcBef>
                  <a:spcPct val="0"/>
                </a:spcBef>
                <a:buFontTx/>
                <a:buNone/>
              </a:pPr>
              <a:endParaRPr kumimoji="0" lang="en-US" b="1" i="0" dirty="0">
                <a:solidFill>
                  <a:srgbClr val="003366"/>
                </a:solidFill>
                <a:latin typeface="Arial" panose="020B0604020202020204" pitchFamily="34" charset="0"/>
              </a:endParaRPr>
            </a:p>
          </p:txBody>
        </p:sp>
        <p:sp>
          <p:nvSpPr>
            <p:cNvPr id="20378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kumimoji="0" lang="en-US" b="1" i="0" dirty="0">
                <a:solidFill>
                  <a:srgbClr val="003366"/>
                </a:solidFill>
                <a:latin typeface="Arial" panose="020B0604020202020204" pitchFamily="34" charset="0"/>
              </a:endParaRPr>
            </a:p>
          </p:txBody>
        </p:sp>
      </p:grpSp>
    </p:spTree>
    <p:extLst>
      <p:ext uri="{BB962C8B-B14F-4D97-AF65-F5344CB8AC3E}">
        <p14:creationId xmlns:p14="http://schemas.microsoft.com/office/powerpoint/2010/main" val="542129742"/>
      </p:ext>
    </p:extLst>
  </p:cSld>
  <p:clrMap bg1="lt1" tx1="dk1" bg2="lt2" tx2="dk2" accent1="accent1" accent2="accent2" accent3="accent3" accent4="accent4" accent5="accent5" accent6="accent6" hlink="hlink" folHlink="folHlink"/>
  <p:sldLayoutIdLst>
    <p:sldLayoutId id="2147486276" r:id="rId1"/>
    <p:sldLayoutId id="2147486277" r:id="rId2"/>
    <p:sldLayoutId id="2147486278" r:id="rId3"/>
    <p:sldLayoutId id="2147486279" r:id="rId4"/>
    <p:sldLayoutId id="2147486280" r:id="rId5"/>
    <p:sldLayoutId id="2147486281" r:id="rId6"/>
    <p:sldLayoutId id="2147486282" r:id="rId7"/>
    <p:sldLayoutId id="2147486283" r:id="rId8"/>
    <p:sldLayoutId id="2147486284" r:id="rId9"/>
    <p:sldLayoutId id="2147486285" r:id="rId10"/>
    <p:sldLayoutId id="2147486286" r:id="rId11"/>
  </p:sldLayoutIdLst>
  <p:txStyles>
    <p:titleStyle>
      <a:lvl1pPr algn="l" rtl="0" eaLnBrk="0" fontAlgn="base" hangingPunct="0">
        <a:lnSpc>
          <a:spcPct val="90000"/>
        </a:lnSpc>
        <a:spcBef>
          <a:spcPct val="0"/>
        </a:spcBef>
        <a:spcAft>
          <a:spcPct val="0"/>
        </a:spcAft>
        <a:defRPr sz="3600" b="1" i="0">
          <a:solidFill>
            <a:schemeClr val="tx2"/>
          </a:solidFill>
          <a:latin typeface="Arial" panose="020B0604020202020204" pitchFamily="34" charset="0"/>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b="1" i="0">
          <a:solidFill>
            <a:schemeClr val="tx1"/>
          </a:solidFill>
          <a:latin typeface="Arial" panose="020B0604020202020204" pitchFamily="34" charset="0"/>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b="1" i="0">
          <a:solidFill>
            <a:schemeClr val="tx1"/>
          </a:solidFill>
          <a:latin typeface="Arial" panose="020B0604020202020204" pitchFamily="34" charset="0"/>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latin typeface="Arial" panose="020B0604020202020204" pitchFamily="34" charset="0"/>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03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4404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404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404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86971AA7-E7CB-514C-9479-62A6E379420B}"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5582" r:id="rId1"/>
    <p:sldLayoutId id="2147485583" r:id="rId2"/>
    <p:sldLayoutId id="2147485584" r:id="rId3"/>
    <p:sldLayoutId id="2147485585" r:id="rId4"/>
    <p:sldLayoutId id="2147485586" r:id="rId5"/>
    <p:sldLayoutId id="2147485587" r:id="rId6"/>
    <p:sldLayoutId id="2147485588" r:id="rId7"/>
    <p:sldLayoutId id="2147485589" r:id="rId8"/>
    <p:sldLayoutId id="2147485590" r:id="rId9"/>
    <p:sldLayoutId id="2147485591"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0">
                <a:solidFill>
                  <a:srgbClr val="FFFFFF"/>
                </a:solidFill>
                <a:latin typeface="Arial" pitchFamily="-112" charset="0"/>
                <a:ea typeface="+mn-ea"/>
                <a:cs typeface="+mn-cs"/>
              </a:defRPr>
            </a:lvl1pPr>
          </a:lstStyle>
          <a:p>
            <a:pPr>
              <a:defRPr/>
            </a:pPr>
            <a:endParaRPr 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rgbClr val="FFFFFF"/>
                </a:solidFill>
                <a:latin typeface="Arial" charset="0"/>
                <a:ea typeface="ＭＳ Ｐゴシック" charset="-128"/>
                <a:cs typeface="ＭＳ Ｐゴシック" charset="-128"/>
              </a:defRPr>
            </a:lvl1pPr>
          </a:lstStyle>
          <a:p>
            <a:pPr>
              <a:defRPr/>
            </a:pPr>
            <a:fld id="{1A92CA00-4DC2-5A44-89B7-4A69DFFA01AB}" type="slidenum">
              <a:rPr lang="en-US"/>
              <a:pPr>
                <a:defRPr/>
              </a:pPr>
              <a:t>‹#›</a:t>
            </a:fld>
            <a:endParaRPr lang="en-US"/>
          </a:p>
        </p:txBody>
      </p:sp>
      <p:sp>
        <p:nvSpPr>
          <p:cNvPr id="62470"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pPr algn="ctr"/>
            <a:endParaRPr lang="en-US" b="1">
              <a:solidFill>
                <a:srgbClr val="FFFFFF"/>
              </a:solidFill>
              <a:latin typeface="Arial" charset="0"/>
              <a:ea typeface="ＭＳ Ｐゴシック" charset="0"/>
              <a:cs typeface="ＭＳ Ｐゴシック" charset="0"/>
            </a:endParaRPr>
          </a:p>
        </p:txBody>
      </p:sp>
      <p:sp>
        <p:nvSpPr>
          <p:cNvPr id="62471"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pPr algn="ctr"/>
            <a:endParaRPr lang="en-US" b="1">
              <a:solidFill>
                <a:srgbClr val="FFFFFF"/>
              </a:solidFill>
              <a:latin typeface="Arial" charset="0"/>
              <a:ea typeface="ＭＳ Ｐゴシック" charset="0"/>
              <a:cs typeface="ＭＳ Ｐゴシック" charset="0"/>
            </a:endParaRPr>
          </a:p>
        </p:txBody>
      </p:sp>
      <p:grpSp>
        <p:nvGrpSpPr>
          <p:cNvPr id="62472" name="Group 8"/>
          <p:cNvGrpSpPr>
            <a:grpSpLocks/>
          </p:cNvGrpSpPr>
          <p:nvPr/>
        </p:nvGrpSpPr>
        <p:grpSpPr bwMode="auto">
          <a:xfrm>
            <a:off x="228600" y="457200"/>
            <a:ext cx="1246188" cy="1371600"/>
            <a:chOff x="144" y="288"/>
            <a:chExt cx="785" cy="864"/>
          </a:xfrm>
        </p:grpSpPr>
        <p:sp>
          <p:nvSpPr>
            <p:cNvPr id="62474"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5"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6"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7"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8"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9"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0"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1"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2"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3"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4"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5"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6"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rgbClr val="FFFFFF"/>
                </a:solidFill>
                <a:latin typeface="Arial" pitchFamily="-112" charset="0"/>
                <a:ea typeface="+mn-ea"/>
                <a:cs typeface="+mn-cs"/>
              </a:defRPr>
            </a:lvl1pPr>
          </a:lstStyle>
          <a:p>
            <a:pPr>
              <a:defRPr/>
            </a:pPr>
            <a:endParaRPr lang="en-US"/>
          </a:p>
        </p:txBody>
      </p:sp>
    </p:spTree>
    <p:extLst>
      <p:ext uri="{BB962C8B-B14F-4D97-AF65-F5344CB8AC3E}">
        <p14:creationId xmlns:p14="http://schemas.microsoft.com/office/powerpoint/2010/main" val="3313651422"/>
      </p:ext>
    </p:extLst>
  </p:cSld>
  <p:clrMap bg1="dk2" tx1="lt1" bg2="dk1" tx2="lt2" accent1="accent1" accent2="accent2" accent3="accent3" accent4="accent4" accent5="accent5" accent6="accent6" hlink="hlink" folHlink="folHlink"/>
  <p:sldLayoutIdLst>
    <p:sldLayoutId id="2147486288" r:id="rId1"/>
    <p:sldLayoutId id="2147486289" r:id="rId2"/>
    <p:sldLayoutId id="2147486290" r:id="rId3"/>
    <p:sldLayoutId id="2147486291" r:id="rId4"/>
    <p:sldLayoutId id="2147486292" r:id="rId5"/>
    <p:sldLayoutId id="2147486293" r:id="rId6"/>
    <p:sldLayoutId id="2147486294" r:id="rId7"/>
    <p:sldLayoutId id="2147486295" r:id="rId8"/>
    <p:sldLayoutId id="2147486296" r:id="rId9"/>
    <p:sldLayoutId id="2147486297" r:id="rId10"/>
    <p:sldLayoutId id="2147486298" r:id="rId11"/>
    <p:sldLayoutId id="2147486299"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2127621142"/>
      </p:ext>
    </p:extLst>
  </p:cSld>
  <p:clrMap bg1="lt1" tx1="dk1" bg2="lt2" tx2="dk2" accent1="accent1" accent2="accent2" accent3="accent3" accent4="accent4" accent5="accent5" accent6="accent6" hlink="hlink" folHlink="folHlink"/>
  <p:sldLayoutIdLst>
    <p:sldLayoutId id="2147486301" r:id="rId1"/>
    <p:sldLayoutId id="2147486302" r:id="rId2"/>
    <p:sldLayoutId id="2147486303" r:id="rId3"/>
    <p:sldLayoutId id="2147486304" r:id="rId4"/>
    <p:sldLayoutId id="2147486305" r:id="rId5"/>
    <p:sldLayoutId id="2147486306" r:id="rId6"/>
    <p:sldLayoutId id="2147486307" r:id="rId7"/>
    <p:sldLayoutId id="2147486308" r:id="rId8"/>
    <p:sldLayoutId id="2147486309" r:id="rId9"/>
    <p:sldLayoutId id="2147486310" r:id="rId10"/>
    <p:sldLayoutId id="214748631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6322" name="Group 2"/>
          <p:cNvGrpSpPr>
            <a:grpSpLocks/>
          </p:cNvGrpSpPr>
          <p:nvPr/>
        </p:nvGrpSpPr>
        <p:grpSpPr bwMode="auto">
          <a:xfrm>
            <a:off x="0" y="-4763"/>
            <a:ext cx="1063625" cy="6858001"/>
            <a:chOff x="0" y="-3"/>
            <a:chExt cx="670" cy="4320"/>
          </a:xfrm>
        </p:grpSpPr>
        <p:grpSp>
          <p:nvGrpSpPr>
            <p:cNvPr id="56328" name="Group 3"/>
            <p:cNvGrpSpPr>
              <a:grpSpLocks/>
            </p:cNvGrpSpPr>
            <p:nvPr/>
          </p:nvGrpSpPr>
          <p:grpSpPr bwMode="auto">
            <a:xfrm rot="16200000" flipH="1">
              <a:off x="-1815" y="1838"/>
              <a:ext cx="4320" cy="638"/>
              <a:chOff x="-2" y="1562"/>
              <a:chExt cx="5762" cy="638"/>
            </a:xfrm>
          </p:grpSpPr>
          <p:sp>
            <p:nvSpPr>
              <p:cNvPr id="56331"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2"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3"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4"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5"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6"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7"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8"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9"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0"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1"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2"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3"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4"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5"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6"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7"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8"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9"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56329"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56330"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56323" name="Rectangle 25"/>
          <p:cNvSpPr>
            <a:spLocks noGrp="1" noChangeArrowheads="1"/>
          </p:cNvSpPr>
          <p:nvPr>
            <p:ph type="title"/>
          </p:nvPr>
        </p:nvSpPr>
        <p:spPr bwMode="auto">
          <a:xfrm>
            <a:off x="1173163" y="4572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324" name="Rectangle 26"/>
          <p:cNvSpPr>
            <a:spLocks noGrp="1" noChangeArrowheads="1"/>
          </p:cNvSpPr>
          <p:nvPr>
            <p:ph type="body" idx="1"/>
          </p:nvPr>
        </p:nvSpPr>
        <p:spPr bwMode="auto">
          <a:xfrm>
            <a:off x="1173163"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1" i="0">
                <a:solidFill>
                  <a:srgbClr val="000000"/>
                </a:solidFill>
                <a:latin typeface="Arial" panose="020B0604020202020204" pitchFamily="34" charset="0"/>
              </a:defRPr>
            </a:lvl1pPr>
          </a:lstStyle>
          <a:p>
            <a:pPr>
              <a:defRPr/>
            </a:pPr>
            <a:fld id="{0558D2FC-47FC-8349-B5CB-0491291D58AB}"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593" r:id="rId1"/>
    <p:sldLayoutId id="2147485524" r:id="rId2"/>
    <p:sldLayoutId id="2147485525" r:id="rId3"/>
    <p:sldLayoutId id="2147485526" r:id="rId4"/>
    <p:sldLayoutId id="2147485527" r:id="rId5"/>
    <p:sldLayoutId id="2147485528" r:id="rId6"/>
    <p:sldLayoutId id="2147485529" r:id="rId7"/>
    <p:sldLayoutId id="2147485530" r:id="rId8"/>
    <p:sldLayoutId id="2147485531" r:id="rId9"/>
    <p:sldLayoutId id="2147485532" r:id="rId10"/>
    <p:sldLayoutId id="214748553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8610"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8611"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1" i="0">
                <a:solidFill>
                  <a:prstClr val="black">
                    <a:tint val="75000"/>
                  </a:prstClr>
                </a:solidFill>
                <a:latin typeface="Arial" panose="020B0604020202020204" pitchFamily="34" charset="0"/>
                <a:ea typeface="+mn-ea"/>
                <a:cs typeface="+mn-cs"/>
              </a:defRPr>
            </a:lvl1pPr>
          </a:lstStyle>
          <a:p>
            <a:pPr>
              <a:defRPr/>
            </a:pPr>
            <a:fld id="{F518924A-197F-A94E-AE53-FF44EEFFDDEA}" type="datetimeFigureOut">
              <a:rPr lang="en-US" smtClean="0"/>
              <a:pPr>
                <a:defRPr/>
              </a:pPr>
              <a:t>4/9/26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1" i="0">
                <a:solidFill>
                  <a:prstClr val="black">
                    <a:tint val="75000"/>
                  </a:prstClr>
                </a:solidFill>
                <a:latin typeface="Arial" panose="020B0604020202020204" pitchFamily="34" charset="0"/>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1" i="0">
                <a:solidFill>
                  <a:prstClr val="black">
                    <a:tint val="75000"/>
                  </a:prstClr>
                </a:solidFill>
                <a:latin typeface="Arial" panose="020B0604020202020204" pitchFamily="34" charset="0"/>
                <a:ea typeface="+mn-ea"/>
                <a:cs typeface="+mn-cs"/>
              </a:defRPr>
            </a:lvl1pPr>
          </a:lstStyle>
          <a:p>
            <a:pPr>
              <a:defRPr/>
            </a:pPr>
            <a:fld id="{EC90D5F7-7DE9-B14F-9D99-8EA6D464B103}"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594" r:id="rId1"/>
    <p:sldLayoutId id="2147485595" r:id="rId2"/>
    <p:sldLayoutId id="2147485596" r:id="rId3"/>
    <p:sldLayoutId id="2147485597" r:id="rId4"/>
    <p:sldLayoutId id="2147485598" r:id="rId5"/>
    <p:sldLayoutId id="2147485599" r:id="rId6"/>
    <p:sldLayoutId id="2147485600" r:id="rId7"/>
    <p:sldLayoutId id="2147485601" r:id="rId8"/>
    <p:sldLayoutId id="2147485602" r:id="rId9"/>
    <p:sldLayoutId id="2147485603" r:id="rId10"/>
    <p:sldLayoutId id="2147485604" r:id="rId11"/>
  </p:sldLayoutIdLst>
  <p:txStyles>
    <p:titleStyle>
      <a:lvl1pPr algn="ctr" defTabSz="457200" rtl="0" eaLnBrk="0" fontAlgn="base" hangingPunct="0">
        <a:spcBef>
          <a:spcPct val="0"/>
        </a:spcBef>
        <a:spcAft>
          <a:spcPct val="0"/>
        </a:spcAft>
        <a:defRPr sz="4400" b="1" i="0" kern="1200">
          <a:solidFill>
            <a:schemeClr val="tx1"/>
          </a:solidFill>
          <a:latin typeface="Arial" panose="020B0604020202020204" pitchFamily="34" charset="0"/>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b="1" i="0" kern="1200">
          <a:solidFill>
            <a:schemeClr val="tx1"/>
          </a:solidFill>
          <a:latin typeface="Arial" panose="020B0604020202020204" pitchFamily="34" charset="0"/>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b="1" i="0" kern="1200">
          <a:solidFill>
            <a:schemeClr val="tx1"/>
          </a:solidFill>
          <a:latin typeface="Arial" panose="020B0604020202020204" pitchFamily="34" charset="0"/>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b="1" i="0" kern="1200">
          <a:solidFill>
            <a:schemeClr val="tx1"/>
          </a:solidFill>
          <a:latin typeface="Arial" panose="020B0604020202020204" pitchFamily="34" charset="0"/>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b="1" i="0" kern="1200">
          <a:solidFill>
            <a:schemeClr val="tx1"/>
          </a:solidFill>
          <a:latin typeface="Arial" panose="020B0604020202020204" pitchFamily="34" charset="0"/>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b="1" i="0" kern="1200">
          <a:solidFill>
            <a:schemeClr val="tx1"/>
          </a:solidFill>
          <a:latin typeface="Arial" panose="020B0604020202020204" pitchFamily="34" charset="0"/>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5534" r:id="rId1"/>
    <p:sldLayoutId id="2147485605" r:id="rId2"/>
    <p:sldLayoutId id="2147485606" r:id="rId3"/>
    <p:sldLayoutId id="2147485607" r:id="rId4"/>
    <p:sldLayoutId id="2147485608" r:id="rId5"/>
    <p:sldLayoutId id="2147485609" r:id="rId6"/>
    <p:sldLayoutId id="2147485610" r:id="rId7"/>
    <p:sldLayoutId id="2147485611" r:id="rId8"/>
    <p:sldLayoutId id="2147485612" r:id="rId9"/>
    <p:sldLayoutId id="2147485613" r:id="rId10"/>
    <p:sldLayoutId id="2147485614"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8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6.xml"/><Relationship Id="rId1" Type="http://schemas.openxmlformats.org/officeDocument/2006/relationships/slideLayout" Target="../slideLayouts/slideLayout40.xml"/></Relationships>
</file>

<file path=ppt/slides/_rels/slide10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7.xml"/><Relationship Id="rId1" Type="http://schemas.openxmlformats.org/officeDocument/2006/relationships/slideLayout" Target="../slideLayouts/slideLayout40.xml"/></Relationships>
</file>

<file path=ppt/slides/_rels/slide10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8.xml"/><Relationship Id="rId1" Type="http://schemas.openxmlformats.org/officeDocument/2006/relationships/slideLayout" Target="../slideLayouts/slideLayout40.xml"/></Relationships>
</file>

<file path=ppt/slides/_rels/slide10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9.xml"/><Relationship Id="rId1" Type="http://schemas.openxmlformats.org/officeDocument/2006/relationships/slideLayout" Target="../slideLayouts/slideLayout40.xml"/></Relationships>
</file>

<file path=ppt/slides/_rels/slide10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0.xml"/><Relationship Id="rId1" Type="http://schemas.openxmlformats.org/officeDocument/2006/relationships/slideLayout" Target="../slideLayouts/slideLayout508.xml"/><Relationship Id="rId4" Type="http://schemas.openxmlformats.org/officeDocument/2006/relationships/image" Target="../media/image87.png"/></Relationships>
</file>

<file path=ppt/slides/_rels/slide105.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101.xml"/><Relationship Id="rId1" Type="http://schemas.openxmlformats.org/officeDocument/2006/relationships/slideLayout" Target="../slideLayouts/slideLayout245.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png"/></Relationships>
</file>

<file path=ppt/slides/_rels/slide10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2.xml"/><Relationship Id="rId1" Type="http://schemas.openxmlformats.org/officeDocument/2006/relationships/slideLayout" Target="../slideLayouts/slideLayout472.xml"/></Relationships>
</file>

<file path=ppt/slides/_rels/slide10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3.xml"/><Relationship Id="rId1" Type="http://schemas.openxmlformats.org/officeDocument/2006/relationships/slideLayout" Target="../slideLayouts/slideLayout478.xml"/></Relationships>
</file>

<file path=ppt/slides/_rels/slide10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4.xml"/><Relationship Id="rId1" Type="http://schemas.openxmlformats.org/officeDocument/2006/relationships/slideLayout" Target="../slideLayouts/slideLayout244.xml"/></Relationships>
</file>

<file path=ppt/slides/_rels/slide10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5.xml"/><Relationship Id="rId1" Type="http://schemas.openxmlformats.org/officeDocument/2006/relationships/slideLayout" Target="../slideLayouts/slideLayout24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6.xml"/><Relationship Id="rId1" Type="http://schemas.openxmlformats.org/officeDocument/2006/relationships/slideLayout" Target="../slideLayouts/slideLayout23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1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7.xml"/><Relationship Id="rId1" Type="http://schemas.openxmlformats.org/officeDocument/2006/relationships/slideLayout" Target="../slideLayouts/slideLayout231.xml"/></Relationships>
</file>

<file path=ppt/slides/_rels/slide11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5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8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8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31.xml"/></Relationships>
</file>

<file path=ppt/slides/_rels/slide1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1.xml"/><Relationship Id="rId1" Type="http://schemas.openxmlformats.org/officeDocument/2006/relationships/slideLayout" Target="../slideLayouts/slideLayout231.xml"/></Relationships>
</file>

<file path=ppt/slides/_rels/slide11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12.xml"/><Relationship Id="rId1" Type="http://schemas.openxmlformats.org/officeDocument/2006/relationships/slideLayout" Target="../slideLayouts/slideLayout231.xml"/></Relationships>
</file>

<file path=ppt/slides/_rels/slide11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13.xml"/><Relationship Id="rId1" Type="http://schemas.openxmlformats.org/officeDocument/2006/relationships/slideLayout" Target="../slideLayouts/slideLayout23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31.xml"/></Relationships>
</file>

<file path=ppt/slides/_rels/slide1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4.xml"/><Relationship Id="rId1" Type="http://schemas.openxmlformats.org/officeDocument/2006/relationships/slideLayout" Target="../slideLayouts/slideLayout23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3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31.xml"/></Relationships>
</file>

<file path=ppt/slides/_rels/slide1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7.xml"/><Relationship Id="rId1" Type="http://schemas.openxmlformats.org/officeDocument/2006/relationships/slideLayout" Target="../slideLayouts/slideLayout231.xml"/></Relationships>
</file>

<file path=ppt/slides/_rels/slide12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18.xml"/><Relationship Id="rId1" Type="http://schemas.openxmlformats.org/officeDocument/2006/relationships/slideLayout" Target="../slideLayouts/slideLayout231.xml"/></Relationships>
</file>

<file path=ppt/slides/_rels/slide12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9.xml"/><Relationship Id="rId1" Type="http://schemas.openxmlformats.org/officeDocument/2006/relationships/slideLayout" Target="../slideLayouts/slideLayout23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3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1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1.xml"/><Relationship Id="rId1" Type="http://schemas.openxmlformats.org/officeDocument/2006/relationships/slideLayout" Target="../slideLayouts/slideLayout231.xml"/></Relationships>
</file>

<file path=ppt/slides/_rels/slide12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22.xml"/><Relationship Id="rId1" Type="http://schemas.openxmlformats.org/officeDocument/2006/relationships/slideLayout" Target="../slideLayouts/slideLayout23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3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0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0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0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07.xml"/></Relationships>
</file>

<file path=ppt/slides/_rels/slide1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7.xml"/><Relationship Id="rId1" Type="http://schemas.openxmlformats.org/officeDocument/2006/relationships/slideLayout" Target="../slideLayouts/slideLayout231.xml"/></Relationships>
</file>

<file path=ppt/slides/_rels/slide13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28.xml"/><Relationship Id="rId1" Type="http://schemas.openxmlformats.org/officeDocument/2006/relationships/slideLayout" Target="../slideLayouts/slideLayout231.xml"/></Relationships>
</file>

<file path=ppt/slides/_rels/slide13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6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1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9.xml"/><Relationship Id="rId1" Type="http://schemas.openxmlformats.org/officeDocument/2006/relationships/slideLayout" Target="../slideLayouts/slideLayout231.xml"/></Relationships>
</file>

<file path=ppt/slides/_rels/slide13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30.xml"/><Relationship Id="rId1" Type="http://schemas.openxmlformats.org/officeDocument/2006/relationships/slideLayout" Target="../slideLayouts/slideLayout23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31.xml"/></Relationships>
</file>

<file path=ppt/slides/_rels/slide1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1.xml"/><Relationship Id="rId1" Type="http://schemas.openxmlformats.org/officeDocument/2006/relationships/slideLayout" Target="../slideLayouts/slideLayout231.xml"/></Relationships>
</file>

<file path=ppt/slides/_rels/slide14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32.xml"/><Relationship Id="rId1" Type="http://schemas.openxmlformats.org/officeDocument/2006/relationships/slideLayout" Target="../slideLayouts/slideLayout231.xml"/></Relationships>
</file>

<file path=ppt/slides/_rels/slide14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3.xml"/><Relationship Id="rId1" Type="http://schemas.openxmlformats.org/officeDocument/2006/relationships/slideLayout" Target="../slideLayouts/slideLayout23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31.xml"/></Relationships>
</file>

<file path=ppt/slides/_rels/slide14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5.xml"/><Relationship Id="rId1" Type="http://schemas.openxmlformats.org/officeDocument/2006/relationships/slideLayout" Target="../slideLayouts/slideLayout231.xml"/></Relationships>
</file>

<file path=ppt/slides/_rels/slide1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36.xml"/><Relationship Id="rId1" Type="http://schemas.openxmlformats.org/officeDocument/2006/relationships/slideLayout" Target="../slideLayouts/slideLayout87.xml"/></Relationships>
</file>

<file path=ppt/slides/_rels/slide14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7.xml"/><Relationship Id="rId1" Type="http://schemas.openxmlformats.org/officeDocument/2006/relationships/slideLayout" Target="../slideLayouts/slideLayout379.xml"/></Relationships>
</file>

<file path=ppt/slides/_rels/slide14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38.xml"/><Relationship Id="rId1" Type="http://schemas.openxmlformats.org/officeDocument/2006/relationships/slideLayout" Target="../slideLayouts/slideLayout92.xml"/></Relationships>
</file>

<file path=ppt/slides/_rels/slide14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39.xml"/><Relationship Id="rId1" Type="http://schemas.openxmlformats.org/officeDocument/2006/relationships/slideLayout" Target="../slideLayouts/slideLayout92.xml"/></Relationships>
</file>

<file path=ppt/slides/_rels/slide14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40.xml"/><Relationship Id="rId1" Type="http://schemas.openxmlformats.org/officeDocument/2006/relationships/slideLayout" Target="../slideLayouts/slideLayout9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31.xml"/></Relationships>
</file>

<file path=ppt/slides/_rels/slide15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41.xml"/><Relationship Id="rId1" Type="http://schemas.openxmlformats.org/officeDocument/2006/relationships/slideLayout" Target="../slideLayouts/slideLayout388.xml"/></Relationships>
</file>

<file path=ppt/slides/_rels/slide15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42.xml"/><Relationship Id="rId1" Type="http://schemas.openxmlformats.org/officeDocument/2006/relationships/slideLayout" Target="../slideLayouts/slideLayout399.xml"/></Relationships>
</file>

<file path=ppt/slides/_rels/slide15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43.xml"/><Relationship Id="rId1" Type="http://schemas.openxmlformats.org/officeDocument/2006/relationships/slideLayout" Target="../slideLayouts/slideLayout399.xml"/></Relationships>
</file>

<file path=ppt/slides/_rels/slide15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44.xml"/><Relationship Id="rId1" Type="http://schemas.openxmlformats.org/officeDocument/2006/relationships/slideLayout" Target="../slideLayouts/slideLayout10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8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87.xml"/></Relationships>
</file>

<file path=ppt/slides/_rels/slide15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47.xml"/><Relationship Id="rId1" Type="http://schemas.openxmlformats.org/officeDocument/2006/relationships/slideLayout" Target="../slideLayouts/slideLayout231.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333.xml"/></Relationships>
</file>

<file path=ppt/slides/_rels/slide15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49.xml"/><Relationship Id="rId1" Type="http://schemas.openxmlformats.org/officeDocument/2006/relationships/slideLayout" Target="../slideLayouts/slideLayout231.xml"/></Relationships>
</file>

<file path=ppt/slides/_rels/slide15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50.xml"/><Relationship Id="rId1" Type="http://schemas.openxmlformats.org/officeDocument/2006/relationships/slideLayout" Target="../slideLayouts/slideLayout23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31.xml"/></Relationships>
</file>

<file path=ppt/slides/_rels/slide16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06.xml"/></Relationships>
</file>

<file path=ppt/slides/_rels/slide16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51.xml"/><Relationship Id="rId1" Type="http://schemas.openxmlformats.org/officeDocument/2006/relationships/slideLayout" Target="../slideLayouts/slideLayout231.xml"/></Relationships>
</file>

<file path=ppt/slides/_rels/slide16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52.xml"/><Relationship Id="rId1" Type="http://schemas.openxmlformats.org/officeDocument/2006/relationships/slideLayout" Target="../slideLayouts/slideLayout231.xml"/></Relationships>
</file>

<file path=ppt/slides/_rels/slide16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53.xml"/><Relationship Id="rId1" Type="http://schemas.openxmlformats.org/officeDocument/2006/relationships/slideLayout" Target="../slideLayouts/slideLayout406.xml"/><Relationship Id="rId4" Type="http://schemas.openxmlformats.org/officeDocument/2006/relationships/image" Target="../media/image123.jpeg"/></Relationships>
</file>

<file path=ppt/slides/_rels/slide16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54.xml"/><Relationship Id="rId1" Type="http://schemas.openxmlformats.org/officeDocument/2006/relationships/slideLayout" Target="../slideLayouts/slideLayout416.xml"/></Relationships>
</file>

<file path=ppt/slides/_rels/slide16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06.xml"/></Relationships>
</file>

<file path=ppt/slides/_rels/slide16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55.xml"/><Relationship Id="rId1" Type="http://schemas.openxmlformats.org/officeDocument/2006/relationships/slideLayout" Target="../slideLayouts/slideLayout423.xml"/></Relationships>
</file>

<file path=ppt/slides/_rels/slide16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56.xml"/><Relationship Id="rId1" Type="http://schemas.openxmlformats.org/officeDocument/2006/relationships/slideLayout" Target="../slideLayouts/slideLayout297.xml"/></Relationships>
</file>

<file path=ppt/slides/_rels/slide16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57.xml"/><Relationship Id="rId1" Type="http://schemas.openxmlformats.org/officeDocument/2006/relationships/slideLayout" Target="../slideLayouts/slideLayout303.xml"/></Relationships>
</file>

<file path=ppt/slides/_rels/slide16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58.xml"/><Relationship Id="rId1" Type="http://schemas.openxmlformats.org/officeDocument/2006/relationships/slideLayout" Target="../slideLayouts/slideLayout297.xml"/><Relationship Id="rId4" Type="http://schemas.openxmlformats.org/officeDocument/2006/relationships/image" Target="../media/image1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231.xml"/></Relationships>
</file>

<file path=ppt/slides/_rels/slide17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59.xml"/><Relationship Id="rId1" Type="http://schemas.openxmlformats.org/officeDocument/2006/relationships/slideLayout" Target="../slideLayouts/slideLayout321.xml"/></Relationships>
</file>

<file path=ppt/slides/_rels/slide17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60.xml"/><Relationship Id="rId1" Type="http://schemas.openxmlformats.org/officeDocument/2006/relationships/slideLayout" Target="../slideLayouts/slideLayout422.xml"/></Relationships>
</file>

<file path=ppt/slides/_rels/slide17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61.xml"/><Relationship Id="rId1" Type="http://schemas.openxmlformats.org/officeDocument/2006/relationships/slideLayout" Target="../slideLayouts/slideLayout231.xml"/></Relationships>
</file>

<file path=ppt/slides/_rels/slide17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62.xml"/><Relationship Id="rId1" Type="http://schemas.openxmlformats.org/officeDocument/2006/relationships/slideLayout" Target="../slideLayouts/slideLayout231.xml"/></Relationships>
</file>

<file path=ppt/slides/_rels/slide17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3.xml"/><Relationship Id="rId1" Type="http://schemas.openxmlformats.org/officeDocument/2006/relationships/slideLayout" Target="../slideLayouts/slideLayout275.xml"/></Relationships>
</file>

<file path=ppt/slides/_rels/slide17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352.xml"/></Relationships>
</file>

<file path=ppt/slides/_rels/slide17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64.xml"/><Relationship Id="rId1" Type="http://schemas.openxmlformats.org/officeDocument/2006/relationships/slideLayout" Target="../slideLayouts/slideLayout367.xml"/></Relationships>
</file>

<file path=ppt/slides/_rels/slide17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65.xml"/><Relationship Id="rId1" Type="http://schemas.openxmlformats.org/officeDocument/2006/relationships/slideLayout" Target="../slideLayouts/slideLayout338.xml"/><Relationship Id="rId4" Type="http://schemas.openxmlformats.org/officeDocument/2006/relationships/image" Target="../media/image135.jpeg"/></Relationships>
</file>

<file path=ppt/slides/_rels/slide17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66.xml"/><Relationship Id="rId1" Type="http://schemas.openxmlformats.org/officeDocument/2006/relationships/slideLayout" Target="../slideLayouts/slideLayout121.xml"/></Relationships>
</file>

<file path=ppt/slides/_rels/slide17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67.xml"/><Relationship Id="rId1" Type="http://schemas.openxmlformats.org/officeDocument/2006/relationships/slideLayout" Target="../slideLayouts/slideLayout12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31.xml"/></Relationships>
</file>

<file path=ppt/slides/_rels/slide18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68.xml"/><Relationship Id="rId1" Type="http://schemas.openxmlformats.org/officeDocument/2006/relationships/slideLayout" Target="../slideLayouts/slideLayout433.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557.xml"/><Relationship Id="rId1" Type="http://schemas.openxmlformats.org/officeDocument/2006/relationships/themeOverride" Target="../theme/themeOverride9.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18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70.xml"/><Relationship Id="rId1" Type="http://schemas.openxmlformats.org/officeDocument/2006/relationships/slideLayout" Target="../slideLayouts/slideLayout445.xml"/></Relationships>
</file>

<file path=ppt/slides/_rels/slide18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445.xml"/></Relationships>
</file>

<file path=ppt/slides/_rels/slide184.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445.xml"/></Relationships>
</file>

<file path=ppt/slides/_rels/slide185.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445.xml"/></Relationships>
</file>

<file path=ppt/slides/_rels/slide186.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445.xml"/></Relationships>
</file>

<file path=ppt/slides/_rels/slide18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445.xml"/></Relationships>
</file>

<file path=ppt/slides/_rels/slide188.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445.xml"/></Relationships>
</file>

<file path=ppt/slides/_rels/slide18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451.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90.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451.xml"/></Relationships>
</file>

<file path=ppt/slides/_rels/slide19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451.xml"/></Relationships>
</file>

<file path=ppt/slides/_rels/slide19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451.xml"/></Relationships>
</file>

<file path=ppt/slides/_rels/slide19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49.jpeg"/><Relationship Id="rId1" Type="http://schemas.openxmlformats.org/officeDocument/2006/relationships/slideLayout" Target="../slideLayouts/slideLayout451.xml"/></Relationships>
</file>

<file path=ppt/slides/_rels/slide19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49.jpeg"/><Relationship Id="rId1" Type="http://schemas.openxmlformats.org/officeDocument/2006/relationships/slideLayout" Target="../slideLayouts/slideLayout451.xml"/></Relationships>
</file>

<file path=ppt/slides/_rels/slide19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451.xml"/></Relationships>
</file>

<file path=ppt/slides/_rels/slide19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71.xml"/><Relationship Id="rId1" Type="http://schemas.openxmlformats.org/officeDocument/2006/relationships/slideLayout" Target="../slideLayouts/slideLayout461.xml"/></Relationships>
</file>

<file path=ppt/slides/_rels/slide19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2.xml"/><Relationship Id="rId1" Type="http://schemas.openxmlformats.org/officeDocument/2006/relationships/slideLayout" Target="../slideLayouts/slideLayout231.xml"/></Relationships>
</file>

<file path=ppt/slides/_rels/slide19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73.xml"/><Relationship Id="rId1" Type="http://schemas.openxmlformats.org/officeDocument/2006/relationships/slideLayout" Target="../slideLayouts/slideLayout231.xml"/></Relationships>
</file>

<file path=ppt/slides/_rels/slide19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74.xml"/><Relationship Id="rId1" Type="http://schemas.openxmlformats.org/officeDocument/2006/relationships/slideLayout" Target="../slideLayouts/slideLayout2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20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75.xml"/><Relationship Id="rId1" Type="http://schemas.openxmlformats.org/officeDocument/2006/relationships/slideLayout" Target="../slideLayouts/slideLayout349.xml"/></Relationships>
</file>

<file path=ppt/slides/_rels/slide20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6.xml"/><Relationship Id="rId1" Type="http://schemas.openxmlformats.org/officeDocument/2006/relationships/slideLayout" Target="../slideLayouts/slideLayout231.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87.xml"/></Relationships>
</file>

<file path=ppt/slides/_rels/slide20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8.xml"/><Relationship Id="rId1" Type="http://schemas.openxmlformats.org/officeDocument/2006/relationships/slideLayout" Target="../slideLayouts/slideLayout231.xml"/></Relationships>
</file>

<file path=ppt/slides/_rels/slide20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79.xml"/><Relationship Id="rId1" Type="http://schemas.openxmlformats.org/officeDocument/2006/relationships/slideLayout" Target="../slideLayouts/slideLayout23.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20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80.xml"/><Relationship Id="rId1" Type="http://schemas.openxmlformats.org/officeDocument/2006/relationships/slideLayout" Target="../slideLayouts/slideLayout231.xml"/></Relationships>
</file>

<file path=ppt/slides/_rels/slide20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81.xml"/><Relationship Id="rId1" Type="http://schemas.openxmlformats.org/officeDocument/2006/relationships/slideLayout" Target="../slideLayouts/slideLayout231.xml"/></Relationships>
</file>

<file path=ppt/slides/_rels/slide20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2.xml"/><Relationship Id="rId1" Type="http://schemas.openxmlformats.org/officeDocument/2006/relationships/slideLayout" Target="../slideLayouts/slideLayout231.xml"/></Relationships>
</file>

<file path=ppt/slides/_rels/slide20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3.xml"/><Relationship Id="rId1" Type="http://schemas.openxmlformats.org/officeDocument/2006/relationships/slideLayout" Target="../slideLayouts/slideLayout231.xml"/></Relationships>
</file>

<file path=ppt/slides/_rels/slide20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4.xml"/><Relationship Id="rId1" Type="http://schemas.openxmlformats.org/officeDocument/2006/relationships/slideLayout" Target="../slideLayouts/slideLayout23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5.xml"/><Relationship Id="rId1" Type="http://schemas.openxmlformats.org/officeDocument/2006/relationships/slideLayout" Target="../slideLayouts/slideLayout231.xml"/></Relationships>
</file>

<file path=ppt/slides/_rels/slide2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6.xml"/><Relationship Id="rId1" Type="http://schemas.openxmlformats.org/officeDocument/2006/relationships/slideLayout" Target="../slideLayouts/slideLayout231.xml"/></Relationships>
</file>

<file path=ppt/slides/_rels/slide2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7.xml"/><Relationship Id="rId1" Type="http://schemas.openxmlformats.org/officeDocument/2006/relationships/slideLayout" Target="../slideLayouts/slideLayout231.xml"/></Relationships>
</file>

<file path=ppt/slides/_rels/slide2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88.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21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89.xml"/><Relationship Id="rId1" Type="http://schemas.openxmlformats.org/officeDocument/2006/relationships/slideLayout" Target="../slideLayouts/slideLayout231.xml"/><Relationship Id="rId4" Type="http://schemas.openxmlformats.org/officeDocument/2006/relationships/image" Target="../media/image166.png"/></Relationships>
</file>

<file path=ppt/slides/_rels/slide21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90.xml"/><Relationship Id="rId1" Type="http://schemas.openxmlformats.org/officeDocument/2006/relationships/slideLayout" Target="../slideLayouts/slideLayout530.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41.xml"/></Relationships>
</file>

<file path=ppt/slides/_rels/slide21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92.xml"/><Relationship Id="rId1" Type="http://schemas.openxmlformats.org/officeDocument/2006/relationships/slideLayout" Target="../slideLayouts/slideLayout231.xml"/><Relationship Id="rId4" Type="http://schemas.openxmlformats.org/officeDocument/2006/relationships/image" Target="../media/image16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28.emf"/></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1.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485.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485.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495.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5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7.xml"/></Relationships>
</file>

<file path=ppt/slides/_rels/slide4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548.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4.xml"/><Relationship Id="rId1" Type="http://schemas.openxmlformats.org/officeDocument/2006/relationships/slideLayout" Target="../slideLayouts/slideLayout231.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231.xml"/></Relationships>
</file>

<file path=ppt/slides/_rels/slide4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6.xml"/><Relationship Id="rId1" Type="http://schemas.openxmlformats.org/officeDocument/2006/relationships/slideLayout" Target="../slideLayouts/slideLayout231.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231.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2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4.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231.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231.xml"/></Relationships>
</file>

<file path=ppt/slides/_rels/slide5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1.xml"/><Relationship Id="rId1" Type="http://schemas.openxmlformats.org/officeDocument/2006/relationships/slideLayout" Target="../slideLayouts/slideLayout231.xml"/></Relationships>
</file>

<file path=ppt/slides/_rels/slide5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2.xml"/><Relationship Id="rId1" Type="http://schemas.openxmlformats.org/officeDocument/2006/relationships/slideLayout" Target="../slideLayouts/slideLayout231.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31.xml"/><Relationship Id="rId1" Type="http://schemas.openxmlformats.org/officeDocument/2006/relationships/themeOverride" Target="../theme/themeOverride3.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4.xml"/><Relationship Id="rId1" Type="http://schemas.openxmlformats.org/officeDocument/2006/relationships/slideLayout" Target="../slideLayouts/slideLayout215.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5.xml"/><Relationship Id="rId1" Type="http://schemas.openxmlformats.org/officeDocument/2006/relationships/slideLayout" Target="../slideLayouts/slideLayout215.xml"/><Relationship Id="rId4" Type="http://schemas.openxmlformats.org/officeDocument/2006/relationships/image" Target="../media/image53.jpeg"/></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6.xml"/><Relationship Id="rId1" Type="http://schemas.openxmlformats.org/officeDocument/2006/relationships/slideLayout" Target="../slideLayouts/slideLayout215.xml"/><Relationship Id="rId5" Type="http://schemas.openxmlformats.org/officeDocument/2006/relationships/image" Target="../media/image56.jpeg"/><Relationship Id="rId4" Type="http://schemas.openxmlformats.org/officeDocument/2006/relationships/image" Target="../media/image55.jpeg"/></Relationships>
</file>

<file path=ppt/slides/_rels/slide5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7.xml"/><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66.xml"/></Relationships>
</file>

<file path=ppt/slides/_rels/slide6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0.xml"/><Relationship Id="rId1" Type="http://schemas.openxmlformats.org/officeDocument/2006/relationships/slideLayout" Target="../slideLayouts/slideLayout231.xml"/></Relationships>
</file>

<file path=ppt/slides/_rels/slide6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1.xml"/><Relationship Id="rId1" Type="http://schemas.openxmlformats.org/officeDocument/2006/relationships/slideLayout" Target="../slideLayouts/slideLayout23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6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2.xml"/><Relationship Id="rId1" Type="http://schemas.openxmlformats.org/officeDocument/2006/relationships/slideLayout" Target="../slideLayouts/slideLayout231.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3.xml"/><Relationship Id="rId1" Type="http://schemas.openxmlformats.org/officeDocument/2006/relationships/slideLayout" Target="../slideLayouts/slideLayout23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5.xml"/><Relationship Id="rId1" Type="http://schemas.openxmlformats.org/officeDocument/2006/relationships/slideLayout" Target="../slideLayouts/slideLayout23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3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66.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7.xml"/><Relationship Id="rId1" Type="http://schemas.openxmlformats.org/officeDocument/2006/relationships/slideLayout" Target="../slideLayouts/slideLayout24.xml"/><Relationship Id="rId4" Type="http://schemas.openxmlformats.org/officeDocument/2006/relationships/image" Target="../media/image60.png"/></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8.xml"/><Relationship Id="rId1" Type="http://schemas.openxmlformats.org/officeDocument/2006/relationships/slideLayout" Target="../slideLayouts/slideLayout58.xml"/><Relationship Id="rId4" Type="http://schemas.openxmlformats.org/officeDocument/2006/relationships/image" Target="../media/image62.png"/></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9.xml"/><Relationship Id="rId1" Type="http://schemas.openxmlformats.org/officeDocument/2006/relationships/slideLayout" Target="../slideLayouts/slideLayout68.xml"/></Relationships>
</file>

<file path=ppt/slides/_rels/slide7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0.xml"/><Relationship Id="rId1" Type="http://schemas.openxmlformats.org/officeDocument/2006/relationships/slideLayout" Target="../slideLayouts/slideLayout97.xml"/></Relationships>
</file>

<file path=ppt/slides/_rels/slide7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1.xml"/><Relationship Id="rId1" Type="http://schemas.openxmlformats.org/officeDocument/2006/relationships/slideLayout" Target="../slideLayouts/slideLayout80.xml"/></Relationships>
</file>

<file path=ppt/slides/_rels/slide7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2.xml"/><Relationship Id="rId1" Type="http://schemas.openxmlformats.org/officeDocument/2006/relationships/slideLayout" Target="../slideLayouts/slideLayout231.xml"/></Relationships>
</file>

<file path=ppt/slides/_rels/slide7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3.xml"/><Relationship Id="rId1" Type="http://schemas.openxmlformats.org/officeDocument/2006/relationships/slideLayout" Target="../slideLayouts/slideLayout231.xml"/></Relationships>
</file>

<file path=ppt/slides/_rels/slide7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4.xml"/><Relationship Id="rId1" Type="http://schemas.openxmlformats.org/officeDocument/2006/relationships/slideLayout" Target="../slideLayouts/slideLayout231.xml"/></Relationships>
</file>

<file path=ppt/slides/_rels/slide7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5.xml"/><Relationship Id="rId1" Type="http://schemas.openxmlformats.org/officeDocument/2006/relationships/slideLayout" Target="../slideLayouts/slideLayout231.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566.xml"/><Relationship Id="rId1" Type="http://schemas.openxmlformats.org/officeDocument/2006/relationships/themeOverride" Target="../theme/themeOverride4.xml"/><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66.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21.xml"/><Relationship Id="rId1" Type="http://schemas.openxmlformats.org/officeDocument/2006/relationships/themeOverride" Target="../theme/themeOverride5.xml"/><Relationship Id="rId4" Type="http://schemas.openxmlformats.org/officeDocument/2006/relationships/image" Target="../media/image69.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21.xml"/><Relationship Id="rId1" Type="http://schemas.openxmlformats.org/officeDocument/2006/relationships/themeOverride" Target="../theme/themeOverride6.xml"/><Relationship Id="rId4" Type="http://schemas.openxmlformats.org/officeDocument/2006/relationships/image" Target="../media/image69.png"/></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137.xml"/><Relationship Id="rId1" Type="http://schemas.openxmlformats.org/officeDocument/2006/relationships/themeOverride" Target="../theme/themeOverride7.xml"/></Relationships>
</file>

<file path=ppt/slides/_rels/slide8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9.xml"/><Relationship Id="rId1" Type="http://schemas.openxmlformats.org/officeDocument/2006/relationships/slideLayout" Target="../slideLayouts/slideLayout231.xml"/></Relationships>
</file>

<file path=ppt/slides/_rels/slide8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0.xml"/><Relationship Id="rId1" Type="http://schemas.openxmlformats.org/officeDocument/2006/relationships/slideLayout" Target="../slideLayouts/slideLayout120.xml"/></Relationships>
</file>

<file path=ppt/slides/_rels/slide8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1.xml"/><Relationship Id="rId1" Type="http://schemas.openxmlformats.org/officeDocument/2006/relationships/slideLayout" Target="../slideLayouts/slideLayout231.xml"/></Relationships>
</file>

<file path=ppt/slides/_rels/slide8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2.xml"/><Relationship Id="rId1" Type="http://schemas.openxmlformats.org/officeDocument/2006/relationships/slideLayout" Target="../slideLayouts/slideLayout231.xml"/></Relationships>
</file>

<file path=ppt/slides/_rels/slide8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3.xml"/><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4.xml"/><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5.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66.xml"/></Relationships>
</file>

<file path=ppt/slides/_rels/slide9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6.xml"/><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350.xml"/><Relationship Id="rId1" Type="http://schemas.openxmlformats.org/officeDocument/2006/relationships/themeOverride" Target="../theme/themeOverride8.xml"/><Relationship Id="rId5" Type="http://schemas.openxmlformats.org/officeDocument/2006/relationships/image" Target="../media/image78.jpeg"/><Relationship Id="rId4" Type="http://schemas.openxmlformats.org/officeDocument/2006/relationships/image" Target="../media/image77.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9.xml"/><Relationship Id="rId1" Type="http://schemas.openxmlformats.org/officeDocument/2006/relationships/slideLayout" Target="../slideLayouts/slideLayout231.xml"/></Relationships>
</file>

<file path=ppt/slides/_rels/slide94.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90.xml"/><Relationship Id="rId1" Type="http://schemas.openxmlformats.org/officeDocument/2006/relationships/slideLayout" Target="../slideLayouts/slideLayout18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9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9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9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98.xml"/></Relationships>
</file>

<file path=ppt/slides/_rels/slide99.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a:solidFill>
            <a:srgbClr val="FFFFFF"/>
          </a:solidFill>
        </p:spPr>
      </p:pic>
      <p:sp>
        <p:nvSpPr>
          <p:cNvPr id="4" name="Rectangle 3"/>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1" eaLnBrk="0" fontAlgn="base" latinLnBrk="0" hangingPunct="0">
              <a:lnSpc>
                <a:spcPct val="100000"/>
              </a:lnSpc>
              <a:spcBef>
                <a:spcPct val="20000"/>
              </a:spcBef>
              <a:spcAft>
                <a:spcPts val="0"/>
              </a:spcAft>
              <a:buClr>
                <a:srgbClr val="FFCC00"/>
              </a:buClr>
              <a:buSzPct val="70000"/>
              <a:buFont typeface="Wingdings" charset="0"/>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a:t>
            </a: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ريك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ج</a:t>
            </a: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ريفيث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BibleStudyDownloads.org</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 name="Title 4"/>
          <p:cNvSpPr>
            <a:spLocks noGrp="1"/>
          </p:cNvSpPr>
          <p:nvPr>
            <p:ph type="title" idx="4294967295"/>
          </p:nvPr>
        </p:nvSpPr>
        <p:spPr>
          <a:xfrm>
            <a:off x="323528" y="34531"/>
            <a:ext cx="8060432" cy="1988840"/>
          </a:xfrm>
        </p:spPr>
        <p:txBody>
          <a:bodyPr anchor="ctr"/>
          <a:lstStyle/>
          <a:p>
            <a:pPr algn="r" rtl="1"/>
            <a:r>
              <a:rPr lang="ar-SA" sz="11500" dirty="0">
                <a:solidFill>
                  <a:schemeClr val="bg1"/>
                </a:solidFill>
              </a:rPr>
              <a:t>١ يوحنا</a:t>
            </a:r>
            <a:endParaRPr lang="en-US" sz="11500" dirty="0">
              <a:solidFill>
                <a:schemeClr val="bg1"/>
              </a:solidFill>
            </a:endParaRPr>
          </a:p>
        </p:txBody>
      </p:sp>
      <p:sp>
        <p:nvSpPr>
          <p:cNvPr id="6" name="Title 4"/>
          <p:cNvSpPr txBox="1">
            <a:spLocks/>
          </p:cNvSpPr>
          <p:nvPr/>
        </p:nvSpPr>
        <p:spPr bwMode="auto">
          <a:xfrm>
            <a:off x="876400" y="1915344"/>
            <a:ext cx="8267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SA"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الطاعة في المحبة</a:t>
            </a:r>
            <a:endParaRPr kumimoji="0" lang="en-US"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11813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JO" sz="3200" dirty="0">
                <a:solidFill>
                  <a:schemeClr val="bg1"/>
                </a:solidFill>
                <a:ea typeface="Arial" charset="0"/>
                <a:cs typeface="Arial" panose="020B0604020202020204" pitchFamily="34" charset="0"/>
              </a:rPr>
              <a:t> 1 </a:t>
            </a:r>
            <a:r>
              <a:rPr lang="ar-SA" sz="3200" dirty="0">
                <a:solidFill>
                  <a:schemeClr val="bg1"/>
                </a:solidFill>
                <a:ea typeface="Arial" charset="0"/>
                <a:cs typeface="Arial" panose="020B0604020202020204" pitchFamily="34" charset="0"/>
              </a:rPr>
              <a:t>يو</a:t>
            </a:r>
            <a:r>
              <a:rPr lang="ar-JO" sz="3200" dirty="0">
                <a:solidFill>
                  <a:schemeClr val="bg1"/>
                </a:solidFill>
                <a:ea typeface="Arial" charset="0"/>
                <a:cs typeface="Arial" panose="020B0604020202020204" pitchFamily="34" charset="0"/>
              </a:rPr>
              <a:t>حنا</a:t>
            </a:r>
            <a:r>
              <a:rPr lang="ar-SA" sz="3200" dirty="0">
                <a:solidFill>
                  <a:schemeClr val="bg1"/>
                </a:solidFill>
                <a:ea typeface="Arial" charset="0"/>
                <a:cs typeface="Arial" panose="020B0604020202020204" pitchFamily="34" charset="0"/>
              </a:rPr>
              <a:t> – المخطط الموجز</a:t>
            </a:r>
            <a:endParaRPr lang="en-US" sz="3200" dirty="0">
              <a:solidFill>
                <a:schemeClr val="bg1"/>
              </a:solidFill>
              <a:ea typeface="Arial" charset="0"/>
              <a:cs typeface="Arial" panose="020B0604020202020204" pitchFamily="34" charset="0"/>
            </a:endParaRPr>
          </a:p>
        </p:txBody>
      </p:sp>
      <p:sp>
        <p:nvSpPr>
          <p:cNvPr id="311299" name="Text Box 7"/>
          <p:cNvSpPr txBox="1">
            <a:spLocks noChangeArrowheads="1"/>
          </p:cNvSpPr>
          <p:nvPr/>
        </p:nvSpPr>
        <p:spPr bwMode="auto">
          <a:xfrm>
            <a:off x="8147457"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٢٩٠</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grpSp>
        <p:nvGrpSpPr>
          <p:cNvPr id="311300" name="Group 51"/>
          <p:cNvGrpSpPr>
            <a:grpSpLocks/>
          </p:cNvGrpSpPr>
          <p:nvPr/>
        </p:nvGrpSpPr>
        <p:grpSpPr bwMode="auto">
          <a:xfrm>
            <a:off x="76200" y="838200"/>
            <a:ext cx="9004300" cy="5867400"/>
            <a:chOff x="88" y="480"/>
            <a:chExt cx="4088" cy="3840"/>
          </a:xfrm>
        </p:grpSpPr>
        <p:grpSp>
          <p:nvGrpSpPr>
            <p:cNvPr id="311301" name="Group 25"/>
            <p:cNvGrpSpPr>
              <a:grpSpLocks/>
            </p:cNvGrpSpPr>
            <p:nvPr/>
          </p:nvGrpSpPr>
          <p:grpSpPr bwMode="auto">
            <a:xfrm>
              <a:off x="88" y="480"/>
              <a:ext cx="4072" cy="561"/>
              <a:chOff x="0" y="0"/>
              <a:chExt cx="4072" cy="653"/>
            </a:xfrm>
          </p:grpSpPr>
          <p:sp>
            <p:nvSpPr>
              <p:cNvPr id="311335" name="Rectangle 8"/>
              <p:cNvSpPr>
                <a:spLocks noChangeArrowheads="1"/>
              </p:cNvSpPr>
              <p:nvPr/>
            </p:nvSpPr>
            <p:spPr bwMode="auto">
              <a:xfrm>
                <a:off x="23" y="18"/>
                <a:ext cx="4008" cy="616"/>
              </a:xfrm>
              <a:prstGeom prst="rect">
                <a:avLst/>
              </a:prstGeom>
              <a:gradFill rotWithShape="1">
                <a:gsLst>
                  <a:gs pos="0">
                    <a:srgbClr val="FF8200"/>
                  </a:gs>
                  <a:gs pos="5000">
                    <a:srgbClr val="FF0000"/>
                  </a:gs>
                  <a:gs pos="17500">
                    <a:srgbClr val="BA0066"/>
                  </a:gs>
                  <a:gs pos="35001">
                    <a:srgbClr val="66008F"/>
                  </a:gs>
                  <a:gs pos="50000">
                    <a:srgbClr val="000082"/>
                  </a:gs>
                  <a:gs pos="64999">
                    <a:srgbClr val="66008F"/>
                  </a:gs>
                  <a:gs pos="82500">
                    <a:srgbClr val="BA0066"/>
                  </a:gs>
                  <a:gs pos="95000">
                    <a:srgbClr val="FF0000"/>
                  </a:gs>
                  <a:gs pos="100000">
                    <a:srgbClr val="FF82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الطاعة في ال</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محبة</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تكافح الغنوصية المبكرة </a:t>
                </a:r>
                <a:endPar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36" name="Rectangle 24"/>
              <p:cNvSpPr>
                <a:spLocks noChangeArrowheads="1"/>
              </p:cNvSpPr>
              <p:nvPr/>
            </p:nvSpPr>
            <p:spPr bwMode="auto">
              <a:xfrm>
                <a:off x="0" y="0"/>
                <a:ext cx="4072" cy="65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2" name="Group 27"/>
            <p:cNvGrpSpPr>
              <a:grpSpLocks/>
            </p:cNvGrpSpPr>
            <p:nvPr/>
          </p:nvGrpSpPr>
          <p:grpSpPr bwMode="auto">
            <a:xfrm>
              <a:off x="88" y="1041"/>
              <a:ext cx="1360" cy="619"/>
              <a:chOff x="0" y="653"/>
              <a:chExt cx="1360" cy="721"/>
            </a:xfrm>
          </p:grpSpPr>
          <p:sp>
            <p:nvSpPr>
              <p:cNvPr id="311333" name="Rectangle 10"/>
              <p:cNvSpPr>
                <a:spLocks noChangeArrowheads="1"/>
              </p:cNvSpPr>
              <p:nvPr/>
            </p:nvSpPr>
            <p:spPr bwMode="auto">
              <a:xfrm>
                <a:off x="3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ضرورة الطاعة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34" name="Rectangle 26"/>
              <p:cNvSpPr>
                <a:spLocks noChangeArrowheads="1"/>
              </p:cNvSpPr>
              <p:nvPr/>
            </p:nvSpPr>
            <p:spPr bwMode="auto">
              <a:xfrm>
                <a:off x="0" y="653"/>
                <a:ext cx="1360"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3" name="Group 29"/>
            <p:cNvGrpSpPr>
              <a:grpSpLocks/>
            </p:cNvGrpSpPr>
            <p:nvPr/>
          </p:nvGrpSpPr>
          <p:grpSpPr bwMode="auto">
            <a:xfrm>
              <a:off x="1448" y="1041"/>
              <a:ext cx="1360" cy="619"/>
              <a:chOff x="1360" y="653"/>
              <a:chExt cx="1360" cy="721"/>
            </a:xfrm>
          </p:grpSpPr>
          <p:sp>
            <p:nvSpPr>
              <p:cNvPr id="311331" name="Rectangle 11"/>
              <p:cNvSpPr>
                <a:spLocks noChangeArrowheads="1"/>
              </p:cNvSpPr>
              <p:nvPr/>
            </p:nvSpPr>
            <p:spPr bwMode="auto">
              <a:xfrm>
                <a:off x="139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سمات المحبة</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32" name="Rectangle 28"/>
              <p:cNvSpPr>
                <a:spLocks noChangeArrowheads="1"/>
              </p:cNvSpPr>
              <p:nvPr/>
            </p:nvSpPr>
            <p:spPr bwMode="auto">
              <a:xfrm>
                <a:off x="1360" y="653"/>
                <a:ext cx="1360"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4" name="Group 31"/>
            <p:cNvGrpSpPr>
              <a:grpSpLocks/>
            </p:cNvGrpSpPr>
            <p:nvPr/>
          </p:nvGrpSpPr>
          <p:grpSpPr bwMode="auto">
            <a:xfrm>
              <a:off x="2808" y="1041"/>
              <a:ext cx="1352" cy="619"/>
              <a:chOff x="2720" y="653"/>
              <a:chExt cx="1352" cy="721"/>
            </a:xfrm>
          </p:grpSpPr>
          <p:sp>
            <p:nvSpPr>
              <p:cNvPr id="311329" name="Rectangle 12"/>
              <p:cNvSpPr>
                <a:spLocks noChangeArrowheads="1"/>
              </p:cNvSpPr>
              <p:nvPr/>
            </p:nvSpPr>
            <p:spPr bwMode="auto">
              <a:xfrm>
                <a:off x="2752" y="653"/>
                <a:ext cx="1288" cy="72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مميزات الطاعة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311330" name="Rectangle 30"/>
              <p:cNvSpPr>
                <a:spLocks noChangeArrowheads="1"/>
              </p:cNvSpPr>
              <p:nvPr/>
            </p:nvSpPr>
            <p:spPr bwMode="auto">
              <a:xfrm>
                <a:off x="2720" y="653"/>
                <a:ext cx="1352"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5" name="Group 33"/>
            <p:cNvGrpSpPr>
              <a:grpSpLocks/>
            </p:cNvGrpSpPr>
            <p:nvPr/>
          </p:nvGrpSpPr>
          <p:grpSpPr bwMode="auto">
            <a:xfrm>
              <a:off x="88" y="1660"/>
              <a:ext cx="1360" cy="529"/>
              <a:chOff x="0" y="1374"/>
              <a:chExt cx="1360" cy="615"/>
            </a:xfrm>
          </p:grpSpPr>
          <p:sp>
            <p:nvSpPr>
              <p:cNvPr id="311327" name="Rectangle 14"/>
              <p:cNvSpPr>
                <a:spLocks noChangeArrowheads="1"/>
              </p:cNvSpPr>
              <p:nvPr/>
            </p:nvSpPr>
            <p:spPr bwMode="auto">
              <a:xfrm>
                <a:off x="3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b="1" dirty="0">
                    <a:solidFill>
                      <a:srgbClr val="FFFFFF"/>
                    </a:solidFill>
                    <a:latin typeface="Arial" panose="020B0604020202020204" pitchFamily="34" charset="0"/>
                    <a:ea typeface="宋体" charset="0"/>
                    <a:cs typeface="Arial" panose="020B0604020202020204" pitchFamily="34" charset="0"/>
                  </a:rPr>
                  <a:t>الإ</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صحاح ١ -٢</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8" name="Rectangle 32"/>
              <p:cNvSpPr>
                <a:spLocks noChangeArrowheads="1"/>
              </p:cNvSpPr>
              <p:nvPr/>
            </p:nvSpPr>
            <p:spPr bwMode="auto">
              <a:xfrm>
                <a:off x="0" y="1374"/>
                <a:ext cx="1360"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6" name="Group 35"/>
            <p:cNvGrpSpPr>
              <a:grpSpLocks/>
            </p:cNvGrpSpPr>
            <p:nvPr/>
          </p:nvGrpSpPr>
          <p:grpSpPr bwMode="auto">
            <a:xfrm>
              <a:off x="1448" y="1660"/>
              <a:ext cx="1360" cy="529"/>
              <a:chOff x="1360" y="1374"/>
              <a:chExt cx="1360" cy="615"/>
            </a:xfrm>
          </p:grpSpPr>
          <p:sp>
            <p:nvSpPr>
              <p:cNvPr id="311325" name="Rectangle 15"/>
              <p:cNvSpPr>
                <a:spLocks noChangeArrowheads="1"/>
              </p:cNvSpPr>
              <p:nvPr/>
            </p:nvSpPr>
            <p:spPr bwMode="auto">
              <a:xfrm>
                <a:off x="139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٣</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١-٥</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٣</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6" name="Rectangle 34"/>
              <p:cNvSpPr>
                <a:spLocks noChangeArrowheads="1"/>
              </p:cNvSpPr>
              <p:nvPr/>
            </p:nvSpPr>
            <p:spPr bwMode="auto">
              <a:xfrm>
                <a:off x="1360" y="1374"/>
                <a:ext cx="1360"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7" name="Group 37"/>
            <p:cNvGrpSpPr>
              <a:grpSpLocks/>
            </p:cNvGrpSpPr>
            <p:nvPr/>
          </p:nvGrpSpPr>
          <p:grpSpPr bwMode="auto">
            <a:xfrm>
              <a:off x="2808" y="1660"/>
              <a:ext cx="1352" cy="529"/>
              <a:chOff x="2720" y="1374"/>
              <a:chExt cx="1352" cy="615"/>
            </a:xfrm>
          </p:grpSpPr>
          <p:sp>
            <p:nvSpPr>
              <p:cNvPr id="311323" name="Rectangle 16"/>
              <p:cNvSpPr>
                <a:spLocks noChangeArrowheads="1"/>
              </p:cNvSpPr>
              <p:nvPr/>
            </p:nvSpPr>
            <p:spPr bwMode="auto">
              <a:xfrm>
                <a:off x="2752" y="1374"/>
                <a:ext cx="1288"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٥: ٤-٢١</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311324" name="Rectangle 36"/>
              <p:cNvSpPr>
                <a:spLocks noChangeArrowheads="1"/>
              </p:cNvSpPr>
              <p:nvPr/>
            </p:nvSpPr>
            <p:spPr bwMode="auto">
              <a:xfrm>
                <a:off x="2720" y="1374"/>
                <a:ext cx="1352"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8" name="Group 39"/>
            <p:cNvGrpSpPr>
              <a:grpSpLocks/>
            </p:cNvGrpSpPr>
            <p:nvPr/>
          </p:nvGrpSpPr>
          <p:grpSpPr bwMode="auto">
            <a:xfrm>
              <a:off x="88" y="2189"/>
              <a:ext cx="1360" cy="1074"/>
              <a:chOff x="0" y="1989"/>
              <a:chExt cx="1360" cy="1251"/>
            </a:xfrm>
          </p:grpSpPr>
          <p:sp>
            <p:nvSpPr>
              <p:cNvPr id="311321" name="Rectangle 18"/>
              <p:cNvSpPr>
                <a:spLocks noChangeArrowheads="1"/>
              </p:cNvSpPr>
              <p:nvPr/>
            </p:nvSpPr>
            <p:spPr bwMode="auto">
              <a:xfrm>
                <a:off x="3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8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إنسانية المسيح</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شروط الطاعة</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معوقات الطاعة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2" name="Rectangle 38"/>
              <p:cNvSpPr>
                <a:spLocks noChangeArrowheads="1"/>
              </p:cNvSpPr>
              <p:nvPr/>
            </p:nvSpPr>
            <p:spPr bwMode="auto">
              <a:xfrm>
                <a:off x="0" y="1989"/>
                <a:ext cx="1360" cy="125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9" name="Group 41"/>
            <p:cNvGrpSpPr>
              <a:grpSpLocks/>
            </p:cNvGrpSpPr>
            <p:nvPr/>
          </p:nvGrpSpPr>
          <p:grpSpPr bwMode="auto">
            <a:xfrm>
              <a:off x="1448" y="2189"/>
              <a:ext cx="1360" cy="1074"/>
              <a:chOff x="1360" y="1989"/>
              <a:chExt cx="1360" cy="1251"/>
            </a:xfrm>
          </p:grpSpPr>
          <p:sp>
            <p:nvSpPr>
              <p:cNvPr id="311319" name="Rectangle 19"/>
              <p:cNvSpPr>
                <a:spLocks noChangeArrowheads="1"/>
              </p:cNvSpPr>
              <p:nvPr/>
            </p:nvSpPr>
            <p:spPr bwMode="auto">
              <a:xfrm>
                <a:off x="139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br>
                  <a:rPr kumimoji="0" lang="ar-SA" sz="1600" b="1"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b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لا تخطئ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لا تكرهوا المؤمنين</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a:t>
                </a: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a:t>
                </a: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تعاطف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الثقة أمام الله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أطع التعليم الرسولي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رعاية المؤمنين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أطِعوا أوامر الله </a:t>
                </a:r>
              </a:p>
              <a:p>
                <a:pPr marL="0" marR="0" lvl="0" indent="0" algn="ctr" defTabSz="914400" rtl="1" eaLnBrk="1" fontAlgn="base" latinLnBrk="0" hangingPunct="1">
                  <a:lnSpc>
                    <a:spcPct val="70000"/>
                  </a:lnSpc>
                  <a:spcBef>
                    <a:spcPct val="0"/>
                  </a:spcBef>
                  <a:spcAft>
                    <a:spcPct val="0"/>
                  </a:spcAft>
                  <a:buClrTx/>
                  <a:buSzTx/>
                  <a:buFontTx/>
                  <a:buNone/>
                  <a:tabLst/>
                  <a:defRPr/>
                </a:pP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0" name="Rectangle 40"/>
              <p:cNvSpPr>
                <a:spLocks noChangeArrowheads="1"/>
              </p:cNvSpPr>
              <p:nvPr/>
            </p:nvSpPr>
            <p:spPr bwMode="auto">
              <a:xfrm>
                <a:off x="1360" y="1989"/>
                <a:ext cx="1360" cy="125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10" name="Group 43"/>
            <p:cNvGrpSpPr>
              <a:grpSpLocks/>
            </p:cNvGrpSpPr>
            <p:nvPr/>
          </p:nvGrpSpPr>
          <p:grpSpPr bwMode="auto">
            <a:xfrm>
              <a:off x="2808" y="2189"/>
              <a:ext cx="1352" cy="1074"/>
              <a:chOff x="2720" y="1989"/>
              <a:chExt cx="1352" cy="1251"/>
            </a:xfrm>
          </p:grpSpPr>
          <p:sp>
            <p:nvSpPr>
              <p:cNvPr id="311317" name="Rectangle 20"/>
              <p:cNvSpPr>
                <a:spLocks noChangeArrowheads="1"/>
              </p:cNvSpPr>
              <p:nvPr/>
            </p:nvSpPr>
            <p:spPr bwMode="auto">
              <a:xfrm>
                <a:off x="2752" y="1989"/>
                <a:ext cx="1288" cy="125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انتصار على العالم</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تأكيد الخلاص</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الهداية في الصلاة</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التحرر من الخطيئة</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الولاء لله</a:t>
                </a:r>
                <a:endPar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18" name="Rectangle 42"/>
              <p:cNvSpPr>
                <a:spLocks noChangeArrowheads="1"/>
              </p:cNvSpPr>
              <p:nvPr/>
            </p:nvSpPr>
            <p:spPr bwMode="auto">
              <a:xfrm>
                <a:off x="2720" y="1989"/>
                <a:ext cx="1352" cy="125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11" name="Group 47"/>
            <p:cNvGrpSpPr>
              <a:grpSpLocks/>
            </p:cNvGrpSpPr>
            <p:nvPr/>
          </p:nvGrpSpPr>
          <p:grpSpPr bwMode="auto">
            <a:xfrm>
              <a:off x="88" y="3263"/>
              <a:ext cx="4088" cy="529"/>
              <a:chOff x="0" y="3240"/>
              <a:chExt cx="5584" cy="615"/>
            </a:xfrm>
          </p:grpSpPr>
          <p:sp>
            <p:nvSpPr>
              <p:cNvPr id="311315" name="Rectangle 22"/>
              <p:cNvSpPr>
                <a:spLocks noChangeArrowheads="1"/>
              </p:cNvSpPr>
              <p:nvPr/>
            </p:nvSpPr>
            <p:spPr bwMode="auto">
              <a:xfrm>
                <a:off x="32" y="3240"/>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أفسس إلى كنائس آسيا الصغرى</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16" name="Rectangle 46"/>
              <p:cNvSpPr>
                <a:spLocks noChangeArrowheads="1"/>
              </p:cNvSpPr>
              <p:nvPr/>
            </p:nvSpPr>
            <p:spPr bwMode="auto">
              <a:xfrm>
                <a:off x="0" y="3240"/>
                <a:ext cx="558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12" name="Group 49"/>
            <p:cNvGrpSpPr>
              <a:grpSpLocks/>
            </p:cNvGrpSpPr>
            <p:nvPr/>
          </p:nvGrpSpPr>
          <p:grpSpPr bwMode="auto">
            <a:xfrm>
              <a:off x="88" y="3792"/>
              <a:ext cx="4088" cy="528"/>
              <a:chOff x="0" y="3855"/>
              <a:chExt cx="5584" cy="615"/>
            </a:xfrm>
          </p:grpSpPr>
          <p:sp>
            <p:nvSpPr>
              <p:cNvPr id="311313" name="Rectangle 23"/>
              <p:cNvSpPr>
                <a:spLocks noChangeArrowheads="1"/>
              </p:cNvSpPr>
              <p:nvPr/>
            </p:nvSpPr>
            <p:spPr bwMode="auto">
              <a:xfrm>
                <a:off x="32" y="3855"/>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٨٥-٩٥م</a:t>
                </a:r>
                <a:endPar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14" name="Rectangle 48"/>
              <p:cNvSpPr>
                <a:spLocks noChangeArrowheads="1"/>
              </p:cNvSpPr>
              <p:nvPr/>
            </p:nvSpPr>
            <p:spPr bwMode="auto">
              <a:xfrm>
                <a:off x="0" y="3855"/>
                <a:ext cx="558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162226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1298"/>
                                        </p:tgtEl>
                                        <p:attrNameLst>
                                          <p:attrName>style.visibility</p:attrName>
                                        </p:attrNameLst>
                                      </p:cBhvr>
                                      <p:to>
                                        <p:strVal val="visible"/>
                                      </p:to>
                                    </p:set>
                                    <p:anim calcmode="lin" valueType="num">
                                      <p:cBhvr additive="base">
                                        <p:cTn id="7" dur="500" fill="hold"/>
                                        <p:tgtEl>
                                          <p:spTgt spid="311298"/>
                                        </p:tgtEl>
                                        <p:attrNameLst>
                                          <p:attrName>ppt_x</p:attrName>
                                        </p:attrNameLst>
                                      </p:cBhvr>
                                      <p:tavLst>
                                        <p:tav tm="0">
                                          <p:val>
                                            <p:strVal val="0-#ppt_w/2"/>
                                          </p:val>
                                        </p:tav>
                                        <p:tav tm="100000">
                                          <p:val>
                                            <p:strVal val="#ppt_x"/>
                                          </p:val>
                                        </p:tav>
                                      </p:tavLst>
                                    </p:anim>
                                    <p:anim calcmode="lin" valueType="num">
                                      <p:cBhvr additive="base">
                                        <p:cTn id="8" dur="500" fill="hold"/>
                                        <p:tgtEl>
                                          <p:spTgt spid="3112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ar-JO" sz="3600" dirty="0">
                <a:cs typeface="Arial" panose="020B0604020202020204" pitchFamily="34" charset="0"/>
              </a:rPr>
              <a:t>تأثير أوبرا وينفري</a:t>
            </a:r>
            <a:endParaRPr lang="en-US" sz="3600" dirty="0">
              <a:cs typeface="Arial" panose="020B0604020202020204" pitchFamily="34" charset="0"/>
            </a:endParaRPr>
          </a:p>
        </p:txBody>
      </p:sp>
      <p:sp>
        <p:nvSpPr>
          <p:cNvPr id="3" name="Title 1"/>
          <p:cNvSpPr txBox="1">
            <a:spLocks/>
          </p:cNvSpPr>
          <p:nvPr/>
        </p:nvSpPr>
        <p:spPr bwMode="auto">
          <a:xfrm>
            <a:off x="-1588" y="1557338"/>
            <a:ext cx="4357688" cy="5300662"/>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22 مليون مشاهد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كل يوم!</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اختيرت كأكثر المشاهير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تأثيرًا لعامين على التوالي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rPr>
              <a:t>(2012-2013)</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endParaRPr>
          </a:p>
        </p:txBody>
      </p:sp>
      <p:pic>
        <p:nvPicPr>
          <p:cNvPr id="34099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76825" y="1196975"/>
            <a:ext cx="3810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6947704"/>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ar-JO" sz="3600" dirty="0">
                <a:cs typeface="Arial" panose="020B0604020202020204" pitchFamily="34" charset="0"/>
              </a:rPr>
              <a:t>أوبرا تقود الملايين إلى الضلال</a:t>
            </a:r>
            <a:endParaRPr lang="en-US" sz="3600" dirty="0">
              <a:cs typeface="Arial" panose="020B0604020202020204" pitchFamily="34" charset="0"/>
            </a:endParaRPr>
          </a:p>
        </p:txBody>
      </p:sp>
      <p:sp>
        <p:nvSpPr>
          <p:cNvPr id="3" name="Title 1"/>
          <p:cNvSpPr txBox="1">
            <a:spLocks/>
          </p:cNvSpPr>
          <p:nvPr/>
        </p:nvSpPr>
        <p:spPr bwMode="auto">
          <a:xfrm>
            <a:off x="-1588" y="1557338"/>
            <a:ext cx="5365751" cy="5300662"/>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كل ذلك إلهي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قلبي مفتوح لكم...</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الكون غير مهتم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بصراعاتكم،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وآلامكم،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وأحزانكم...</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قلبي مفتوح ليجد التدفق،</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التدفق، التدفق،</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التدفق الذي هو حياتي.</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p:txBody>
      </p:sp>
      <p:pic>
        <p:nvPicPr>
          <p:cNvPr id="34304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35600" y="1484313"/>
            <a:ext cx="3503613" cy="496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15275338"/>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ar-SA" sz="3600" dirty="0">
                <a:cs typeface="Arial" panose="020B0604020202020204" pitchFamily="34" charset="0"/>
              </a:rPr>
              <a:t>أوبرا تقود الملايين إلى الضلال</a:t>
            </a:r>
            <a:endParaRPr lang="en-US" sz="3600" dirty="0">
              <a:cs typeface="Arial" panose="020B0604020202020204" pitchFamily="34" charset="0"/>
            </a:endParaRPr>
          </a:p>
        </p:txBody>
      </p:sp>
      <p:sp>
        <p:nvSpPr>
          <p:cNvPr id="3" name="Title 1"/>
          <p:cNvSpPr txBox="1">
            <a:spLocks/>
          </p:cNvSpPr>
          <p:nvPr/>
        </p:nvSpPr>
        <p:spPr bwMode="auto">
          <a:xfrm>
            <a:off x="-1588" y="3933825"/>
            <a:ext cx="9145588" cy="2924175"/>
          </a:xfrm>
          <a:prstGeom prst="rect">
            <a:avLst/>
          </a:prstGeom>
          <a:noFill/>
          <a:ln w="9525">
            <a:noFill/>
            <a:miter lim="800000"/>
            <a:headEnd/>
            <a:tailEnd/>
          </a:ln>
          <a:effectLst/>
        </p:spPr>
        <p:txBody>
          <a:bodyP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أنا لا أتحدث عن الدين</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أنا مسيحية</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هذا هو إيماني. </a:t>
            </a:r>
            <a:endPar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أنا لا أطلب منكم أن تكونوا مسيحيين. </a:t>
            </a:r>
            <a:endPar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إذا أردتم أن تكونوا أحد هؤلاء بإمكاني أن أوضح لكم كيف.</a:t>
            </a:r>
            <a:endPar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ولكن هذا ليس مطلوب</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a:t>
            </a: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لدي احترام لجميع المعتقدات.</a:t>
            </a:r>
            <a:endPar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جميع المعتقدات</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لكن ما أتحدث عنه ليس الإيمان أو الدين.</a:t>
            </a:r>
            <a:endPar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قالت وينفري: أنا أتحدث عن الروحانية. </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4509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35150" y="1125538"/>
            <a:ext cx="5080000" cy="279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42404213"/>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81075"/>
            <a:ext cx="3811588" cy="587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1125538"/>
          </a:xfrm>
        </p:spPr>
        <p:txBody>
          <a:bodyPr/>
          <a:lstStyle/>
          <a:p>
            <a:pPr>
              <a:defRPr/>
            </a:pPr>
            <a:r>
              <a:rPr lang="ar-SA" sz="3600" dirty="0">
                <a:cs typeface="Arial" panose="020B0604020202020204" pitchFamily="34" charset="0"/>
              </a:rPr>
              <a:t>أوبرا تقود الملايين إلى الضلال</a:t>
            </a:r>
            <a:endParaRPr lang="en-US" sz="3600" dirty="0">
              <a:cs typeface="Arial" panose="020B0604020202020204" pitchFamily="34" charset="0"/>
            </a:endParaRPr>
          </a:p>
        </p:txBody>
      </p:sp>
      <p:sp>
        <p:nvSpPr>
          <p:cNvPr id="3" name="Title 1"/>
          <p:cNvSpPr txBox="1">
            <a:spLocks/>
          </p:cNvSpPr>
          <p:nvPr/>
        </p:nvSpPr>
        <p:spPr bwMode="auto">
          <a:xfrm>
            <a:off x="2987675" y="908050"/>
            <a:ext cx="6156325" cy="5949950"/>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أحدهم علق عليها...</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"خذي بضع دقائق وتخيلي ديانة لم يأت</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 فيها يسوع </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ليموت على الصليب، حيث لا توجد سماء، ولا جحيم،</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 ولا خطيئة، ولا خلاص، ولا عقيدة، حيث تكون جميع المسارات الروحية في العالم صالحة بنفس المقدار</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 وحيث يوجد الله فيكِ وفي كل شيء آخر ترينه.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تلك هي ديانة أوبرا وينفري. </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هو أيض</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اً</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 العصر الجديد </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أو </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الدين العالمي الواحد</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 الذي يحاول العديد من المعلمين الروحيين الآخرين</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 في جميع أنحاء العالم أن يحصدوا ثماره." </a:t>
            </a:r>
          </a:p>
        </p:txBody>
      </p:sp>
    </p:spTree>
    <p:extLst>
      <p:ext uri="{BB962C8B-B14F-4D97-AF65-F5344CB8AC3E}">
        <p14:creationId xmlns:p14="http://schemas.microsoft.com/office/powerpoint/2010/main" val="1117618441"/>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54370" name="Picture 3"/>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7074" name="Rectangle 2"/>
          <p:cNvSpPr>
            <a:spLocks noGrp="1" noChangeArrowheads="1"/>
          </p:cNvSpPr>
          <p:nvPr>
            <p:ph type="title"/>
          </p:nvPr>
        </p:nvSpPr>
        <p:spPr>
          <a:xfrm>
            <a:off x="1115616" y="836712"/>
            <a:ext cx="6300192" cy="4343400"/>
          </a:xfrm>
          <a:effectLst>
            <a:outerShdw blurRad="63500" dist="107763" dir="13500000" algn="ctr" rotWithShape="0">
              <a:srgbClr val="000000">
                <a:alpha val="74998"/>
              </a:srgbClr>
            </a:outerShdw>
          </a:effectLst>
        </p:spPr>
        <p:txBody>
          <a:bodyPr/>
          <a:lstStyle/>
          <a:p>
            <a:pPr eaLnBrk="1" hangingPunct="1">
              <a:defRPr/>
            </a:pPr>
            <a:r>
              <a:rPr lang="ar-JO" sz="8800" b="1" dirty="0">
                <a:solidFill>
                  <a:schemeClr val="tx1"/>
                </a:solidFill>
                <a:latin typeface="Arial" panose="020B0604020202020204" pitchFamily="34" charset="0"/>
                <a:ea typeface="ＭＳ Ｐゴシック" charset="0"/>
                <a:cs typeface="Arial" panose="020B0604020202020204" pitchFamily="34" charset="0"/>
              </a:rPr>
              <a:t>الأخطاء</a:t>
            </a:r>
            <a:r>
              <a:rPr lang="en-US" sz="8800" b="1" dirty="0">
                <a:solidFill>
                  <a:schemeClr val="tx1"/>
                </a:solidFill>
                <a:latin typeface="Arial" panose="020B0604020202020204" pitchFamily="34" charset="0"/>
                <a:ea typeface="ＭＳ Ｐゴシック" charset="0"/>
                <a:cs typeface="Arial" panose="020B0604020202020204" pitchFamily="34" charset="0"/>
              </a:rPr>
              <a:t> </a:t>
            </a:r>
            <a:r>
              <a:rPr lang="ar-JO" sz="8800" b="1" dirty="0">
                <a:solidFill>
                  <a:schemeClr val="tx1"/>
                </a:solidFill>
                <a:latin typeface="Arial" panose="020B0604020202020204" pitchFamily="34" charset="0"/>
                <a:ea typeface="ＭＳ Ｐゴシック" charset="0"/>
                <a:cs typeface="Arial" panose="020B0604020202020204" pitchFamily="34" charset="0"/>
              </a:rPr>
              <a:t>التفسيرية</a:t>
            </a:r>
            <a:r>
              <a:rPr lang="en-US" sz="8800" b="1" dirty="0">
                <a:solidFill>
                  <a:schemeClr val="tx1"/>
                </a:solidFill>
                <a:latin typeface="Arial" panose="020B0604020202020204" pitchFamily="34" charset="0"/>
                <a:ea typeface="ＭＳ Ｐゴシック" charset="0"/>
                <a:cs typeface="Arial" panose="020B0604020202020204" pitchFamily="34" charset="0"/>
              </a:rPr>
              <a:t> </a:t>
            </a:r>
            <a:r>
              <a:rPr lang="ar-JO" sz="8800" b="1" dirty="0">
                <a:solidFill>
                  <a:schemeClr val="tx1"/>
                </a:solidFill>
                <a:latin typeface="Arial" panose="020B0604020202020204" pitchFamily="34" charset="0"/>
                <a:ea typeface="ＭＳ Ｐゴシック" charset="0"/>
                <a:cs typeface="Arial" panose="020B0604020202020204" pitchFamily="34" charset="0"/>
              </a:rPr>
              <a:t>الكتابية</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2"/>
          <p:cNvSpPr>
            <a:spLocks noGrp="1" noChangeArrowheads="1"/>
          </p:cNvSpPr>
          <p:nvPr>
            <p:ph type="title"/>
          </p:nvPr>
        </p:nvSpPr>
        <p:spPr>
          <a:xfrm>
            <a:off x="5486400" y="0"/>
            <a:ext cx="3657600" cy="1371600"/>
          </a:xfrm>
        </p:spPr>
        <p:txBody>
          <a:bodyPr/>
          <a:lstStyle/>
          <a:p>
            <a:pPr eaLnBrk="1" hangingPunct="1"/>
            <a:r>
              <a:rPr lang="ar-JO" sz="3600" dirty="0">
                <a:solidFill>
                  <a:schemeClr val="tx1"/>
                </a:solidFill>
                <a:latin typeface="Arial" panose="020B0604020202020204" pitchFamily="34" charset="0"/>
                <a:ea typeface="ＭＳ Ｐゴシック" charset="0"/>
                <a:cs typeface="Arial" panose="020B0604020202020204" pitchFamily="34" charset="0"/>
              </a:rPr>
              <a:t>44 لغة</a:t>
            </a:r>
            <a:endParaRPr lang="en-US" sz="3600" b="1" dirty="0">
              <a:latin typeface="Arial" panose="020B0604020202020204" pitchFamily="34" charset="0"/>
              <a:ea typeface="ＭＳ Ｐゴシック" charset="0"/>
              <a:cs typeface="Arial" panose="020B0604020202020204" pitchFamily="34" charset="0"/>
            </a:endParaRPr>
          </a:p>
        </p:txBody>
      </p:sp>
      <p:pic>
        <p:nvPicPr>
          <p:cNvPr id="12493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38354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2"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68975" y="1600200"/>
            <a:ext cx="3375025"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3" name="Picture 5"/>
          <p:cNvPicPr>
            <a:picLocks noGrp="1" noChangeAspect="1" noChangeArrowheads="1"/>
          </p:cNvPicPr>
          <p:nvPr>
            <p:ph idx="1"/>
          </p:nvPr>
        </p:nvPicPr>
        <p:blipFill>
          <a:blip r:embed="rId5" cstate="screen">
            <a:extLst>
              <a:ext uri="{28A0092B-C50C-407E-A947-70E740481C1C}">
                <a14:useLocalDpi xmlns:a14="http://schemas.microsoft.com/office/drawing/2010/main"/>
              </a:ext>
            </a:extLst>
          </a:blip>
          <a:srcRect/>
          <a:stretch>
            <a:fillRect/>
          </a:stretch>
        </p:blipFill>
        <p:spPr>
          <a:xfrm>
            <a:off x="2514600" y="0"/>
            <a:ext cx="2636838" cy="4038600"/>
          </a:xfrm>
        </p:spPr>
      </p:pic>
      <p:pic>
        <p:nvPicPr>
          <p:cNvPr id="124934"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48000" y="3048000"/>
            <a:ext cx="3035300" cy="344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5" name="Picture 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76800" y="990600"/>
            <a:ext cx="21336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1239" name="Text Box 3"/>
          <p:cNvSpPr txBox="1">
            <a:spLocks noChangeArrowheads="1"/>
          </p:cNvSpPr>
          <p:nvPr/>
        </p:nvSpPr>
        <p:spPr bwMode="auto">
          <a:xfrm>
            <a:off x="8101013" y="44450"/>
            <a:ext cx="935037"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295أ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8595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24933"/>
                                        </p:tgtEl>
                                        <p:attrNameLst>
                                          <p:attrName>style.visibility</p:attrName>
                                        </p:attrNameLst>
                                      </p:cBhvr>
                                      <p:to>
                                        <p:strVal val="visible"/>
                                      </p:to>
                                    </p:set>
                                    <p:anim calcmode="lin" valueType="num">
                                      <p:cBhvr>
                                        <p:cTn id="7" dur="1000" fill="hold"/>
                                        <p:tgtEl>
                                          <p:spTgt spid="124933"/>
                                        </p:tgtEl>
                                        <p:attrNameLst>
                                          <p:attrName>ppt_w</p:attrName>
                                        </p:attrNameLst>
                                      </p:cBhvr>
                                      <p:tavLst>
                                        <p:tav tm="0">
                                          <p:val>
                                            <p:fltVal val="0"/>
                                          </p:val>
                                        </p:tav>
                                        <p:tav tm="100000">
                                          <p:val>
                                            <p:strVal val="#ppt_w"/>
                                          </p:val>
                                        </p:tav>
                                      </p:tavLst>
                                    </p:anim>
                                    <p:anim calcmode="lin" valueType="num">
                                      <p:cBhvr>
                                        <p:cTn id="8" dur="1000" fill="hold"/>
                                        <p:tgtEl>
                                          <p:spTgt spid="124933"/>
                                        </p:tgtEl>
                                        <p:attrNameLst>
                                          <p:attrName>ppt_h</p:attrName>
                                        </p:attrNameLst>
                                      </p:cBhvr>
                                      <p:tavLst>
                                        <p:tav tm="0">
                                          <p:val>
                                            <p:fltVal val="0"/>
                                          </p:val>
                                        </p:tav>
                                        <p:tav tm="100000">
                                          <p:val>
                                            <p:strVal val="#ppt_h"/>
                                          </p:val>
                                        </p:tav>
                                      </p:tavLst>
                                    </p:anim>
                                    <p:anim calcmode="lin" valueType="num">
                                      <p:cBhvr>
                                        <p:cTn id="9" dur="1000" fill="hold"/>
                                        <p:tgtEl>
                                          <p:spTgt spid="124933"/>
                                        </p:tgtEl>
                                        <p:attrNameLst>
                                          <p:attrName>style.rotation</p:attrName>
                                        </p:attrNameLst>
                                      </p:cBhvr>
                                      <p:tavLst>
                                        <p:tav tm="0">
                                          <p:val>
                                            <p:fltVal val="90"/>
                                          </p:val>
                                        </p:tav>
                                        <p:tav tm="100000">
                                          <p:val>
                                            <p:fltVal val="0"/>
                                          </p:val>
                                        </p:tav>
                                      </p:tavLst>
                                    </p:anim>
                                    <p:animEffect transition="in" filter="fade">
                                      <p:cBhvr>
                                        <p:cTn id="10" dur="1000"/>
                                        <p:tgtEl>
                                          <p:spTgt spid="124933"/>
                                        </p:tgtEl>
                                      </p:cBhvr>
                                    </p:animEffect>
                                  </p:childTnLst>
                                </p:cTn>
                              </p:par>
                            </p:childTnLst>
                          </p:cTn>
                        </p:par>
                        <p:par>
                          <p:cTn id="11" fill="hold" nodeType="afterGroup">
                            <p:stCondLst>
                              <p:cond delay="10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124935"/>
                                        </p:tgtEl>
                                        <p:attrNameLst>
                                          <p:attrName>style.visibility</p:attrName>
                                        </p:attrNameLst>
                                      </p:cBhvr>
                                      <p:to>
                                        <p:strVal val="visible"/>
                                      </p:to>
                                    </p:set>
                                    <p:anim calcmode="lin" valueType="num">
                                      <p:cBhvr>
                                        <p:cTn id="14" dur="1000" fill="hold"/>
                                        <p:tgtEl>
                                          <p:spTgt spid="124935"/>
                                        </p:tgtEl>
                                        <p:attrNameLst>
                                          <p:attrName>ppt_w</p:attrName>
                                        </p:attrNameLst>
                                      </p:cBhvr>
                                      <p:tavLst>
                                        <p:tav tm="0">
                                          <p:val>
                                            <p:fltVal val="0"/>
                                          </p:val>
                                        </p:tav>
                                        <p:tav tm="100000">
                                          <p:val>
                                            <p:strVal val="#ppt_w"/>
                                          </p:val>
                                        </p:tav>
                                      </p:tavLst>
                                    </p:anim>
                                    <p:anim calcmode="lin" valueType="num">
                                      <p:cBhvr>
                                        <p:cTn id="15" dur="1000" fill="hold"/>
                                        <p:tgtEl>
                                          <p:spTgt spid="124935"/>
                                        </p:tgtEl>
                                        <p:attrNameLst>
                                          <p:attrName>ppt_h</p:attrName>
                                        </p:attrNameLst>
                                      </p:cBhvr>
                                      <p:tavLst>
                                        <p:tav tm="0">
                                          <p:val>
                                            <p:fltVal val="0"/>
                                          </p:val>
                                        </p:tav>
                                        <p:tav tm="100000">
                                          <p:val>
                                            <p:strVal val="#ppt_h"/>
                                          </p:val>
                                        </p:tav>
                                      </p:tavLst>
                                    </p:anim>
                                    <p:anim calcmode="lin" valueType="num">
                                      <p:cBhvr>
                                        <p:cTn id="16" dur="1000" fill="hold"/>
                                        <p:tgtEl>
                                          <p:spTgt spid="124935"/>
                                        </p:tgtEl>
                                        <p:attrNameLst>
                                          <p:attrName>style.rotation</p:attrName>
                                        </p:attrNameLst>
                                      </p:cBhvr>
                                      <p:tavLst>
                                        <p:tav tm="0">
                                          <p:val>
                                            <p:fltVal val="90"/>
                                          </p:val>
                                        </p:tav>
                                        <p:tav tm="100000">
                                          <p:val>
                                            <p:fltVal val="0"/>
                                          </p:val>
                                        </p:tav>
                                      </p:tavLst>
                                    </p:anim>
                                    <p:animEffect transition="in" filter="fade">
                                      <p:cBhvr>
                                        <p:cTn id="17" dur="1000"/>
                                        <p:tgtEl>
                                          <p:spTgt spid="124935"/>
                                        </p:tgtEl>
                                      </p:cBhvr>
                                    </p:animEffect>
                                  </p:childTnLst>
                                </p:cTn>
                              </p:par>
                            </p:childTnLst>
                          </p:cTn>
                        </p:par>
                        <p:par>
                          <p:cTn id="18" fill="hold" nodeType="afterGroup">
                            <p:stCondLst>
                              <p:cond delay="2000"/>
                            </p:stCondLst>
                            <p:childTnLst>
                              <p:par>
                                <p:cTn id="19" presetID="31" presetClass="entr" presetSubtype="0" fill="hold" nodeType="afterEffect">
                                  <p:stCondLst>
                                    <p:cond delay="0"/>
                                  </p:stCondLst>
                                  <p:iterate type="lt">
                                    <p:tmPct val="5000"/>
                                  </p:iterate>
                                  <p:childTnLst>
                                    <p:set>
                                      <p:cBhvr>
                                        <p:cTn id="20" dur="1" fill="hold">
                                          <p:stCondLst>
                                            <p:cond delay="0"/>
                                          </p:stCondLst>
                                        </p:cTn>
                                        <p:tgtEl>
                                          <p:spTgt spid="124931"/>
                                        </p:tgtEl>
                                        <p:attrNameLst>
                                          <p:attrName>style.visibility</p:attrName>
                                        </p:attrNameLst>
                                      </p:cBhvr>
                                      <p:to>
                                        <p:strVal val="visible"/>
                                      </p:to>
                                    </p:set>
                                    <p:anim calcmode="lin" valueType="num">
                                      <p:cBhvr>
                                        <p:cTn id="21" dur="1000" fill="hold"/>
                                        <p:tgtEl>
                                          <p:spTgt spid="124931"/>
                                        </p:tgtEl>
                                        <p:attrNameLst>
                                          <p:attrName>ppt_w</p:attrName>
                                        </p:attrNameLst>
                                      </p:cBhvr>
                                      <p:tavLst>
                                        <p:tav tm="0">
                                          <p:val>
                                            <p:fltVal val="0"/>
                                          </p:val>
                                        </p:tav>
                                        <p:tav tm="100000">
                                          <p:val>
                                            <p:strVal val="#ppt_w"/>
                                          </p:val>
                                        </p:tav>
                                      </p:tavLst>
                                    </p:anim>
                                    <p:anim calcmode="lin" valueType="num">
                                      <p:cBhvr>
                                        <p:cTn id="22" dur="1000" fill="hold"/>
                                        <p:tgtEl>
                                          <p:spTgt spid="124931"/>
                                        </p:tgtEl>
                                        <p:attrNameLst>
                                          <p:attrName>ppt_h</p:attrName>
                                        </p:attrNameLst>
                                      </p:cBhvr>
                                      <p:tavLst>
                                        <p:tav tm="0">
                                          <p:val>
                                            <p:fltVal val="0"/>
                                          </p:val>
                                        </p:tav>
                                        <p:tav tm="100000">
                                          <p:val>
                                            <p:strVal val="#ppt_h"/>
                                          </p:val>
                                        </p:tav>
                                      </p:tavLst>
                                    </p:anim>
                                    <p:anim calcmode="lin" valueType="num">
                                      <p:cBhvr>
                                        <p:cTn id="23" dur="1000" fill="hold"/>
                                        <p:tgtEl>
                                          <p:spTgt spid="124931"/>
                                        </p:tgtEl>
                                        <p:attrNameLst>
                                          <p:attrName>style.rotation</p:attrName>
                                        </p:attrNameLst>
                                      </p:cBhvr>
                                      <p:tavLst>
                                        <p:tav tm="0">
                                          <p:val>
                                            <p:fltVal val="90"/>
                                          </p:val>
                                        </p:tav>
                                        <p:tav tm="100000">
                                          <p:val>
                                            <p:fltVal val="0"/>
                                          </p:val>
                                        </p:tav>
                                      </p:tavLst>
                                    </p:anim>
                                    <p:animEffect transition="in" filter="fade">
                                      <p:cBhvr>
                                        <p:cTn id="24" dur="1000"/>
                                        <p:tgtEl>
                                          <p:spTgt spid="124931"/>
                                        </p:tgtEl>
                                      </p:cBhvr>
                                    </p:animEffect>
                                  </p:childTnLst>
                                </p:cTn>
                              </p:par>
                            </p:childTnLst>
                          </p:cTn>
                        </p:par>
                        <p:par>
                          <p:cTn id="25" fill="hold" nodeType="afterGroup">
                            <p:stCondLst>
                              <p:cond delay="3000"/>
                            </p:stCondLst>
                            <p:childTnLst>
                              <p:par>
                                <p:cTn id="26" presetID="31" presetClass="entr" presetSubtype="0" fill="hold" nodeType="afterEffect">
                                  <p:stCondLst>
                                    <p:cond delay="0"/>
                                  </p:stCondLst>
                                  <p:iterate type="lt">
                                    <p:tmPct val="5000"/>
                                  </p:iterate>
                                  <p:childTnLst>
                                    <p:set>
                                      <p:cBhvr>
                                        <p:cTn id="27" dur="1" fill="hold">
                                          <p:stCondLst>
                                            <p:cond delay="0"/>
                                          </p:stCondLst>
                                        </p:cTn>
                                        <p:tgtEl>
                                          <p:spTgt spid="124932"/>
                                        </p:tgtEl>
                                        <p:attrNameLst>
                                          <p:attrName>style.visibility</p:attrName>
                                        </p:attrNameLst>
                                      </p:cBhvr>
                                      <p:to>
                                        <p:strVal val="visible"/>
                                      </p:to>
                                    </p:set>
                                    <p:anim calcmode="lin" valueType="num">
                                      <p:cBhvr>
                                        <p:cTn id="28" dur="1000" fill="hold"/>
                                        <p:tgtEl>
                                          <p:spTgt spid="124932"/>
                                        </p:tgtEl>
                                        <p:attrNameLst>
                                          <p:attrName>ppt_w</p:attrName>
                                        </p:attrNameLst>
                                      </p:cBhvr>
                                      <p:tavLst>
                                        <p:tav tm="0">
                                          <p:val>
                                            <p:fltVal val="0"/>
                                          </p:val>
                                        </p:tav>
                                        <p:tav tm="100000">
                                          <p:val>
                                            <p:strVal val="#ppt_w"/>
                                          </p:val>
                                        </p:tav>
                                      </p:tavLst>
                                    </p:anim>
                                    <p:anim calcmode="lin" valueType="num">
                                      <p:cBhvr>
                                        <p:cTn id="29" dur="1000" fill="hold"/>
                                        <p:tgtEl>
                                          <p:spTgt spid="124932"/>
                                        </p:tgtEl>
                                        <p:attrNameLst>
                                          <p:attrName>ppt_h</p:attrName>
                                        </p:attrNameLst>
                                      </p:cBhvr>
                                      <p:tavLst>
                                        <p:tav tm="0">
                                          <p:val>
                                            <p:fltVal val="0"/>
                                          </p:val>
                                        </p:tav>
                                        <p:tav tm="100000">
                                          <p:val>
                                            <p:strVal val="#ppt_h"/>
                                          </p:val>
                                        </p:tav>
                                      </p:tavLst>
                                    </p:anim>
                                    <p:anim calcmode="lin" valueType="num">
                                      <p:cBhvr>
                                        <p:cTn id="30" dur="1000" fill="hold"/>
                                        <p:tgtEl>
                                          <p:spTgt spid="124932"/>
                                        </p:tgtEl>
                                        <p:attrNameLst>
                                          <p:attrName>style.rotation</p:attrName>
                                        </p:attrNameLst>
                                      </p:cBhvr>
                                      <p:tavLst>
                                        <p:tav tm="0">
                                          <p:val>
                                            <p:fltVal val="90"/>
                                          </p:val>
                                        </p:tav>
                                        <p:tav tm="100000">
                                          <p:val>
                                            <p:fltVal val="0"/>
                                          </p:val>
                                        </p:tav>
                                      </p:tavLst>
                                    </p:anim>
                                    <p:animEffect transition="in" filter="fade">
                                      <p:cBhvr>
                                        <p:cTn id="31" dur="1000"/>
                                        <p:tgtEl>
                                          <p:spTgt spid="124932"/>
                                        </p:tgtEl>
                                      </p:cBhvr>
                                    </p:animEffect>
                                  </p:childTnLst>
                                </p:cTn>
                              </p:par>
                            </p:childTnLst>
                          </p:cTn>
                        </p:par>
                        <p:par>
                          <p:cTn id="32" fill="hold" nodeType="afterGroup">
                            <p:stCondLst>
                              <p:cond delay="4000"/>
                            </p:stCondLst>
                            <p:childTnLst>
                              <p:par>
                                <p:cTn id="33" presetID="31" presetClass="entr" presetSubtype="0" fill="hold" nodeType="afterEffect">
                                  <p:stCondLst>
                                    <p:cond delay="0"/>
                                  </p:stCondLst>
                                  <p:iterate type="lt">
                                    <p:tmPct val="5000"/>
                                  </p:iterate>
                                  <p:childTnLst>
                                    <p:set>
                                      <p:cBhvr>
                                        <p:cTn id="34" dur="1" fill="hold">
                                          <p:stCondLst>
                                            <p:cond delay="0"/>
                                          </p:stCondLst>
                                        </p:cTn>
                                        <p:tgtEl>
                                          <p:spTgt spid="124934"/>
                                        </p:tgtEl>
                                        <p:attrNameLst>
                                          <p:attrName>style.visibility</p:attrName>
                                        </p:attrNameLst>
                                      </p:cBhvr>
                                      <p:to>
                                        <p:strVal val="visible"/>
                                      </p:to>
                                    </p:set>
                                    <p:anim calcmode="lin" valueType="num">
                                      <p:cBhvr>
                                        <p:cTn id="35" dur="1000" fill="hold"/>
                                        <p:tgtEl>
                                          <p:spTgt spid="124934"/>
                                        </p:tgtEl>
                                        <p:attrNameLst>
                                          <p:attrName>ppt_w</p:attrName>
                                        </p:attrNameLst>
                                      </p:cBhvr>
                                      <p:tavLst>
                                        <p:tav tm="0">
                                          <p:val>
                                            <p:fltVal val="0"/>
                                          </p:val>
                                        </p:tav>
                                        <p:tav tm="100000">
                                          <p:val>
                                            <p:strVal val="#ppt_w"/>
                                          </p:val>
                                        </p:tav>
                                      </p:tavLst>
                                    </p:anim>
                                    <p:anim calcmode="lin" valueType="num">
                                      <p:cBhvr>
                                        <p:cTn id="36" dur="1000" fill="hold"/>
                                        <p:tgtEl>
                                          <p:spTgt spid="124934"/>
                                        </p:tgtEl>
                                        <p:attrNameLst>
                                          <p:attrName>ppt_h</p:attrName>
                                        </p:attrNameLst>
                                      </p:cBhvr>
                                      <p:tavLst>
                                        <p:tav tm="0">
                                          <p:val>
                                            <p:fltVal val="0"/>
                                          </p:val>
                                        </p:tav>
                                        <p:tav tm="100000">
                                          <p:val>
                                            <p:strVal val="#ppt_h"/>
                                          </p:val>
                                        </p:tav>
                                      </p:tavLst>
                                    </p:anim>
                                    <p:anim calcmode="lin" valueType="num">
                                      <p:cBhvr>
                                        <p:cTn id="37" dur="1000" fill="hold"/>
                                        <p:tgtEl>
                                          <p:spTgt spid="124934"/>
                                        </p:tgtEl>
                                        <p:attrNameLst>
                                          <p:attrName>style.rotation</p:attrName>
                                        </p:attrNameLst>
                                      </p:cBhvr>
                                      <p:tavLst>
                                        <p:tav tm="0">
                                          <p:val>
                                            <p:fltVal val="90"/>
                                          </p:val>
                                        </p:tav>
                                        <p:tav tm="100000">
                                          <p:val>
                                            <p:fltVal val="0"/>
                                          </p:val>
                                        </p:tav>
                                      </p:tavLst>
                                    </p:anim>
                                    <p:animEffect transition="in" filter="fade">
                                      <p:cBhvr>
                                        <p:cTn id="38" dur="1000"/>
                                        <p:tgtEl>
                                          <p:spTgt spid="124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765954" name="Picture 2"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1" y="1600201"/>
            <a:ext cx="3387725"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5955" name="AutoShape 3"/>
          <p:cNvSpPr>
            <a:spLocks noChangeArrowheads="1"/>
          </p:cNvSpPr>
          <p:nvPr/>
        </p:nvSpPr>
        <p:spPr bwMode="auto">
          <a:xfrm>
            <a:off x="609600" y="1600201"/>
            <a:ext cx="6324600" cy="4876800"/>
          </a:xfrm>
          <a:prstGeom prst="rightArrowCallout">
            <a:avLst>
              <a:gd name="adj1" fmla="val 25000"/>
              <a:gd name="adj2" fmla="val 25000"/>
              <a:gd name="adj3" fmla="val 21615"/>
              <a:gd name="adj4" fmla="val 74273"/>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5956" name="Rectangle 4"/>
          <p:cNvSpPr>
            <a:spLocks noGrp="1" noChangeArrowheads="1"/>
          </p:cNvSpPr>
          <p:nvPr>
            <p:ph type="title"/>
          </p:nvPr>
        </p:nvSpPr>
        <p:spPr>
          <a:xfrm>
            <a:off x="838200" y="1905000"/>
            <a:ext cx="4267200" cy="4114800"/>
          </a:xfrm>
        </p:spPr>
        <p:txBody>
          <a:bodyPr/>
          <a:lstStyle/>
          <a:p>
            <a:pPr eaLnBrk="1" hangingPunct="1">
              <a:defRPr/>
            </a:pPr>
            <a:r>
              <a:rPr lang="ar-JO" sz="5400" dirty="0">
                <a:solidFill>
                  <a:srgbClr val="CC3300"/>
                </a:solidFill>
                <a:ea typeface="ＭＳ Ｐゴシック" charset="0"/>
                <a:cs typeface="Arial" panose="020B0604020202020204" pitchFamily="34" charset="0"/>
              </a:rPr>
              <a:t>من هو       يسوع المسيح بالحقيقة؟</a:t>
            </a:r>
            <a:endParaRPr lang="en-US" dirty="0">
              <a:solidFill>
                <a:srgbClr val="CC6600"/>
              </a:solidFill>
              <a:effectLst>
                <a:outerShdw blurRad="38100" dist="38100" dir="2700000" algn="tl">
                  <a:srgbClr val="000000"/>
                </a:outerShdw>
              </a:effectLst>
              <a:ea typeface="ＭＳ Ｐゴシック" charset="0"/>
              <a:cs typeface="Arial" panose="020B0604020202020204" pitchFamily="34" charset="0"/>
            </a:endParaRPr>
          </a:p>
        </p:txBody>
      </p:sp>
      <p:sp>
        <p:nvSpPr>
          <p:cNvPr id="765959" name="Text Box 7"/>
          <p:cNvSpPr txBox="1">
            <a:spLocks noChangeArrowheads="1"/>
          </p:cNvSpPr>
          <p:nvPr/>
        </p:nvSpPr>
        <p:spPr bwMode="auto">
          <a:xfrm>
            <a:off x="533405" y="381000"/>
            <a:ext cx="1171213" cy="707440"/>
          </a:xfrm>
          <a:prstGeom prst="rect">
            <a:avLst/>
          </a:prstGeom>
          <a:noFill/>
          <a:ln w="9525">
            <a:noFill/>
            <a:miter lim="800000"/>
            <a:headEnd/>
            <a:tailEnd/>
          </a:ln>
          <a:effectLst>
            <a:outerShdw blurRad="63500" dist="38099" dir="2700000" algn="ctr" rotWithShape="0">
              <a:schemeClr val="bg1">
                <a:alpha val="74997"/>
              </a:schemeClr>
            </a:outerShdw>
          </a:effectLst>
        </p:spPr>
        <p:txBody>
          <a:bodyPr wrap="none" lIns="90993" tIns="45499" rIns="90993" bIns="4549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براون</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5960" name="Text Box 8"/>
          <p:cNvSpPr txBox="1">
            <a:spLocks noChangeArrowheads="1"/>
          </p:cNvSpPr>
          <p:nvPr/>
        </p:nvSpPr>
        <p:spPr bwMode="auto">
          <a:xfrm>
            <a:off x="4572002" y="381000"/>
            <a:ext cx="2583459" cy="707440"/>
          </a:xfrm>
          <a:prstGeom prst="rect">
            <a:avLst/>
          </a:prstGeom>
          <a:noFill/>
          <a:ln w="9525">
            <a:noFill/>
            <a:miter lim="800000"/>
            <a:headEnd/>
            <a:tailEnd/>
          </a:ln>
          <a:effectLst>
            <a:outerShdw blurRad="63500" dist="38099" dir="2700000" algn="ctr" rotWithShape="0">
              <a:schemeClr val="bg1">
                <a:alpha val="74997"/>
              </a:schemeClr>
            </a:outerShdw>
          </a:effectLst>
        </p:spPr>
        <p:txBody>
          <a:bodyPr wrap="none" lIns="90993" tIns="45499" rIns="90993" bIns="4549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الكتاب المقدس</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79095EEF-6F91-9D1C-F951-33B323927E3A}"/>
              </a:ext>
            </a:extLst>
          </p:cNvPr>
          <p:cNvSpPr/>
          <p:nvPr/>
        </p:nvSpPr>
        <p:spPr bwMode="auto">
          <a:xfrm>
            <a:off x="1" y="1088440"/>
            <a:ext cx="3203847" cy="3593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6600" b="1" i="0" u="none" strike="noStrike" cap="none" normalizeH="0" baseline="0" dirty="0">
                <a:ln>
                  <a:noFill/>
                </a:ln>
                <a:solidFill>
                  <a:srgbClr val="9F3192"/>
                </a:solidFill>
                <a:effectLst/>
                <a:latin typeface="Arial" panose="020B0604020202020204" pitchFamily="34" charset="0"/>
                <a:cs typeface="Arial" panose="020B0604020202020204" pitchFamily="34" charset="0"/>
              </a:rPr>
              <a:t>إنسان فقط</a:t>
            </a:r>
            <a:endParaRPr kumimoji="0" lang="en-US" sz="6600" b="1" i="0" u="none" strike="noStrike" cap="none" normalizeH="0" baseline="0" dirty="0">
              <a:ln>
                <a:noFill/>
              </a:ln>
              <a:solidFill>
                <a:srgbClr val="9F3192"/>
              </a:solidFill>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2254BD42-F46C-D235-F3AA-BC7AFE7CA4F1}"/>
              </a:ext>
            </a:extLst>
          </p:cNvPr>
          <p:cNvSpPr/>
          <p:nvPr/>
        </p:nvSpPr>
        <p:spPr bwMode="auto">
          <a:xfrm>
            <a:off x="4571999" y="692696"/>
            <a:ext cx="3387725" cy="90750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6600" b="1" i="0" u="none" strike="noStrike" cap="none" normalizeH="0" baseline="0" dirty="0">
                <a:ln>
                  <a:noFill/>
                </a:ln>
                <a:solidFill>
                  <a:srgbClr val="9F3192"/>
                </a:solidFill>
                <a:effectLst/>
                <a:latin typeface="Arial" panose="020B0604020202020204" pitchFamily="34" charset="0"/>
                <a:cs typeface="Arial" panose="020B0604020202020204" pitchFamily="34" charset="0"/>
              </a:rPr>
              <a:t>الله الإنسان</a:t>
            </a:r>
            <a:endParaRPr kumimoji="0" lang="en-US" sz="6600" b="1" i="0" u="none" strike="noStrike" cap="none" normalizeH="0" baseline="0" dirty="0">
              <a:ln>
                <a:noFill/>
              </a:ln>
              <a:solidFill>
                <a:srgbClr val="9F3192"/>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65954"/>
                                        </p:tgtEl>
                                        <p:attrNameLst>
                                          <p:attrName>style.visibility</p:attrName>
                                        </p:attrNameLst>
                                      </p:cBhvr>
                                      <p:to>
                                        <p:strVal val="visible"/>
                                      </p:to>
                                    </p:set>
                                    <p:animEffect transition="in" filter="dissolve">
                                      <p:cBhvr>
                                        <p:cTn id="7" dur="500"/>
                                        <p:tgtEl>
                                          <p:spTgt spid="76595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65955"/>
                                        </p:tgtEl>
                                        <p:attrNameLst>
                                          <p:attrName>style.visibility</p:attrName>
                                        </p:attrNameLst>
                                      </p:cBhvr>
                                      <p:to>
                                        <p:strVal val="visible"/>
                                      </p:to>
                                    </p:set>
                                    <p:animEffect transition="in" filter="wipe(left)">
                                      <p:cBhvr>
                                        <p:cTn id="11" dur="500"/>
                                        <p:tgtEl>
                                          <p:spTgt spid="7659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765959"/>
                                        </p:tgtEl>
                                        <p:attrNameLst>
                                          <p:attrName>style.visibility</p:attrName>
                                        </p:attrNameLst>
                                      </p:cBhvr>
                                      <p:to>
                                        <p:strVal val="visible"/>
                                      </p:to>
                                    </p:set>
                                    <p:animEffect transition="in" filter="fade">
                                      <p:cBhvr>
                                        <p:cTn id="16" dur="1000"/>
                                        <p:tgtEl>
                                          <p:spTgt spid="765959"/>
                                        </p:tgtEl>
                                      </p:cBhvr>
                                    </p:animEffect>
                                    <p:anim calcmode="lin" valueType="num">
                                      <p:cBhvr>
                                        <p:cTn id="17" dur="1000" fill="hold"/>
                                        <p:tgtEl>
                                          <p:spTgt spid="765959"/>
                                        </p:tgtEl>
                                        <p:attrNameLst>
                                          <p:attrName>ppt_x</p:attrName>
                                        </p:attrNameLst>
                                      </p:cBhvr>
                                      <p:tavLst>
                                        <p:tav tm="0">
                                          <p:val>
                                            <p:strVal val="#ppt_x"/>
                                          </p:val>
                                        </p:tav>
                                        <p:tav tm="100000">
                                          <p:val>
                                            <p:strVal val="#ppt_x"/>
                                          </p:val>
                                        </p:tav>
                                      </p:tavLst>
                                    </p:anim>
                                    <p:anim calcmode="lin" valueType="num">
                                      <p:cBhvr>
                                        <p:cTn id="18" dur="900" decel="100000" fill="hold"/>
                                        <p:tgtEl>
                                          <p:spTgt spid="76595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765959"/>
                                        </p:tgtEl>
                                        <p:attrNameLst>
                                          <p:attrName>ppt_y</p:attrName>
                                        </p:attrNameLst>
                                      </p:cBhvr>
                                      <p:tavLst>
                                        <p:tav tm="0">
                                          <p:val>
                                            <p:strVal val="#ppt_y-.03"/>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765960"/>
                                        </p:tgtEl>
                                        <p:attrNameLst>
                                          <p:attrName>style.visibility</p:attrName>
                                        </p:attrNameLst>
                                      </p:cBhvr>
                                      <p:to>
                                        <p:strVal val="visible"/>
                                      </p:to>
                                    </p:set>
                                    <p:animEffect transition="in" filter="fade">
                                      <p:cBhvr>
                                        <p:cTn id="24" dur="1000"/>
                                        <p:tgtEl>
                                          <p:spTgt spid="765960"/>
                                        </p:tgtEl>
                                      </p:cBhvr>
                                    </p:animEffect>
                                    <p:anim calcmode="lin" valueType="num">
                                      <p:cBhvr>
                                        <p:cTn id="25" dur="1000" fill="hold"/>
                                        <p:tgtEl>
                                          <p:spTgt spid="765960"/>
                                        </p:tgtEl>
                                        <p:attrNameLst>
                                          <p:attrName>ppt_x</p:attrName>
                                        </p:attrNameLst>
                                      </p:cBhvr>
                                      <p:tavLst>
                                        <p:tav tm="0">
                                          <p:val>
                                            <p:strVal val="#ppt_x"/>
                                          </p:val>
                                        </p:tav>
                                        <p:tav tm="100000">
                                          <p:val>
                                            <p:strVal val="#ppt_x"/>
                                          </p:val>
                                        </p:tav>
                                      </p:tavLst>
                                    </p:anim>
                                    <p:anim calcmode="lin" valueType="num">
                                      <p:cBhvr>
                                        <p:cTn id="26" dur="900" decel="100000" fill="hold"/>
                                        <p:tgtEl>
                                          <p:spTgt spid="765960"/>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76596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5" grpId="0" animBg="1"/>
      <p:bldP spid="765959" grpId="0"/>
      <p:bldP spid="765960"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2" descr="ian_mckellen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 y="0"/>
            <a:ext cx="41068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2258" name="AutoShape 5"/>
          <p:cNvSpPr>
            <a:spLocks noChangeArrowheads="1"/>
          </p:cNvSpPr>
          <p:nvPr/>
        </p:nvSpPr>
        <p:spPr bwMode="auto">
          <a:xfrm>
            <a:off x="3505200" y="1295400"/>
            <a:ext cx="5638800" cy="5562600"/>
          </a:xfrm>
          <a:prstGeom prst="wedgeRectCallout">
            <a:avLst>
              <a:gd name="adj1" fmla="val -66190"/>
              <a:gd name="adj2" fmla="val -8875"/>
            </a:avLst>
          </a:prstGeom>
          <a:gradFill rotWithShape="0">
            <a:gsLst>
              <a:gs pos="0">
                <a:srgbClr val="515151"/>
              </a:gs>
              <a:gs pos="100000">
                <a:srgbClr val="0D0D0D"/>
              </a:gs>
            </a:gsLst>
            <a:lin ang="5400000" scaled="1"/>
          </a:gradFill>
          <a:ln w="9525">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2259" name="Text Box 7"/>
          <p:cNvSpPr txBox="1">
            <a:spLocks noChangeArrowheads="1"/>
          </p:cNvSpPr>
          <p:nvPr/>
        </p:nvSpPr>
        <p:spPr bwMode="auto">
          <a:xfrm>
            <a:off x="76224" y="6308749"/>
            <a:ext cx="2296521"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شيفرة دافنشي، 197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2260" name="TextBox 5"/>
          <p:cNvSpPr txBox="1">
            <a:spLocks noChangeArrowheads="1"/>
          </p:cNvSpPr>
          <p:nvPr/>
        </p:nvSpPr>
        <p:spPr bwMode="auto">
          <a:xfrm>
            <a:off x="3671889" y="1477985"/>
            <a:ext cx="5364162" cy="3538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عزيزي</a:t>
            </a:r>
            <a:endParaRPr lang="ar-JO" sz="2800" b="1" dirty="0">
              <a:solidFill>
                <a:srgbClr val="FFFFFF"/>
              </a:solidFill>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أعلن تيبينغ أنه حتى 325 م كان أتباع يسوع ينظرون إلى يسوع باعتباره نبياً فانياً... رجلاً عظيماً وقوياً ولكنه رغم ذلك </a:t>
            </a:r>
            <a:r>
              <a:rPr lang="ar-JO" sz="2800" b="1" dirty="0">
                <a:solidFill>
                  <a:srgbClr val="FFFFFF"/>
                </a:solidFill>
                <a:latin typeface="Arial" panose="020B0604020202020204" pitchFamily="34" charset="0"/>
                <a:cs typeface="Arial" panose="020B0604020202020204" pitchFamily="34" charset="0"/>
              </a:rPr>
              <a:t>إنسان</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فانٍ صوفي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أليس ابن الله؟ صحيح</a:t>
            </a:r>
            <a:r>
              <a:rPr lang="ar-JO" sz="2800" b="1" dirty="0">
                <a:solidFill>
                  <a:srgbClr val="FFFFFF"/>
                </a:solidFill>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قال تيبينغ تم اقتراح تأسيس يسوع باعتباره ابن الله رسمياً والتصويت عليه من قبل مجمع نيقية.</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2261" name="Title 1"/>
          <p:cNvSpPr>
            <a:spLocks noGrp="1"/>
          </p:cNvSpPr>
          <p:nvPr>
            <p:ph type="title"/>
          </p:nvPr>
        </p:nvSpPr>
        <p:spPr>
          <a:xfrm>
            <a:off x="323850" y="115888"/>
            <a:ext cx="8686800" cy="1143000"/>
          </a:xfrm>
        </p:spPr>
        <p:txBody>
          <a:bodyPr/>
          <a:lstStyle/>
          <a:p>
            <a:pPr algn="r"/>
            <a:r>
              <a:rPr lang="ar-JO" sz="3200" dirty="0">
                <a:solidFill>
                  <a:schemeClr val="bg1"/>
                </a:solidFill>
                <a:ea typeface="ＭＳ Ｐゴシック" charset="0"/>
                <a:cs typeface="Arial" panose="020B0604020202020204" pitchFamily="34" charset="0"/>
              </a:rPr>
              <a:t>رؤية براون ليسوع من خلال المؤرخ لي تيبينج...</a:t>
            </a:r>
            <a:endParaRPr lang="en-US" sz="3200" dirty="0">
              <a:solidFill>
                <a:schemeClr val="bg1"/>
              </a:solidFill>
              <a:ea typeface="ＭＳ Ｐゴシック" charset="0"/>
              <a:cs typeface="Arial" panose="020B0604020202020204"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9" descr="Teab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0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8611" name="Rectangle 3"/>
          <p:cNvSpPr>
            <a:spLocks noGrp="1" noChangeArrowheads="1"/>
          </p:cNvSpPr>
          <p:nvPr>
            <p:ph type="subTitle" idx="1"/>
          </p:nvPr>
        </p:nvSpPr>
        <p:spPr>
          <a:xfrm>
            <a:off x="0" y="1147763"/>
            <a:ext cx="3810000" cy="2209800"/>
          </a:xfrm>
          <a:solidFill>
            <a:srgbClr val="020009"/>
          </a:solidFill>
          <a:effectLst>
            <a:outerShdw blurRad="63500" dist="35921" dir="2700000" algn="ctr" rotWithShape="0">
              <a:srgbClr val="020009">
                <a:alpha val="74998"/>
              </a:srgbClr>
            </a:outerShdw>
          </a:effectLst>
        </p:spPr>
        <p:txBody>
          <a:bodyPr anchor="ctr"/>
          <a:lstStyle/>
          <a:p>
            <a:pPr eaLnBrk="1" hangingPunct="1">
              <a:defRPr/>
            </a:pPr>
            <a:r>
              <a:rPr lang="ar-JO" b="1" dirty="0">
                <a:latin typeface="Arial" panose="020B0604020202020204" pitchFamily="34" charset="0"/>
                <a:ea typeface="ＭＳ Ｐゴシック" charset="0"/>
                <a:cs typeface="Arial" panose="020B0604020202020204" pitchFamily="34" charset="0"/>
              </a:rPr>
              <a:t>يتهم براون عبر فم المؤرخ   لي تيبينج...</a:t>
            </a:r>
            <a:endParaRPr lang="en-US" b="1" dirty="0">
              <a:latin typeface="Arial" panose="020B0604020202020204" pitchFamily="34" charset="0"/>
              <a:ea typeface="ＭＳ Ｐゴシック" charset="0"/>
              <a:cs typeface="Arial" panose="020B0604020202020204" pitchFamily="34" charset="0"/>
            </a:endParaRPr>
          </a:p>
        </p:txBody>
      </p:sp>
      <p:sp>
        <p:nvSpPr>
          <p:cNvPr id="357379" name="Rectangle 2"/>
          <p:cNvSpPr>
            <a:spLocks noGrp="1" noChangeArrowheads="1"/>
          </p:cNvSpPr>
          <p:nvPr>
            <p:ph type="ctrTitle"/>
          </p:nvPr>
        </p:nvSpPr>
        <p:spPr>
          <a:xfrm>
            <a:off x="3352800" y="290513"/>
            <a:ext cx="5715000" cy="914400"/>
          </a:xfrm>
          <a:solidFill>
            <a:srgbClr val="020009"/>
          </a:solidFill>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هل الكتاب المقدس ذو مصداقية؟</a:t>
            </a:r>
            <a:endParaRPr lang="en-US" sz="3600" b="1" dirty="0">
              <a:latin typeface="Arial" panose="020B0604020202020204" pitchFamily="34" charset="0"/>
              <a:ea typeface="ＭＳ Ｐゴシック" charset="0"/>
              <a:cs typeface="Arial" panose="020B0604020202020204" pitchFamily="34" charset="0"/>
            </a:endParaRPr>
          </a:p>
        </p:txBody>
      </p:sp>
      <p:sp>
        <p:nvSpPr>
          <p:cNvPr id="1348615" name="AutoShape 7"/>
          <p:cNvSpPr>
            <a:spLocks noChangeArrowheads="1"/>
          </p:cNvSpPr>
          <p:nvPr/>
        </p:nvSpPr>
        <p:spPr bwMode="auto">
          <a:xfrm>
            <a:off x="0" y="3810000"/>
            <a:ext cx="6096000" cy="2819400"/>
          </a:xfrm>
          <a:prstGeom prst="wedgeRectCallout">
            <a:avLst>
              <a:gd name="adj1" fmla="val 25782"/>
              <a:gd name="adj2" fmla="val -75394"/>
            </a:avLst>
          </a:prstGeom>
          <a:gradFill rotWithShape="0">
            <a:gsLst>
              <a:gs pos="0">
                <a:srgbClr val="515151"/>
              </a:gs>
              <a:gs pos="100000">
                <a:srgbClr val="0D0D0D"/>
              </a:gs>
            </a:gsLst>
            <a:lin ang="5400000" scaled="1"/>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48614" name="Rectangle 6"/>
          <p:cNvSpPr>
            <a:spLocks noChangeArrowheads="1"/>
          </p:cNvSpPr>
          <p:nvPr/>
        </p:nvSpPr>
        <p:spPr bwMode="auto">
          <a:xfrm>
            <a:off x="228600" y="3810000"/>
            <a:ext cx="5715000" cy="2819400"/>
          </a:xfrm>
          <a:prstGeom prst="rect">
            <a:avLst/>
          </a:prstGeom>
          <a:noFill/>
          <a:ln w="9525">
            <a:noFill/>
            <a:miter lim="800000"/>
            <a:headEnd/>
            <a:tailEnd/>
          </a:ln>
          <a:effectLst>
            <a:outerShdw blurRad="63500" dist="38099" dir="2700000" algn="ctr" rotWithShape="0">
              <a:schemeClr val="bg1">
                <a:alpha val="74998"/>
              </a:schemeClr>
            </a:outerShdw>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الكتاب المقدس هو نتاج الإنسان يا عزيزتي وليس الله... لقد تطور من خلال عدد لا يحصى من الترجمات والإضافات والتنقيحات. ولم يكن للتاريخ مطلقاً نسخة نهائية من الكتاب.</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7382" name="Text Box 8"/>
          <p:cNvSpPr txBox="1">
            <a:spLocks noChangeArrowheads="1"/>
          </p:cNvSpPr>
          <p:nvPr/>
        </p:nvSpPr>
        <p:spPr bwMode="auto">
          <a:xfrm>
            <a:off x="6172201" y="6384925"/>
            <a:ext cx="29718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شيفرة دافنشي، 195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7383" name="Text Box 3"/>
          <p:cNvSpPr txBox="1">
            <a:spLocks noChangeArrowheads="1"/>
          </p:cNvSpPr>
          <p:nvPr/>
        </p:nvSpPr>
        <p:spPr bwMode="auto">
          <a:xfrm>
            <a:off x="8101013" y="44450"/>
            <a:ext cx="935037"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295ح</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52981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48611">
                                            <p:bg/>
                                          </p:spTgt>
                                        </p:tgtEl>
                                        <p:attrNameLst>
                                          <p:attrName>style.visibility</p:attrName>
                                        </p:attrNameLst>
                                      </p:cBhvr>
                                      <p:to>
                                        <p:strVal val="visible"/>
                                      </p:to>
                                    </p:set>
                                    <p:animEffect transition="in" filter="wipe(left)">
                                      <p:cBhvr>
                                        <p:cTn id="7" dur="500"/>
                                        <p:tgtEl>
                                          <p:spTgt spid="1348611">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48611">
                                            <p:txEl>
                                              <p:pRg st="0" end="0"/>
                                            </p:txEl>
                                          </p:spTgt>
                                        </p:tgtEl>
                                        <p:attrNameLst>
                                          <p:attrName>style.visibility</p:attrName>
                                        </p:attrNameLst>
                                      </p:cBhvr>
                                      <p:to>
                                        <p:strVal val="visible"/>
                                      </p:to>
                                    </p:set>
                                    <p:animEffect transition="in" filter="wipe(left)">
                                      <p:cBhvr>
                                        <p:cTn id="10" dur="500"/>
                                        <p:tgtEl>
                                          <p:spTgt spid="1348611">
                                            <p:txEl>
                                              <p:pRg st="0" end="0"/>
                                            </p:txEl>
                                          </p:spTgt>
                                        </p:tgtEl>
                                      </p:cBhvr>
                                    </p:animEffect>
                                  </p:childTnLst>
                                </p:cTn>
                              </p:par>
                            </p:childTnLst>
                          </p:cTn>
                        </p:par>
                        <p:par>
                          <p:cTn id="11" fill="hold" nodeType="afterGroup">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348615"/>
                                        </p:tgtEl>
                                        <p:attrNameLst>
                                          <p:attrName>style.visibility</p:attrName>
                                        </p:attrNameLst>
                                      </p:cBhvr>
                                      <p:to>
                                        <p:strVal val="visible"/>
                                      </p:to>
                                    </p:set>
                                    <p:animEffect transition="in" filter="wipe(left)">
                                      <p:cBhvr>
                                        <p:cTn id="14" dur="500"/>
                                        <p:tgtEl>
                                          <p:spTgt spid="134861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348614"/>
                                        </p:tgtEl>
                                        <p:attrNameLst>
                                          <p:attrName>style.visibility</p:attrName>
                                        </p:attrNameLst>
                                      </p:cBhvr>
                                      <p:to>
                                        <p:strVal val="visible"/>
                                      </p:to>
                                    </p:set>
                                    <p:animEffect transition="in" filter="wipe(left)">
                                      <p:cBhvr>
                                        <p:cTn id="17" dur="500"/>
                                        <p:tgtEl>
                                          <p:spTgt spid="1348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8611" grpId="0" build="p" animBg="1"/>
      <p:bldP spid="1348615" grpId="0" animBg="1"/>
      <p:bldP spid="134861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1045" name="Picture 5" descr="finding_nemo_003_1024"/>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91042" name="Rectangle 2"/>
          <p:cNvSpPr>
            <a:spLocks noGrp="1" noChangeArrowheads="1"/>
          </p:cNvSpPr>
          <p:nvPr>
            <p:ph type="ctrTitle"/>
          </p:nvPr>
        </p:nvSpPr>
        <p:spPr>
          <a:xfrm>
            <a:off x="533400" y="152400"/>
            <a:ext cx="8153400" cy="1752600"/>
          </a:xfrm>
          <a:effectLst>
            <a:outerShdw blurRad="63500" dist="35921" dir="2700000" algn="ctr" rotWithShape="0">
              <a:srgbClr val="020009">
                <a:alpha val="74998"/>
              </a:srgbClr>
            </a:outerShdw>
          </a:effectLst>
        </p:spPr>
        <p:txBody>
          <a:bodyPr/>
          <a:lstStyle/>
          <a:p>
            <a:pPr eaLnBrk="1" hangingPunct="1">
              <a:defRPr/>
            </a:pPr>
            <a:r>
              <a:rPr lang="ar-JO" altLang="ja-JP" sz="3200" b="1" dirty="0">
                <a:solidFill>
                  <a:schemeClr val="tx1"/>
                </a:solidFill>
                <a:latin typeface="Arial" panose="020B0604020202020204" pitchFamily="34" charset="0"/>
                <a:ea typeface="ＭＳ Ｐゴシック" charset="0"/>
                <a:cs typeface="Arial" panose="020B0604020202020204" pitchFamily="34" charset="0"/>
              </a:rPr>
              <a:t>إن القول بأن كتاب دان براون يدور حول المسيحية هو مثل القول بأن كتاب العثور على نيمو يدور حول الأحياء البحرية.</a:t>
            </a: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391043" name="Rectangle 3"/>
          <p:cNvSpPr>
            <a:spLocks noGrp="1" noChangeArrowheads="1"/>
          </p:cNvSpPr>
          <p:nvPr>
            <p:ph type="subTitle" idx="1"/>
          </p:nvPr>
        </p:nvSpPr>
        <p:spPr>
          <a:xfrm>
            <a:off x="76200" y="6553200"/>
            <a:ext cx="8991600" cy="304800"/>
          </a:xfrm>
          <a:solidFill>
            <a:schemeClr val="bg1"/>
          </a:solidFill>
          <a:effectLst>
            <a:outerShdw blurRad="63500" dist="35921" dir="2700000" algn="ctr" rotWithShape="0">
              <a:srgbClr val="020009">
                <a:alpha val="74998"/>
              </a:srgbClr>
            </a:outerShdw>
          </a:effectLst>
        </p:spPr>
        <p:txBody>
          <a:bodyPr/>
          <a:lstStyle/>
          <a:p>
            <a:pPr eaLnBrk="1" hangingPunct="1">
              <a:defRPr/>
            </a:pPr>
            <a:r>
              <a:rPr lang="ar-JO" sz="1600" b="1" dirty="0">
                <a:latin typeface="Arial" panose="020B0604020202020204" pitchFamily="34" charset="0"/>
                <a:ea typeface="+mn-ea"/>
                <a:cs typeface="Arial" panose="020B0604020202020204" pitchFamily="34" charset="0"/>
              </a:rPr>
              <a:t>كينيث بوا وجون آلان ترنر، الإنجيل وفقاً لشفرة دافنشي</a:t>
            </a:r>
            <a:endParaRPr lang="en-US" sz="1600" b="1" dirty="0">
              <a:latin typeface="Arial" panose="020B0604020202020204" pitchFamily="34" charset="0"/>
              <a:ea typeface="+mn-ea"/>
              <a:cs typeface="Arial" panose="020B0604020202020204" pitchFamily="34" charset="0"/>
            </a:endParaRPr>
          </a:p>
        </p:txBody>
      </p:sp>
      <p:sp>
        <p:nvSpPr>
          <p:cNvPr id="2391044" name="Text Box 4"/>
          <p:cNvSpPr txBox="1">
            <a:spLocks noChangeArrowheads="1"/>
          </p:cNvSpPr>
          <p:nvPr/>
        </p:nvSpPr>
        <p:spPr bwMode="auto">
          <a:xfrm>
            <a:off x="838200" y="2133600"/>
            <a:ext cx="7254875" cy="1569660"/>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lvl="0" algn="ctr" eaLnBrk="0" hangingPunct="0">
              <a:defRPr/>
            </a:pPr>
            <a:r>
              <a:rPr lang="ar-JO" altLang="ja-JP" sz="3200" b="1" dirty="0">
                <a:solidFill>
                  <a:srgbClr val="FFFFFF"/>
                </a:solidFill>
                <a:latin typeface="Arial" panose="020B0604020202020204" pitchFamily="34" charset="0"/>
                <a:cs typeface="Arial" panose="020B0604020202020204" pitchFamily="34" charset="0"/>
              </a:rPr>
              <a:t>لدينا من الأدلة التي تشير إلى أن يسوع كان متزوجاً من مريم المجدلية نفس القدر الذي لدينا من حديث سمكة المهرج.</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1939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391042"/>
                                        </p:tgtEl>
                                        <p:attrNameLst>
                                          <p:attrName>style.visibility</p:attrName>
                                        </p:attrNameLst>
                                      </p:cBhvr>
                                      <p:to>
                                        <p:strVal val="visible"/>
                                      </p:to>
                                    </p:set>
                                    <p:animEffect transition="in" filter="wipe(up)">
                                      <p:cBhvr>
                                        <p:cTn id="7" dur="500"/>
                                        <p:tgtEl>
                                          <p:spTgt spid="2391042"/>
                                        </p:tgtEl>
                                      </p:cBhvr>
                                    </p:animEffect>
                                  </p:childTnLst>
                                </p:cTn>
                              </p:par>
                            </p:childTnLst>
                          </p:cTn>
                        </p:par>
                        <p:par>
                          <p:cTn id="8" fill="hold" nodeType="afterGroup">
                            <p:stCondLst>
                              <p:cond delay="500"/>
                            </p:stCondLst>
                            <p:childTnLst>
                              <p:par>
                                <p:cTn id="9" presetID="9" presetClass="entr" presetSubtype="0" fill="hold" grpId="0" nodeType="afterEffect">
                                  <p:stCondLst>
                                    <p:cond delay="2000"/>
                                  </p:stCondLst>
                                  <p:childTnLst>
                                    <p:set>
                                      <p:cBhvr>
                                        <p:cTn id="10" dur="1" fill="hold">
                                          <p:stCondLst>
                                            <p:cond delay="0"/>
                                          </p:stCondLst>
                                        </p:cTn>
                                        <p:tgtEl>
                                          <p:spTgt spid="2391044"/>
                                        </p:tgtEl>
                                        <p:attrNameLst>
                                          <p:attrName>style.visibility</p:attrName>
                                        </p:attrNameLst>
                                      </p:cBhvr>
                                      <p:to>
                                        <p:strVal val="visible"/>
                                      </p:to>
                                    </p:set>
                                    <p:animEffect transition="in" filter="dissolve">
                                      <p:cBhvr>
                                        <p:cTn id="11" dur="3000"/>
                                        <p:tgtEl>
                                          <p:spTgt spid="2391044"/>
                                        </p:tgtEl>
                                      </p:cBhvr>
                                    </p:animEffect>
                                  </p:childTnLst>
                                </p:cTn>
                              </p:par>
                            </p:childTnLst>
                          </p:cTn>
                        </p:par>
                        <p:par>
                          <p:cTn id="12" fill="hold" nodeType="afterGroup">
                            <p:stCondLst>
                              <p:cond delay="5500"/>
                            </p:stCondLst>
                            <p:childTnLst>
                              <p:par>
                                <p:cTn id="13" presetID="9" presetClass="entr" presetSubtype="0" fill="hold" nodeType="afterEffect">
                                  <p:stCondLst>
                                    <p:cond delay="0"/>
                                  </p:stCondLst>
                                  <p:childTnLst>
                                    <p:set>
                                      <p:cBhvr>
                                        <p:cTn id="14" dur="1" fill="hold">
                                          <p:stCondLst>
                                            <p:cond delay="0"/>
                                          </p:stCondLst>
                                        </p:cTn>
                                        <p:tgtEl>
                                          <p:spTgt spid="2391045"/>
                                        </p:tgtEl>
                                        <p:attrNameLst>
                                          <p:attrName>style.visibility</p:attrName>
                                        </p:attrNameLst>
                                      </p:cBhvr>
                                      <p:to>
                                        <p:strVal val="visible"/>
                                      </p:to>
                                    </p:set>
                                    <p:animEffect transition="in" filter="dissolve">
                                      <p:cBhvr>
                                        <p:cTn id="15" dur="2000"/>
                                        <p:tgtEl>
                                          <p:spTgt spid="2391045"/>
                                        </p:tgtEl>
                                      </p:cBhvr>
                                    </p:animEffect>
                                  </p:childTnLst>
                                </p:cTn>
                              </p:par>
                            </p:childTnLst>
                          </p:cTn>
                        </p:par>
                        <p:par>
                          <p:cTn id="16" fill="hold" nodeType="afterGroup">
                            <p:stCondLst>
                              <p:cond delay="7500"/>
                            </p:stCondLst>
                            <p:childTnLst>
                              <p:par>
                                <p:cTn id="17" presetID="9" presetClass="entr" presetSubtype="0" fill="hold" grpId="0" nodeType="afterEffect">
                                  <p:stCondLst>
                                    <p:cond delay="0"/>
                                  </p:stCondLst>
                                  <p:childTnLst>
                                    <p:set>
                                      <p:cBhvr>
                                        <p:cTn id="18" dur="1" fill="hold">
                                          <p:stCondLst>
                                            <p:cond delay="0"/>
                                          </p:stCondLst>
                                        </p:cTn>
                                        <p:tgtEl>
                                          <p:spTgt spid="2391043">
                                            <p:bg/>
                                          </p:spTgt>
                                        </p:tgtEl>
                                        <p:attrNameLst>
                                          <p:attrName>style.visibility</p:attrName>
                                        </p:attrNameLst>
                                      </p:cBhvr>
                                      <p:to>
                                        <p:strVal val="visible"/>
                                      </p:to>
                                    </p:set>
                                    <p:animEffect transition="in" filter="dissolve">
                                      <p:cBhvr>
                                        <p:cTn id="19" dur="2000"/>
                                        <p:tgtEl>
                                          <p:spTgt spid="2391043">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1042" grpId="0"/>
      <p:bldP spid="2391043" grpId="0" build="p" animBg="1"/>
      <p:bldP spid="239104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title" idx="4294967295"/>
          </p:nvPr>
        </p:nvSpPr>
        <p:spPr>
          <a:xfrm>
            <a:off x="3733800" y="762000"/>
            <a:ext cx="5257800" cy="1143000"/>
          </a:xfrm>
        </p:spPr>
        <p:txBody>
          <a:bodyPr/>
          <a:lstStyle/>
          <a:p>
            <a:pPr eaLnBrk="1" hangingPunct="1"/>
            <a:r>
              <a:rPr lang="en-US" dirty="0">
                <a:cs typeface="Arial" panose="020B0604020202020204" pitchFamily="34" charset="0"/>
              </a:rPr>
              <a:t>Acrostic Bible – </a:t>
            </a:r>
            <a:r>
              <a:rPr lang="ar-SA" dirty="0">
                <a:cs typeface="Arial" panose="020B0604020202020204" pitchFamily="34" charset="0"/>
              </a:rPr>
              <a:t>1 يوحنا</a:t>
            </a:r>
            <a:endParaRPr lang="en-US" dirty="0">
              <a:cs typeface="Arial" panose="020B0604020202020204" pitchFamily="34" charset="0"/>
            </a:endParaRPr>
          </a:p>
        </p:txBody>
      </p:sp>
      <p:pic>
        <p:nvPicPr>
          <p:cNvPr id="29491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79912" y="-65956"/>
            <a:ext cx="5380037" cy="659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4917" name="Text Box 6"/>
          <p:cNvSpPr txBox="1">
            <a:spLocks noChangeArrowheads="1"/>
          </p:cNvSpPr>
          <p:nvPr/>
        </p:nvSpPr>
        <p:spPr bwMode="auto">
          <a:xfrm>
            <a:off x="0" y="0"/>
            <a:ext cx="4953000" cy="2286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542925" indent="-54292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العيش في النور</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أهمية محامينا</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يتجنب </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أبناء الله الخطية</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  </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يجب على المسيحيين أن يحبوا</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  </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الشهادة الحقيقية في المؤمنين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4918" name="Text Box 6"/>
          <p:cNvSpPr txBox="1">
            <a:spLocks noChangeArrowheads="1"/>
          </p:cNvSpPr>
          <p:nvPr/>
        </p:nvSpPr>
        <p:spPr bwMode="auto">
          <a:xfrm>
            <a:off x="990600" y="2895600"/>
            <a:ext cx="28194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6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 يوحنا</a:t>
            </a:r>
          </a:p>
        </p:txBody>
      </p:sp>
      <p:sp>
        <p:nvSpPr>
          <p:cNvPr id="10"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باري هدلستون ، الكتاب المقدس الأبجدي</a:t>
            </a:r>
            <a:endParaRPr kumimoji="0" lang="en-US" sz="28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22986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94918"/>
                                        </p:tgtEl>
                                        <p:attrNameLst>
                                          <p:attrName>style.visibility</p:attrName>
                                        </p:attrNameLst>
                                      </p:cBhvr>
                                      <p:to>
                                        <p:strVal val="visible"/>
                                      </p:to>
                                    </p:set>
                                    <p:animEffect transition="in" filter="wipe(down)">
                                      <p:cBhvr>
                                        <p:cTn id="7" dur="580">
                                          <p:stCondLst>
                                            <p:cond delay="0"/>
                                          </p:stCondLst>
                                        </p:cTn>
                                        <p:tgtEl>
                                          <p:spTgt spid="294918"/>
                                        </p:tgtEl>
                                      </p:cBhvr>
                                    </p:animEffect>
                                    <p:anim calcmode="lin" valueType="num">
                                      <p:cBhvr>
                                        <p:cTn id="8" dur="1822" tmFilter="0,0; 0.14,0.36; 0.43,0.73; 0.71,0.91; 1.0,1.0">
                                          <p:stCondLst>
                                            <p:cond delay="0"/>
                                          </p:stCondLst>
                                        </p:cTn>
                                        <p:tgtEl>
                                          <p:spTgt spid="2949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49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49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49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4918"/>
                                        </p:tgtEl>
                                        <p:attrNameLst>
                                          <p:attrName>ppt_y</p:attrName>
                                        </p:attrNameLst>
                                      </p:cBhvr>
                                      <p:tavLst>
                                        <p:tav tm="0" fmla="#ppt_y-sin(pi*$)/81">
                                          <p:val>
                                            <p:fltVal val="0"/>
                                          </p:val>
                                        </p:tav>
                                        <p:tav tm="100000">
                                          <p:val>
                                            <p:fltVal val="1"/>
                                          </p:val>
                                        </p:tav>
                                      </p:tavLst>
                                    </p:anim>
                                    <p:animScale>
                                      <p:cBhvr>
                                        <p:cTn id="13" dur="26">
                                          <p:stCondLst>
                                            <p:cond delay="650"/>
                                          </p:stCondLst>
                                        </p:cTn>
                                        <p:tgtEl>
                                          <p:spTgt spid="294918"/>
                                        </p:tgtEl>
                                      </p:cBhvr>
                                      <p:to x="100000" y="60000"/>
                                    </p:animScale>
                                    <p:animScale>
                                      <p:cBhvr>
                                        <p:cTn id="14" dur="166" decel="50000">
                                          <p:stCondLst>
                                            <p:cond delay="676"/>
                                          </p:stCondLst>
                                        </p:cTn>
                                        <p:tgtEl>
                                          <p:spTgt spid="294918"/>
                                        </p:tgtEl>
                                      </p:cBhvr>
                                      <p:to x="100000" y="100000"/>
                                    </p:animScale>
                                    <p:animScale>
                                      <p:cBhvr>
                                        <p:cTn id="15" dur="26">
                                          <p:stCondLst>
                                            <p:cond delay="1312"/>
                                          </p:stCondLst>
                                        </p:cTn>
                                        <p:tgtEl>
                                          <p:spTgt spid="294918"/>
                                        </p:tgtEl>
                                      </p:cBhvr>
                                      <p:to x="100000" y="80000"/>
                                    </p:animScale>
                                    <p:animScale>
                                      <p:cBhvr>
                                        <p:cTn id="16" dur="166" decel="50000">
                                          <p:stCondLst>
                                            <p:cond delay="1338"/>
                                          </p:stCondLst>
                                        </p:cTn>
                                        <p:tgtEl>
                                          <p:spTgt spid="294918"/>
                                        </p:tgtEl>
                                      </p:cBhvr>
                                      <p:to x="100000" y="100000"/>
                                    </p:animScale>
                                    <p:animScale>
                                      <p:cBhvr>
                                        <p:cTn id="17" dur="26">
                                          <p:stCondLst>
                                            <p:cond delay="1642"/>
                                          </p:stCondLst>
                                        </p:cTn>
                                        <p:tgtEl>
                                          <p:spTgt spid="294918"/>
                                        </p:tgtEl>
                                      </p:cBhvr>
                                      <p:to x="100000" y="90000"/>
                                    </p:animScale>
                                    <p:animScale>
                                      <p:cBhvr>
                                        <p:cTn id="18" dur="166" decel="50000">
                                          <p:stCondLst>
                                            <p:cond delay="1668"/>
                                          </p:stCondLst>
                                        </p:cTn>
                                        <p:tgtEl>
                                          <p:spTgt spid="294918"/>
                                        </p:tgtEl>
                                      </p:cBhvr>
                                      <p:to x="100000" y="100000"/>
                                    </p:animScale>
                                    <p:animScale>
                                      <p:cBhvr>
                                        <p:cTn id="19" dur="26">
                                          <p:stCondLst>
                                            <p:cond delay="1808"/>
                                          </p:stCondLst>
                                        </p:cTn>
                                        <p:tgtEl>
                                          <p:spTgt spid="294918"/>
                                        </p:tgtEl>
                                      </p:cBhvr>
                                      <p:to x="100000" y="95000"/>
                                    </p:animScale>
                                    <p:animScale>
                                      <p:cBhvr>
                                        <p:cTn id="20" dur="166" decel="50000">
                                          <p:stCondLst>
                                            <p:cond delay="1834"/>
                                          </p:stCondLst>
                                        </p:cTn>
                                        <p:tgtEl>
                                          <p:spTgt spid="2949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56234" y="149918"/>
            <a:ext cx="7020272" cy="426887"/>
          </a:xfrm>
          <a:effectLst>
            <a:outerShdw blurRad="63500" dist="35921" dir="2700000" algn="ctr" rotWithShape="0">
              <a:schemeClr val="tx2">
                <a:alpha val="74998"/>
              </a:schemeClr>
            </a:outerShdw>
          </a:effectLst>
        </p:spPr>
        <p:txBody>
          <a:bodyPr anchor="ctr"/>
          <a:lstStyle/>
          <a:p>
            <a:pPr algn="r" rtl="1">
              <a:defRPr/>
            </a:pPr>
            <a:r>
              <a:rPr lang="ar-SA" sz="3200" dirty="0">
                <a:effectLst>
                  <a:glow rad="127000">
                    <a:schemeClr val="tx1"/>
                  </a:glow>
                </a:effectLst>
                <a:ea typeface="Arial" charset="0"/>
              </a:rPr>
              <a:t>كيف يمكنك</a:t>
            </a:r>
            <a:r>
              <a:rPr lang="en-US" sz="3200" dirty="0">
                <a:effectLst>
                  <a:glow rad="127000">
                    <a:schemeClr val="tx1"/>
                  </a:glow>
                </a:effectLst>
                <a:ea typeface="Arial" charset="0"/>
              </a:rPr>
              <a:t>…</a:t>
            </a:r>
            <a:endParaRPr lang="en-US" sz="32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204864"/>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تجنب</a:t>
            </a:r>
            <a:br>
              <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a:t>
            </a:r>
            <a:r>
              <a:rPr kumimoji="0" lang="ar-SA" sz="66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الضلال</a:t>
            </a:r>
            <a:endParaRPr kumimoji="0" lang="en-US" sz="6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51520" y="6234833"/>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a:t>
            </a: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في التعاليم الباطلة؟</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138647" y="52948"/>
            <a:ext cx="3443133" cy="562347"/>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يوحنا</a:t>
            </a:r>
          </a:p>
        </p:txBody>
      </p:sp>
      <p:sp>
        <p:nvSpPr>
          <p:cNvPr id="9" name="Rectangle 2">
            <a:extLst>
              <a:ext uri="{FF2B5EF4-FFF2-40B4-BE49-F238E27FC236}">
                <a16:creationId xmlns:a16="http://schemas.microsoft.com/office/drawing/2014/main" id="{BBC71F52-3805-5C4C-83E0-DCA96F725319}"/>
              </a:ext>
            </a:extLst>
          </p:cNvPr>
          <p:cNvSpPr txBox="1">
            <a:spLocks noChangeArrowheads="1"/>
          </p:cNvSpPr>
          <p:nvPr/>
        </p:nvSpPr>
        <p:spPr bwMode="auto">
          <a:xfrm>
            <a:off x="4427984" y="980728"/>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أطع</a:t>
            </a: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أوامر الله</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(١-٢)</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Down Arrow 9">
            <a:extLst>
              <a:ext uri="{FF2B5EF4-FFF2-40B4-BE49-F238E27FC236}">
                <a16:creationId xmlns:a16="http://schemas.microsoft.com/office/drawing/2014/main" id="{6425A93D-31B6-7D43-8F4F-C0247E0428BF}"/>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051677DA-8B2A-4046-BB34-F6DB4DE7C888}"/>
              </a:ext>
            </a:extLst>
          </p:cNvPr>
          <p:cNvSpPr txBox="1">
            <a:spLocks noChangeArrowheads="1"/>
          </p:cNvSpPr>
          <p:nvPr/>
        </p:nvSpPr>
        <p:spPr bwMode="auto">
          <a:xfrm>
            <a:off x="0" y="980728"/>
            <a:ext cx="442798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أحب</a:t>
            </a: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الآخرين</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(٣: ١-٥: ٣)</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Down Arrow 11">
            <a:extLst>
              <a:ext uri="{FF2B5EF4-FFF2-40B4-BE49-F238E27FC236}">
                <a16:creationId xmlns:a16="http://schemas.microsoft.com/office/drawing/2014/main" id="{61096CF4-36DC-B346-93FE-CBDFFEBD39CC}"/>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46785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animBg="1"/>
      <p:bldP spid="11" grpId="0"/>
      <p:bldP spid="12"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1 يوحنا</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3  </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319899861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endPar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9399460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DF29A6-0FF5-9E4C-AF2D-03E62FEA1436}"/>
              </a:ext>
            </a:extLst>
          </p:cNvPr>
          <p:cNvSpPr/>
          <p:nvPr/>
        </p:nvSpPr>
        <p:spPr>
          <a:xfrm>
            <a:off x="0" y="228704"/>
            <a:ext cx="9144000" cy="3416320"/>
          </a:xfrm>
          <a:prstGeom prst="rect">
            <a:avLst/>
          </a:prstGeom>
        </p:spPr>
        <p:txBody>
          <a:bodyPr wrap="square">
            <a:spAutoFit/>
          </a:bodyPr>
          <a:lstStyle/>
          <a:p>
            <a:pPr lvl="0" algn="ctr" eaLnBrk="0" hangingPunct="0">
              <a:defRPr/>
            </a:pPr>
            <a:r>
              <a:rPr lang="ar-SA" sz="3600" b="1" dirty="0">
                <a:solidFill>
                  <a:prstClr val="black"/>
                </a:solidFill>
                <a:latin typeface="Arial" panose="020B0604020202020204" pitchFamily="34" charset="0"/>
                <a:cs typeface="Arial" panose="020B0604020202020204" pitchFamily="34" charset="0"/>
              </a:rPr>
              <a:t>١ يوحنا ٣ : ١-٣</a:t>
            </a:r>
          </a:p>
          <a:p>
            <a:pPr lvl="0" algn="ctr" eaLnBrk="0" hangingPunct="0">
              <a:defRPr/>
            </a:pPr>
            <a:r>
              <a:rPr lang="ar-SA" sz="3600" b="1" dirty="0">
                <a:solidFill>
                  <a:prstClr val="black"/>
                </a:solidFill>
                <a:latin typeface="Arial" panose="020B0604020202020204" pitchFamily="34" charset="0"/>
                <a:cs typeface="Arial" panose="020B0604020202020204" pitchFamily="34" charset="0"/>
              </a:rPr>
              <a:t>1 </a:t>
            </a:r>
            <a:r>
              <a:rPr lang="ar-JO" sz="3600" b="1" dirty="0">
                <a:solidFill>
                  <a:prstClr val="black"/>
                </a:solidFill>
                <a:latin typeface="Arial" panose="020B0604020202020204" pitchFamily="34" charset="0"/>
                <a:cs typeface="Arial" panose="020B0604020202020204" pitchFamily="34" charset="0"/>
              </a:rPr>
              <a:t>أ</a:t>
            </a:r>
            <a:r>
              <a:rPr lang="ar-SA" sz="3600" b="1" dirty="0">
                <a:solidFill>
                  <a:prstClr val="black"/>
                </a:solidFill>
                <a:latin typeface="Arial" panose="020B0604020202020204" pitchFamily="34" charset="0"/>
                <a:cs typeface="Arial" panose="020B0604020202020204" pitchFamily="34" charset="0"/>
              </a:rPr>
              <a:t>نظروا أية محبة أعطانا الآب حتى ندعى أولاد الله</a:t>
            </a:r>
            <a:r>
              <a:rPr lang="ar-JO" sz="3600" b="1" dirty="0">
                <a:solidFill>
                  <a:prstClr val="black"/>
                </a:solidFill>
                <a:latin typeface="Arial" panose="020B0604020202020204" pitchFamily="34" charset="0"/>
                <a:cs typeface="Arial" panose="020B0604020202020204" pitchFamily="34" charset="0"/>
              </a:rPr>
              <a:t>،</a:t>
            </a:r>
            <a:r>
              <a:rPr lang="ar-SA" sz="3600" b="1" dirty="0">
                <a:solidFill>
                  <a:prstClr val="black"/>
                </a:solidFill>
                <a:latin typeface="Arial" panose="020B0604020202020204" pitchFamily="34" charset="0"/>
                <a:cs typeface="Arial" panose="020B0604020202020204" pitchFamily="34" charset="0"/>
              </a:rPr>
              <a:t> من أجل هذا لا يعرفنا العالم، لأنه لا يعرفه</a:t>
            </a:r>
            <a:r>
              <a:rPr lang="ar-JO" sz="3600" b="1" dirty="0">
                <a:solidFill>
                  <a:prstClr val="black"/>
                </a:solidFill>
                <a:latin typeface="Arial" panose="020B0604020202020204" pitchFamily="34" charset="0"/>
                <a:cs typeface="Arial" panose="020B0604020202020204" pitchFamily="34" charset="0"/>
              </a:rPr>
              <a:t> 2 </a:t>
            </a:r>
            <a:r>
              <a:rPr lang="ar-SA" sz="3600" b="1" dirty="0">
                <a:solidFill>
                  <a:srgbClr val="0070C0"/>
                </a:solidFill>
                <a:latin typeface="Arial" panose="020B0604020202020204" pitchFamily="34" charset="0"/>
                <a:cs typeface="Arial" panose="020B0604020202020204" pitchFamily="34" charset="0"/>
              </a:rPr>
              <a:t>أيها الأحباء الآن نحن أولاد الله، ولم يظهر بعد ماذا سنكون</a:t>
            </a:r>
            <a:r>
              <a:rPr lang="ar-JO" sz="3600" b="1" dirty="0">
                <a:solidFill>
                  <a:srgbClr val="0070C0"/>
                </a:solidFill>
                <a:latin typeface="Arial" panose="020B0604020202020204" pitchFamily="34" charset="0"/>
                <a:cs typeface="Arial" panose="020B0604020202020204" pitchFamily="34" charset="0"/>
              </a:rPr>
              <a:t>،</a:t>
            </a:r>
            <a:r>
              <a:rPr lang="ar-SA" sz="3600" b="1" dirty="0">
                <a:solidFill>
                  <a:srgbClr val="0070C0"/>
                </a:solidFill>
                <a:latin typeface="Arial" panose="020B0604020202020204" pitchFamily="34" charset="0"/>
                <a:cs typeface="Arial" panose="020B0604020202020204" pitchFamily="34" charset="0"/>
              </a:rPr>
              <a:t> ولكن نعلم أنه إذا أظهر نكون مثله، لأننا سنراه كما هو</a:t>
            </a:r>
            <a:r>
              <a:rPr lang="ar-JO" sz="3600" b="1" dirty="0">
                <a:solidFill>
                  <a:srgbClr val="0070C0"/>
                </a:solidFill>
                <a:latin typeface="Arial" panose="020B0604020202020204" pitchFamily="34" charset="0"/>
                <a:cs typeface="Arial" panose="020B0604020202020204" pitchFamily="34" charset="0"/>
              </a:rPr>
              <a:t> 3 </a:t>
            </a:r>
            <a:r>
              <a:rPr lang="ar-SA" sz="3600" b="1" dirty="0">
                <a:solidFill>
                  <a:prstClr val="black"/>
                </a:solidFill>
                <a:latin typeface="Arial" panose="020B0604020202020204" pitchFamily="34" charset="0"/>
                <a:cs typeface="Arial" panose="020B0604020202020204" pitchFamily="34" charset="0"/>
              </a:rPr>
              <a:t>وكل من عنده هذا الرجاء به، يطهر نفسه كما هو طاهر. </a:t>
            </a:r>
          </a:p>
        </p:txBody>
      </p:sp>
    </p:spTree>
    <p:extLst>
      <p:ext uri="{BB962C8B-B14F-4D97-AF65-F5344CB8AC3E}">
        <p14:creationId xmlns:p14="http://schemas.microsoft.com/office/powerpoint/2010/main" val="357527685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ar-JO" sz="4000" dirty="0">
                <a:ea typeface="ＭＳ Ｐゴシック" charset="0"/>
              </a:rPr>
              <a:t>كم يمكن للمؤمن أن يُخطئ؟</a:t>
            </a:r>
            <a:br>
              <a:rPr lang="en-US" sz="4000" dirty="0">
                <a:ea typeface="ＭＳ Ｐゴシック" charset="0"/>
              </a:rPr>
            </a:br>
            <a:r>
              <a:rPr lang="ar-JO" sz="4000" dirty="0">
                <a:ea typeface="ＭＳ Ｐゴシック" charset="0"/>
              </a:rPr>
              <a:t>(1 يوحنا 3: 4)</a:t>
            </a:r>
            <a:endParaRPr lang="en-US" sz="4000" dirty="0">
              <a:ea typeface="ＭＳ Ｐゴシック" charset="0"/>
            </a:endParaRPr>
          </a:p>
        </p:txBody>
      </p:sp>
      <p:sp>
        <p:nvSpPr>
          <p:cNvPr id="6" name="Rectangle 2"/>
          <p:cNvSpPr txBox="1">
            <a:spLocks noChangeArrowheads="1"/>
          </p:cNvSpPr>
          <p:nvPr/>
        </p:nvSpPr>
        <p:spPr>
          <a:xfrm>
            <a:off x="144016"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الترجمة العربية المبسّطة</a:t>
            </a:r>
            <a:endParaRPr kumimoji="0" lang="en-US" sz="28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effectLst>
                  <a:glow rad="292100">
                    <a:srgbClr val="000000"/>
                  </a:glow>
                </a:effectLst>
                <a:latin typeface="Arial" panose="020B0604020202020204" pitchFamily="34" charset="0"/>
                <a:ea typeface="ＭＳ Ｐゴシック" charset="0"/>
                <a:cs typeface="Arial" panose="020B0604020202020204" pitchFamily="34" charset="0"/>
              </a:rPr>
              <a:t>كل من يفعل </a:t>
            </a:r>
            <a:r>
              <a:rPr lang="ar-JO" sz="3200" b="1" dirty="0">
                <a:solidFill>
                  <a:srgbClr val="FFFF00"/>
                </a:solidFill>
                <a:effectLst>
                  <a:glow rad="292100">
                    <a:srgbClr val="000000"/>
                  </a:glow>
                </a:effectLst>
                <a:latin typeface="Arial" panose="020B0604020202020204" pitchFamily="34" charset="0"/>
                <a:ea typeface="ＭＳ Ｐゴシック" charset="0"/>
                <a:cs typeface="Arial" panose="020B0604020202020204" pitchFamily="34" charset="0"/>
              </a:rPr>
              <a:t>الخطية</a:t>
            </a:r>
            <a:r>
              <a:rPr lang="ar-JO" sz="3200" b="1" dirty="0">
                <a:effectLst>
                  <a:glow rad="292100">
                    <a:srgbClr val="000000"/>
                  </a:glow>
                </a:effectLst>
                <a:latin typeface="Arial" panose="020B0604020202020204" pitchFamily="34" charset="0"/>
                <a:ea typeface="ＭＳ Ｐゴシック" charset="0"/>
                <a:cs typeface="Arial" panose="020B0604020202020204" pitchFamily="34" charset="0"/>
              </a:rPr>
              <a:t> يكسر شريعة الله لأن الخطية هي كسر للشريعة.</a:t>
            </a: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مُطلق</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a:xfrm>
            <a:off x="3167653"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ترجمة سميث وفاندايك</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noProof="0" dirty="0">
                <a:effectLst>
                  <a:glow rad="292100">
                    <a:srgbClr val="000000"/>
                  </a:glow>
                </a:effectLst>
                <a:latin typeface="Arial" panose="020B0604020202020204" pitchFamily="34" charset="0"/>
                <a:ea typeface="ＭＳ Ｐゴシック" charset="0"/>
                <a:cs typeface="Arial" panose="020B0604020202020204" pitchFamily="34" charset="0"/>
              </a:rPr>
              <a:t>كل من </a:t>
            </a:r>
            <a:r>
              <a:rPr lang="ar-JO" sz="3200" b="1" noProof="0" dirty="0">
                <a:solidFill>
                  <a:srgbClr val="FFFF00"/>
                </a:solidFill>
                <a:effectLst>
                  <a:glow rad="292100">
                    <a:srgbClr val="000000"/>
                  </a:glow>
                </a:effectLst>
                <a:latin typeface="Arial" panose="020B0604020202020204" pitchFamily="34" charset="0"/>
                <a:ea typeface="ＭＳ Ｐゴシック" charset="0"/>
                <a:cs typeface="Arial" panose="020B0604020202020204" pitchFamily="34" charset="0"/>
              </a:rPr>
              <a:t>يفعل الخطية </a:t>
            </a:r>
            <a:r>
              <a:rPr lang="ar-JO" sz="3200" b="1" noProof="0" dirty="0">
                <a:effectLst>
                  <a:glow rad="292100">
                    <a:srgbClr val="000000"/>
                  </a:glow>
                </a:effectLst>
                <a:latin typeface="Arial" panose="020B0604020202020204" pitchFamily="34" charset="0"/>
                <a:ea typeface="ＭＳ Ｐゴシック" charset="0"/>
                <a:cs typeface="Arial" panose="020B0604020202020204" pitchFamily="34" charset="0"/>
              </a:rPr>
              <a:t>يفعل التعدي أيضاً والخطية هي التعدي</a:t>
            </a: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مُعتاد</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a:xfrm>
            <a:off x="6191291"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كلا الترجمتين</a:t>
            </a: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 ممكنتان في النص اليوناني.</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ومع ذلك،</a:t>
            </a: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 أليس تعدي</a:t>
            </a: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اً</a:t>
            </a:r>
            <a:r>
              <a:rPr kumimoji="0" lang="ar-SA"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 على الناموس أن نخطئ</a:t>
            </a: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 ولو مرة واحدة؟</a:t>
            </a:r>
          </a:p>
        </p:txBody>
      </p:sp>
    </p:spTree>
    <p:extLst>
      <p:ext uri="{BB962C8B-B14F-4D97-AF65-F5344CB8AC3E}">
        <p14:creationId xmlns:p14="http://schemas.microsoft.com/office/powerpoint/2010/main" val="147777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ar-SA" sz="4000" dirty="0">
                <a:ea typeface="ＭＳ Ｐゴシック" charset="0"/>
              </a:rPr>
              <a:t>كم يمكن للمؤمن أن يُخطئ؟</a:t>
            </a:r>
            <a:br>
              <a:rPr lang="en-US" sz="4000" dirty="0">
                <a:ea typeface="ＭＳ Ｐゴシック" charset="0"/>
              </a:rPr>
            </a:br>
            <a:r>
              <a:rPr lang="ar-JO" sz="4000" dirty="0">
                <a:ea typeface="ＭＳ Ｐゴシック" charset="0"/>
              </a:rPr>
              <a:t>(1 يوحنا 3: 6)</a:t>
            </a:r>
            <a:endParaRPr lang="en-US" sz="4000" dirty="0">
              <a:ea typeface="ＭＳ Ｐゴシック" charset="0"/>
            </a:endParaRPr>
          </a:p>
        </p:txBody>
      </p:sp>
      <p:sp>
        <p:nvSpPr>
          <p:cNvPr id="6" name="Rectangle 2"/>
          <p:cNvSpPr txBox="1">
            <a:spLocks noChangeArrowheads="1"/>
          </p:cNvSpPr>
          <p:nvPr/>
        </p:nvSpPr>
        <p:spPr>
          <a:xfrm>
            <a:off x="107504" y="1484784"/>
            <a:ext cx="4284667" cy="5229200"/>
          </a:xfrm>
          <a:prstGeom prst="rect">
            <a:avLst/>
          </a:prstGeom>
          <a:solidFill>
            <a:srgbClr val="C0000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الترجمة العربية المبسّطة</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noProof="0" dirty="0">
                <a:effectLst>
                  <a:glow rad="292100">
                    <a:srgbClr val="000000"/>
                  </a:glow>
                </a:effectLst>
                <a:latin typeface="Arial" panose="020B0604020202020204" pitchFamily="34" charset="0"/>
                <a:ea typeface="ＭＳ Ｐゴシック" charset="0"/>
                <a:cs typeface="Arial" panose="020B0604020202020204" pitchFamily="34" charset="0"/>
              </a:rPr>
              <a:t>كل من يثبت في المسيح لا يستمر في الخطية، أما </a:t>
            </a:r>
            <a:r>
              <a:rPr lang="ar-JO" sz="3200" b="1" noProof="0" dirty="0">
                <a:solidFill>
                  <a:srgbClr val="FFFF00"/>
                </a:solidFill>
                <a:effectLst>
                  <a:glow rad="292100">
                    <a:srgbClr val="000000"/>
                  </a:glow>
                </a:effectLst>
                <a:latin typeface="Arial" panose="020B0604020202020204" pitchFamily="34" charset="0"/>
                <a:ea typeface="ＭＳ Ｐゴシック" charset="0"/>
                <a:cs typeface="Arial" panose="020B0604020202020204" pitchFamily="34" charset="0"/>
              </a:rPr>
              <a:t>من يستمر في الخطية</a:t>
            </a:r>
            <a:r>
              <a:rPr lang="ar-JO" sz="3200" b="1" noProof="0" dirty="0">
                <a:effectLst>
                  <a:glow rad="292100">
                    <a:srgbClr val="000000"/>
                  </a:glow>
                </a:effectLst>
                <a:latin typeface="Arial" panose="020B0604020202020204" pitchFamily="34" charset="0"/>
                <a:ea typeface="ＭＳ Ｐゴシック" charset="0"/>
                <a:cs typeface="Arial" panose="020B0604020202020204" pitchFamily="34" charset="0"/>
              </a:rPr>
              <a:t>، فذلك لم ير المسيح ولم يعرفه.</a:t>
            </a: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مُعتاد</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a:xfrm>
            <a:off x="4716016" y="1484784"/>
            <a:ext cx="4355976" cy="5229200"/>
          </a:xfrm>
          <a:prstGeom prst="rect">
            <a:avLst/>
          </a:prstGeom>
          <a:solidFill>
            <a:srgbClr val="C0000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ترجمة سميث وفاندايك</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noProof="0" dirty="0">
                <a:effectLst>
                  <a:glow rad="292100">
                    <a:srgbClr val="000000"/>
                  </a:glow>
                </a:effectLst>
                <a:latin typeface="Arial" panose="020B0604020202020204" pitchFamily="34" charset="0"/>
                <a:ea typeface="ＭＳ Ｐゴシック" charset="0"/>
                <a:cs typeface="Arial" panose="020B0604020202020204" pitchFamily="34" charset="0"/>
              </a:rPr>
              <a:t>كل من يثبت فيه لا </a:t>
            </a:r>
            <a:r>
              <a:rPr lang="ar-JO" sz="3200" b="1" noProof="0" dirty="0">
                <a:solidFill>
                  <a:srgbClr val="FFFF00"/>
                </a:solidFill>
                <a:effectLst>
                  <a:glow rad="292100">
                    <a:srgbClr val="000000"/>
                  </a:glow>
                </a:effectLst>
                <a:latin typeface="Arial" panose="020B0604020202020204" pitchFamily="34" charset="0"/>
                <a:ea typeface="ＭＳ Ｐゴシック" charset="0"/>
                <a:cs typeface="Arial" panose="020B0604020202020204" pitchFamily="34" charset="0"/>
              </a:rPr>
              <a:t>يخطئ</a:t>
            </a:r>
            <a:r>
              <a:rPr lang="ar-JO" sz="3200" b="1" noProof="0" dirty="0">
                <a:effectLst>
                  <a:glow rad="292100">
                    <a:srgbClr val="000000"/>
                  </a:glow>
                </a:effectLst>
                <a:latin typeface="Arial" panose="020B0604020202020204" pitchFamily="34" charset="0"/>
                <a:ea typeface="ＭＳ Ｐゴシック" charset="0"/>
                <a:cs typeface="Arial" panose="020B0604020202020204" pitchFamily="34" charset="0"/>
              </a:rPr>
              <a:t>، كل من يخطئ لم يبصره ولا عرفه.</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مُطلق</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3626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3772" y="116632"/>
            <a:ext cx="8676456" cy="6741368"/>
          </a:xfrm>
          <a:effectLst>
            <a:outerShdw blurRad="63500" dist="35921" dir="2700000" algn="ctr" rotWithShape="0">
              <a:schemeClr val="tx2">
                <a:alpha val="74998"/>
              </a:schemeClr>
            </a:outerShdw>
          </a:effectLst>
        </p:spPr>
        <p:txBody>
          <a:bodyPr anchor="t"/>
          <a:lstStyle/>
          <a:p>
            <a:pPr rtl="1">
              <a:defRPr/>
            </a:pPr>
            <a:r>
              <a:rPr lang="ar-JO" sz="3600" dirty="0">
                <a:effectLst>
                  <a:glow rad="127000">
                    <a:schemeClr val="tx1"/>
                  </a:glow>
                </a:effectLst>
                <a:ea typeface="ＭＳ Ｐゴシック" charset="0"/>
              </a:rPr>
              <a:t>تتباين كل من</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الترجمات الأربع السابقة</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في تقديم الآيتين 4، 6.</a:t>
            </a:r>
            <a:br>
              <a:rPr lang="en-US" sz="3600" dirty="0">
                <a:effectLst>
                  <a:glow rad="127000">
                    <a:schemeClr val="tx1"/>
                  </a:glow>
                </a:effectLst>
                <a:ea typeface="ＭＳ Ｐゴシック" charset="0"/>
                <a:cs typeface="ＭＳ Ｐゴシック" charset="0"/>
              </a:rPr>
            </a:br>
            <a:br>
              <a:rPr lang="en-US" sz="3600" dirty="0">
                <a:effectLst>
                  <a:glow rad="127000">
                    <a:schemeClr val="tx1"/>
                  </a:glow>
                </a:effectLst>
                <a:ea typeface="ＭＳ Ｐゴシック" charset="0"/>
                <a:cs typeface="ＭＳ Ｐゴシック" charset="0"/>
              </a:rPr>
            </a:br>
            <a:r>
              <a:rPr lang="ar-SA" sz="3600" dirty="0">
                <a:effectLst>
                  <a:glow rad="127000">
                    <a:schemeClr val="tx1"/>
                  </a:glow>
                </a:effectLst>
                <a:ea typeface="ＭＳ Ｐゴシック" charset="0"/>
              </a:rPr>
              <a:t>تُعطي الترجمات </a:t>
            </a:r>
            <a:r>
              <a:rPr lang="en-US" sz="3600" dirty="0">
                <a:effectLst>
                  <a:glow rad="127000">
                    <a:schemeClr val="tx1"/>
                  </a:glow>
                </a:effectLst>
                <a:ea typeface="ＭＳ Ｐゴシック" charset="0"/>
              </a:rPr>
              <a:t>(NLT) </a:t>
            </a:r>
            <a:r>
              <a:rPr lang="ar-JO" sz="3600" dirty="0">
                <a:effectLst>
                  <a:glow rad="127000">
                    <a:schemeClr val="tx1"/>
                  </a:glow>
                </a:effectLst>
                <a:ea typeface="ＭＳ Ｐゴシック" charset="0"/>
              </a:rPr>
              <a:t>،</a:t>
            </a:r>
            <a:r>
              <a:rPr lang="en-US" sz="3600" dirty="0">
                <a:effectLst>
                  <a:glow rad="127000">
                    <a:schemeClr val="tx1"/>
                  </a:glow>
                </a:effectLst>
                <a:ea typeface="ＭＳ Ｐゴシック" charset="0"/>
              </a:rPr>
              <a:t>(NAU) </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a:t>
            </a:r>
            <a:r>
              <a:rPr lang="en-US" sz="3600" dirty="0">
                <a:effectLst>
                  <a:glow rad="127000">
                    <a:schemeClr val="tx1"/>
                  </a:glow>
                </a:effectLst>
                <a:ea typeface="ＭＳ Ｐゴシック" charset="0"/>
              </a:rPr>
              <a:t>(NET)</a:t>
            </a:r>
            <a:r>
              <a:rPr lang="ar-JO" sz="3600" dirty="0">
                <a:effectLst>
                  <a:glow rad="127000">
                    <a:schemeClr val="tx1"/>
                  </a:glow>
                </a:effectLst>
                <a:ea typeface="ＭＳ Ｐゴシック" charset="0"/>
              </a:rPr>
              <a:t>،</a:t>
            </a:r>
            <a:br>
              <a:rPr lang="ar-JO" sz="3600" dirty="0">
                <a:effectLst>
                  <a:glow rad="127000">
                    <a:schemeClr val="tx1"/>
                  </a:glow>
                </a:effectLst>
                <a:ea typeface="ＭＳ Ｐゴシック" charset="0"/>
              </a:rPr>
            </a:br>
            <a:r>
              <a:rPr lang="ar-SA" sz="3600" dirty="0">
                <a:effectLst>
                  <a:glow rad="127000">
                    <a:schemeClr val="tx1"/>
                  </a:glow>
                </a:effectLst>
                <a:ea typeface="ＭＳ Ｐゴシック" charset="0"/>
              </a:rPr>
              <a:t>المعنى المعتاد للأية رقم 6.</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باستثناء الترجمة </a:t>
            </a:r>
            <a:r>
              <a:rPr lang="en-US" sz="3600" dirty="0">
                <a:effectLst>
                  <a:glow rad="127000">
                    <a:schemeClr val="tx1"/>
                  </a:glow>
                </a:effectLst>
                <a:ea typeface="ＭＳ Ｐゴシック" charset="0"/>
              </a:rPr>
              <a:t>(NIV)</a:t>
            </a:r>
            <a:br>
              <a:rPr lang="ar-JO" sz="3600" dirty="0">
                <a:effectLst>
                  <a:glow rad="127000">
                    <a:schemeClr val="tx1"/>
                  </a:glow>
                </a:effectLst>
                <a:ea typeface="ＭＳ Ｐゴシック" charset="0"/>
              </a:rPr>
            </a:br>
            <a:r>
              <a:rPr lang="ar-SA" sz="3600" dirty="0">
                <a:effectLst>
                  <a:glow rad="127000">
                    <a:schemeClr val="tx1"/>
                  </a:glow>
                </a:effectLst>
                <a:ea typeface="ＭＳ Ｐゴシック" charset="0"/>
              </a:rPr>
              <a:t>التي تقول: من يفعل الخطية فهو من إبليس</a:t>
            </a:r>
            <a:r>
              <a:rPr lang="en-US" sz="3600" dirty="0">
                <a:effectLst>
                  <a:glow rad="127000">
                    <a:schemeClr val="tx1"/>
                  </a:glow>
                </a:effectLst>
                <a:ea typeface="ＭＳ Ｐゴシック" charset="0"/>
              </a:rPr>
              <a:t> </a:t>
            </a:r>
            <a:r>
              <a:rPr lang="ar-JO" sz="3600" dirty="0">
                <a:effectLst>
                  <a:glow rad="127000">
                    <a:schemeClr val="tx1"/>
                  </a:glow>
                </a:effectLst>
                <a:ea typeface="ＭＳ Ｐゴシック" charset="0"/>
              </a:rPr>
              <a:t> ...</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cs typeface="ＭＳ Ｐゴシック" charset="0"/>
              </a:rPr>
            </a:br>
            <a:r>
              <a:rPr lang="ar-JO" sz="3600" dirty="0">
                <a:effectLst>
                  <a:glow rad="127000">
                    <a:schemeClr val="tx1"/>
                  </a:glow>
                </a:effectLst>
                <a:ea typeface="ＭＳ Ｐゴシック" charset="0"/>
              </a:rPr>
              <a:t>النقطة الأساسية:</a:t>
            </a:r>
            <a:br>
              <a:rPr lang="en-US" sz="3600" dirty="0">
                <a:effectLst>
                  <a:glow rad="127000">
                    <a:schemeClr val="tx1"/>
                  </a:glow>
                </a:effectLst>
                <a:ea typeface="ＭＳ Ｐゴシック" charset="0"/>
                <a:cs typeface="ＭＳ Ｐゴシック" charset="0"/>
              </a:rPr>
            </a:br>
            <a:r>
              <a:rPr lang="ar-JO" sz="3600" dirty="0">
                <a:effectLst>
                  <a:glow rad="127000">
                    <a:schemeClr val="tx1"/>
                  </a:glow>
                </a:effectLst>
                <a:ea typeface="ＭＳ Ｐゴシック" charset="0"/>
              </a:rPr>
              <a:t>نحن نخطئ عندما نتبع</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الشيطان بدلاً من الله.</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1982650584"/>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endPar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5613687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id="{59B5EE05-C528-3142-B9E3-CAB8646AB9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0932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5400" y="4221088"/>
            <a:ext cx="9082088" cy="2520280"/>
          </a:xfrm>
          <a:solidFill>
            <a:schemeClr val="tx1"/>
          </a:solidFill>
          <a:effectLst>
            <a:outerShdw blurRad="63500" dist="35921" dir="2700000" algn="ctr" rotWithShape="0">
              <a:schemeClr val="tx2">
                <a:alpha val="74998"/>
              </a:schemeClr>
            </a:outerShdw>
          </a:effectLst>
        </p:spPr>
        <p:txBody>
          <a:bodyPr anchor="ctr"/>
          <a:lstStyle/>
          <a:p>
            <a:pPr>
              <a:defRPr/>
            </a:pPr>
            <a:r>
              <a:rPr lang="ar-SA" sz="4000" dirty="0">
                <a:effectLst>
                  <a:glow rad="127000">
                    <a:schemeClr val="tx1"/>
                  </a:glow>
                </a:effectLst>
                <a:ea typeface="ＭＳ Ｐゴシック" charset="0"/>
              </a:rPr>
              <a:t>١ يوحنا ٣ : ١١</a:t>
            </a:r>
            <a:br>
              <a:rPr lang="ar-SA" sz="4000" dirty="0">
                <a:effectLst>
                  <a:glow rad="127000">
                    <a:schemeClr val="tx1"/>
                  </a:glow>
                </a:effectLst>
                <a:ea typeface="ＭＳ Ｐゴシック" charset="0"/>
              </a:rPr>
            </a:br>
            <a:r>
              <a:rPr lang="ar-SA" sz="4000" dirty="0">
                <a:effectLst>
                  <a:glow rad="127000">
                    <a:schemeClr val="tx1"/>
                  </a:glow>
                </a:effectLst>
                <a:ea typeface="ＭＳ Ｐゴシック" charset="0"/>
              </a:rPr>
              <a:t>لأن هذا هو الخبر الذي سمعتموه من البدء: أن يحب بعضنا بعضا</a:t>
            </a:r>
            <a:r>
              <a:rPr lang="ar-JO" sz="4000" dirty="0">
                <a:effectLst>
                  <a:glow rad="127000">
                    <a:schemeClr val="tx1"/>
                  </a:glow>
                </a:effectLst>
                <a:ea typeface="ＭＳ Ｐゴシック" charset="0"/>
              </a:rPr>
              <a:t>ً</a:t>
            </a:r>
            <a:r>
              <a:rPr lang="ar-SA" sz="4000" dirty="0">
                <a:effectLst>
                  <a:glow rad="127000">
                    <a:schemeClr val="tx1"/>
                  </a:glow>
                </a:effectLst>
                <a:ea typeface="ＭＳ Ｐゴシック" charset="0"/>
              </a:rPr>
              <a:t>.</a:t>
            </a:r>
          </a:p>
        </p:txBody>
      </p:sp>
    </p:spTree>
    <p:extLst>
      <p:ext uri="{BB962C8B-B14F-4D97-AF65-F5344CB8AC3E}">
        <p14:creationId xmlns:p14="http://schemas.microsoft.com/office/powerpoint/2010/main" val="2290717622"/>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extLst>
              <a:ext uri="{FF2B5EF4-FFF2-40B4-BE49-F238E27FC236}">
                <a16:creationId xmlns:a16="http://schemas.microsoft.com/office/drawing/2014/main" id="{1C1A5A60-2FB1-4545-B97B-0980464032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24756"/>
            <a:ext cx="9144000" cy="53165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0DA2FFD-2907-4844-921B-30F2D917583D}"/>
              </a:ext>
            </a:extLst>
          </p:cNvPr>
          <p:cNvSpPr txBox="1">
            <a:spLocks noChangeArrowheads="1"/>
          </p:cNvSpPr>
          <p:nvPr/>
        </p:nvSpPr>
        <p:spPr bwMode="auto">
          <a:xfrm>
            <a:off x="0" y="29470"/>
            <a:ext cx="5436096" cy="6828530"/>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الظلام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يمكنه أن يطرد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الظلام.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النور وحده يستطيع أن يفعل ذلك.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الكراهية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يمكنها أن تطرد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الكراهية.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المحبة وحدها تستطيع أن تفعل ذلك.</a:t>
            </a: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b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القس مارتن لوثر كنج، الإبن - </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5436096" y="29469"/>
            <a:ext cx="3707904" cy="1095275"/>
          </a:xfrm>
          <a:effectLst>
            <a:outerShdw blurRad="63500" dist="35921" dir="2700000" algn="ctr" rotWithShape="0">
              <a:schemeClr val="tx2">
                <a:alpha val="74998"/>
              </a:schemeClr>
            </a:outerShdw>
          </a:effectLst>
        </p:spPr>
        <p:txBody>
          <a:bodyPr anchor="ctr"/>
          <a:lstStyle/>
          <a:p>
            <a:pPr>
              <a:defRPr/>
            </a:pPr>
            <a:r>
              <a:rPr lang="ar-JO" sz="2800" dirty="0">
                <a:effectLst>
                  <a:glow rad="127000">
                    <a:schemeClr val="tx1"/>
                  </a:glow>
                </a:effectLst>
                <a:ea typeface="ＭＳ Ｐゴシック" charset="0"/>
              </a:rPr>
              <a:t>كره الناس </a:t>
            </a:r>
            <a:br>
              <a:rPr lang="ar-JO" sz="2800" dirty="0">
                <a:effectLst>
                  <a:glow rad="127000">
                    <a:schemeClr val="tx1"/>
                  </a:glow>
                </a:effectLst>
                <a:ea typeface="ＭＳ Ｐゴシック" charset="0"/>
              </a:rPr>
            </a:br>
            <a:r>
              <a:rPr lang="ar-JO" sz="2800" dirty="0">
                <a:effectLst>
                  <a:glow rad="127000">
                    <a:schemeClr val="tx1"/>
                  </a:glow>
                </a:effectLst>
                <a:ea typeface="ＭＳ Ｐゴシック" charset="0"/>
              </a:rPr>
              <a:t>من الشيطان.</a:t>
            </a:r>
            <a:endParaRPr lang="en-US" sz="2800" dirty="0">
              <a:effectLst>
                <a:glow rad="127000">
                  <a:schemeClr val="tx1"/>
                </a:glow>
              </a:effectLst>
              <a:ea typeface="ＭＳ Ｐゴシック" charset="0"/>
            </a:endParaRPr>
          </a:p>
        </p:txBody>
      </p:sp>
    </p:spTree>
    <p:extLst>
      <p:ext uri="{BB962C8B-B14F-4D97-AF65-F5344CB8AC3E}">
        <p14:creationId xmlns:p14="http://schemas.microsoft.com/office/powerpoint/2010/main" val="146010188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1A4DFE2-D7FE-FE45-803D-199E2070DFE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3" y="-3812"/>
            <a:ext cx="9096374" cy="60642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rtl="1">
              <a:defRPr/>
            </a:pPr>
            <a:r>
              <a:rPr lang="ar-SA" sz="11500" dirty="0">
                <a:effectLst>
                  <a:glow rad="127000">
                    <a:schemeClr val="tx1"/>
                  </a:glow>
                </a:effectLst>
                <a:ea typeface="Arial" charset="0"/>
              </a:rPr>
              <a:t>كن مطيعاً</a:t>
            </a:r>
            <a:endParaRPr lang="en-US" sz="11500" dirty="0">
              <a:effectLst>
                <a:glow rad="127000">
                  <a:schemeClr val="tx1"/>
                </a:glow>
              </a:effectLst>
              <a:ea typeface="Arial"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a:t>
            </a: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ريفيث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.org</a:t>
            </a:r>
          </a:p>
        </p:txBody>
      </p:sp>
    </p:spTree>
    <p:extLst>
      <p:ext uri="{BB962C8B-B14F-4D97-AF65-F5344CB8AC3E}">
        <p14:creationId xmlns:p14="http://schemas.microsoft.com/office/powerpoint/2010/main" val="859536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endPar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9634983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rtl="1">
              <a:defRPr/>
            </a:pPr>
            <a:r>
              <a:rPr lang="ar-SA" dirty="0">
                <a:effectLst>
                  <a:glow rad="127000">
                    <a:schemeClr val="tx1"/>
                  </a:glow>
                </a:effectLst>
                <a:ea typeface="ＭＳ Ｐゴシック" charset="0"/>
              </a:rPr>
              <a:t>١ يوحنا ٣ : ١٦-١٧</a:t>
            </a:r>
            <a:br>
              <a:rPr lang="en-US" dirty="0">
                <a:effectLst>
                  <a:glow rad="127000">
                    <a:schemeClr val="tx1"/>
                  </a:glow>
                </a:effectLst>
                <a:ea typeface="ＭＳ Ｐゴシック" charset="0"/>
              </a:rPr>
            </a:br>
            <a:br>
              <a:rPr lang="en-US" dirty="0">
                <a:effectLst>
                  <a:glow rad="127000">
                    <a:schemeClr val="tx1"/>
                  </a:glow>
                </a:effectLst>
                <a:ea typeface="ＭＳ Ｐゴシック" charset="0"/>
              </a:rPr>
            </a:br>
            <a:r>
              <a:rPr lang="ar-SA" dirty="0">
                <a:effectLst>
                  <a:glow rad="127000">
                    <a:schemeClr val="tx1"/>
                  </a:glow>
                </a:effectLst>
                <a:ea typeface="ＭＳ Ｐゴシック" charset="0"/>
              </a:rPr>
              <a:t> 16 بهذا قد عرفنا المحبة: أن ذاك وضع نفسه لأجلنا، فنحن ينبغي لنا أن نضع نفوسنا لأجل الإخوة</a:t>
            </a:r>
            <a:r>
              <a:rPr lang="ar-JO" dirty="0">
                <a:effectLst>
                  <a:glow rad="127000">
                    <a:schemeClr val="tx1"/>
                  </a:glow>
                </a:effectLst>
                <a:ea typeface="ＭＳ Ｐゴシック" charset="0"/>
              </a:rPr>
              <a:t> 17 </a:t>
            </a:r>
            <a:r>
              <a:rPr lang="ar-SA" dirty="0">
                <a:effectLst>
                  <a:glow rad="127000">
                    <a:schemeClr val="tx1"/>
                  </a:glow>
                </a:effectLst>
                <a:ea typeface="ＭＳ Ｐゴシック" charset="0"/>
              </a:rPr>
              <a:t>وأما من كان له معيشة العالم، ونظر أخاه محتاجا</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وأغلق أحشاءه عنه، فكيف تثبت محبة الله فيه؟</a:t>
            </a:r>
          </a:p>
        </p:txBody>
      </p:sp>
    </p:spTree>
    <p:extLst>
      <p:ext uri="{BB962C8B-B14F-4D97-AF65-F5344CB8AC3E}">
        <p14:creationId xmlns:p14="http://schemas.microsoft.com/office/powerpoint/2010/main" val="2395100002"/>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ar-SA" sz="4800" dirty="0">
                <a:effectLst>
                  <a:glow rad="127000">
                    <a:schemeClr val="tx1"/>
                  </a:glow>
                </a:effectLst>
                <a:ea typeface="ＭＳ Ｐゴシック" charset="0"/>
              </a:rPr>
              <a:t>١ يوحنا ٣ : ١٨-٢٠</a:t>
            </a:r>
            <a:br>
              <a:rPr lang="ar-SA" sz="4800" dirty="0">
                <a:effectLst>
                  <a:glow rad="127000">
                    <a:schemeClr val="tx1"/>
                  </a:glow>
                </a:effectLst>
                <a:ea typeface="ＭＳ Ｐゴシック" charset="0"/>
              </a:rPr>
            </a:br>
            <a:br>
              <a:rPr lang="en-US" sz="4800" dirty="0">
                <a:effectLst>
                  <a:glow rad="127000">
                    <a:schemeClr val="tx1"/>
                  </a:glow>
                </a:effectLst>
                <a:ea typeface="ＭＳ Ｐゴシック" charset="0"/>
              </a:rPr>
            </a:br>
            <a:r>
              <a:rPr lang="ar-SA" sz="4800" dirty="0">
                <a:effectLst>
                  <a:glow rad="127000">
                    <a:schemeClr val="tx1"/>
                  </a:glow>
                </a:effectLst>
                <a:ea typeface="ＭＳ Ｐゴシック" charset="0"/>
              </a:rPr>
              <a:t> 18 يا أولادي لا نحب بالكلام ولا باللسان، بل بالعمل والحق</a:t>
            </a:r>
            <a:r>
              <a:rPr lang="ar-JO" sz="4800" dirty="0">
                <a:effectLst>
                  <a:glow rad="127000">
                    <a:schemeClr val="tx1"/>
                  </a:glow>
                </a:effectLst>
                <a:ea typeface="ＭＳ Ｐゴシック" charset="0"/>
              </a:rPr>
              <a:t> 19 </a:t>
            </a:r>
            <a:r>
              <a:rPr lang="ar-SA" sz="4800" dirty="0">
                <a:effectLst>
                  <a:glow rad="127000">
                    <a:schemeClr val="tx1"/>
                  </a:glow>
                </a:effectLst>
                <a:ea typeface="ＭＳ Ｐゴシック" charset="0"/>
              </a:rPr>
              <a:t>وبهذا نعرف أننا من الحق ونسكن قلوبنا قدامه</a:t>
            </a:r>
            <a:r>
              <a:rPr lang="ar-JO" sz="4800" dirty="0">
                <a:effectLst>
                  <a:glow rad="127000">
                    <a:schemeClr val="tx1"/>
                  </a:glow>
                </a:effectLst>
                <a:ea typeface="ＭＳ Ｐゴシック" charset="0"/>
              </a:rPr>
              <a:t> 20 </a:t>
            </a:r>
            <a:r>
              <a:rPr lang="ar-SA" sz="4800" dirty="0">
                <a:effectLst>
                  <a:glow rad="127000">
                    <a:schemeClr val="tx1"/>
                  </a:glow>
                </a:effectLst>
                <a:ea typeface="ＭＳ Ｐゴシック" charset="0"/>
              </a:rPr>
              <a:t>لأنه إن لامتنا قلوبنا فالله أعظم من قلوبنا، ويعلم كل شيء.</a:t>
            </a:r>
          </a:p>
        </p:txBody>
      </p:sp>
    </p:spTree>
    <p:extLst>
      <p:ext uri="{BB962C8B-B14F-4D97-AF65-F5344CB8AC3E}">
        <p14:creationId xmlns:p14="http://schemas.microsoft.com/office/powerpoint/2010/main" val="2948936451"/>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كن واثق</a:t>
            </a:r>
            <a:r>
              <a:rPr kumimoji="0" lang="ar-JO"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a:t>
            </a: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أمام الله (٣: ٢١-٢٤)</a:t>
            </a: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594172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Related image">
            <a:extLst>
              <a:ext uri="{FF2B5EF4-FFF2-40B4-BE49-F238E27FC236}">
                <a16:creationId xmlns:a16="http://schemas.microsoft.com/office/drawing/2014/main" id="{D05B2D3A-F16C-744A-8AD2-D9A560387C6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0321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70"/>
            <a:ext cx="9144000" cy="1873742"/>
          </a:xfrm>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١ يوحنا ٣ : ٢١</a:t>
            </a:r>
            <a:br>
              <a:rPr lang="ar-SA" sz="3600" dirty="0">
                <a:effectLst>
                  <a:glow rad="127000">
                    <a:schemeClr val="tx1"/>
                  </a:glow>
                </a:effectLst>
                <a:ea typeface="ＭＳ Ｐゴシック" charset="0"/>
              </a:rPr>
            </a:br>
            <a:br>
              <a:rPr lang="en-US" sz="1800" dirty="0">
                <a:effectLst>
                  <a:glow rad="127000">
                    <a:schemeClr val="tx1"/>
                  </a:glow>
                </a:effectLst>
                <a:ea typeface="ＭＳ Ｐゴシック" charset="0"/>
              </a:rPr>
            </a:br>
            <a:r>
              <a:rPr lang="ar-SA" sz="3600" dirty="0">
                <a:effectLst>
                  <a:glow rad="127000">
                    <a:schemeClr val="tx1"/>
                  </a:glow>
                </a:effectLst>
                <a:ea typeface="ＭＳ Ｐゴシック" charset="0"/>
              </a:rPr>
              <a:t> أيها الأحباء إن لم تلمنا قلوبنا، فلنا ثقة من نحو الله.</a:t>
            </a:r>
          </a:p>
        </p:txBody>
      </p:sp>
    </p:spTree>
    <p:extLst>
      <p:ext uri="{BB962C8B-B14F-4D97-AF65-F5344CB8AC3E}">
        <p14:creationId xmlns:p14="http://schemas.microsoft.com/office/powerpoint/2010/main" val="4179351814"/>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6512" y="44624"/>
            <a:ext cx="9144000" cy="2423208"/>
          </a:xfrm>
          <a:effectLst>
            <a:outerShdw blurRad="63500" dist="35921" dir="2700000" algn="ctr" rotWithShape="0">
              <a:schemeClr val="tx2">
                <a:alpha val="74998"/>
              </a:schemeClr>
            </a:outerShdw>
          </a:effectLst>
        </p:spPr>
        <p:txBody>
          <a:bodyPr anchor="t"/>
          <a:lstStyle/>
          <a:p>
            <a:pPr>
              <a:defRPr/>
            </a:pPr>
            <a:r>
              <a:rPr lang="ar-SA" sz="3600" dirty="0">
                <a:effectLst>
                  <a:glow rad="127000">
                    <a:schemeClr val="tx1"/>
                  </a:glow>
                </a:effectLst>
                <a:ea typeface="ＭＳ Ｐゴシック" charset="0"/>
              </a:rPr>
              <a:t>١ يوحنا ٣ : ٢٢</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 22 ومهما سألنا ننال منه لأننا نحفظ وصاياه، ونعمل الأعمال المرضية أمامه.</a:t>
            </a:r>
          </a:p>
        </p:txBody>
      </p:sp>
      <p:pic>
        <p:nvPicPr>
          <p:cNvPr id="50178" name="Picture 2">
            <a:extLst>
              <a:ext uri="{FF2B5EF4-FFF2-40B4-BE49-F238E27FC236}">
                <a16:creationId xmlns:a16="http://schemas.microsoft.com/office/drawing/2014/main" id="{BAC475AA-A86F-D44E-95EA-0716A267DA9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2564904"/>
            <a:ext cx="7620000" cy="412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544555"/>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271739"/>
          </a:xfrm>
          <a:effectLst>
            <a:outerShdw blurRad="63500" dist="35921" dir="2700000" algn="ctr" rotWithShape="0">
              <a:schemeClr val="tx2">
                <a:alpha val="74998"/>
              </a:schemeClr>
            </a:outerShdw>
          </a:effectLst>
        </p:spPr>
        <p:txBody>
          <a:bodyPr anchor="t"/>
          <a:lstStyle/>
          <a:p>
            <a:pPr>
              <a:defRPr/>
            </a:pPr>
            <a:r>
              <a:rPr lang="ar-SA" dirty="0">
                <a:effectLst>
                  <a:glow rad="127000">
                    <a:schemeClr val="tx1"/>
                  </a:glow>
                </a:effectLst>
                <a:ea typeface="ＭＳ Ｐゴシック" charset="0"/>
              </a:rPr>
              <a:t>١ يوحنا ٣ : ٢٣-٢٤</a:t>
            </a:r>
            <a:br>
              <a:rPr lang="ar-SA" dirty="0">
                <a:effectLst>
                  <a:glow rad="127000">
                    <a:schemeClr val="tx1"/>
                  </a:glow>
                </a:effectLst>
                <a:ea typeface="ＭＳ Ｐゴシック" charset="0"/>
              </a:rPr>
            </a:br>
            <a:br>
              <a:rPr lang="en-US" dirty="0">
                <a:effectLst>
                  <a:glow rad="127000">
                    <a:schemeClr val="tx1"/>
                  </a:glow>
                </a:effectLst>
                <a:ea typeface="ＭＳ Ｐゴシック" charset="0"/>
              </a:rPr>
            </a:br>
            <a:r>
              <a:rPr lang="ar-SA" dirty="0">
                <a:effectLst>
                  <a:glow rad="127000">
                    <a:schemeClr val="tx1"/>
                  </a:glow>
                </a:effectLst>
                <a:ea typeface="ＭＳ Ｐゴシック" charset="0"/>
              </a:rPr>
              <a:t> 23 وهذه هي وصيته: أن نؤمن باسم ابنه يسوع المسيح، ونحب بعضنا بعضا</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كما أعطانا وصية.</a:t>
            </a:r>
            <a:br>
              <a:rPr lang="ar-SA" dirty="0">
                <a:effectLst>
                  <a:glow rad="127000">
                    <a:schemeClr val="tx1"/>
                  </a:glow>
                </a:effectLst>
                <a:ea typeface="ＭＳ Ｐゴシック" charset="0"/>
              </a:rPr>
            </a:br>
            <a:r>
              <a:rPr lang="ar-SA" dirty="0">
                <a:effectLst>
                  <a:glow rad="127000">
                    <a:schemeClr val="tx1"/>
                  </a:glow>
                </a:effectLst>
                <a:ea typeface="ＭＳ Ｐゴシック" charset="0"/>
              </a:rPr>
              <a:t>24 ومن يحفظ وصاياه يثبت فيه وهو فيه</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وبهذا نعرف أنه يثبت فينا: من الروح الذي أعطانا.</a:t>
            </a:r>
          </a:p>
        </p:txBody>
      </p:sp>
    </p:spTree>
    <p:extLst>
      <p:ext uri="{BB962C8B-B14F-4D97-AF65-F5344CB8AC3E}">
        <p14:creationId xmlns:p14="http://schemas.microsoft.com/office/powerpoint/2010/main" val="1304738519"/>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1 يوحنا</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4 </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162505271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كن واثق</a:t>
            </a:r>
            <a:r>
              <a:rPr lang="ar-JO" sz="4000" b="1" dirty="0">
                <a:solidFill>
                  <a:srgbClr val="FFFFFF"/>
                </a:solidFill>
                <a:effectLst>
                  <a:glow rad="228600">
                    <a:srgbClr val="000000">
                      <a:satMod val="175000"/>
                    </a:srgbClr>
                  </a:glow>
                </a:effectLst>
                <a:latin typeface="Arial" panose="020B0604020202020204" pitchFamily="34" charset="0"/>
                <a:ea typeface="Arial" charset="0"/>
                <a:cs typeface="Arial" panose="020B0604020202020204" pitchFamily="34" charset="0"/>
              </a:rPr>
              <a:t>اً</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أمام الله (٣: ٢١-٢٤)</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التعليم الرسولي (٤: ١-٦)</a:t>
            </a: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3531896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FF2B5EF4-FFF2-40B4-BE49-F238E27FC236}">
                <a16:creationId xmlns:a16="http://schemas.microsoft.com/office/drawing/2014/main" id="{C2614745-D4C5-BC49-9B0B-A0471D1671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3729"/>
            <a:ext cx="9234007" cy="484543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8876" y="5013176"/>
            <a:ext cx="9144000" cy="1512168"/>
          </a:xfrm>
          <a:effectLst>
            <a:outerShdw blurRad="63500" dist="35921" dir="2700000" algn="ctr" rotWithShape="0">
              <a:schemeClr val="tx2">
                <a:alpha val="74998"/>
              </a:schemeClr>
            </a:outerShdw>
          </a:effectLst>
        </p:spPr>
        <p:txBody>
          <a:bodyPr anchor="t"/>
          <a:lstStyle/>
          <a:p>
            <a:pPr>
              <a:defRPr/>
            </a:pPr>
            <a:r>
              <a:rPr lang="ar-SA" sz="3600" dirty="0">
                <a:effectLst>
                  <a:glow rad="127000">
                    <a:schemeClr val="tx1"/>
                  </a:glow>
                </a:effectLst>
                <a:ea typeface="ＭＳ Ｐゴシック" charset="0"/>
              </a:rPr>
              <a:t>١ يوحنا ٤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1 أيها الأحباء لا تصدقوا كل روح.</a:t>
            </a:r>
            <a:endParaRPr lang="ar-SA" sz="3600" dirty="0">
              <a:effectLst>
                <a:glow rad="127000">
                  <a:schemeClr val="tx1"/>
                </a:glow>
              </a:effectLst>
              <a:ea typeface="ＭＳ Ｐゴシック" charset="0"/>
            </a:endParaRPr>
          </a:p>
        </p:txBody>
      </p:sp>
    </p:spTree>
    <p:extLst>
      <p:ext uri="{BB962C8B-B14F-4D97-AF65-F5344CB8AC3E}">
        <p14:creationId xmlns:p14="http://schemas.microsoft.com/office/powerpoint/2010/main" val="155696117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rtl="1">
              <a:defRPr/>
            </a:pPr>
            <a:r>
              <a:rPr lang="ar-SA" sz="5400" dirty="0">
                <a:effectLst>
                  <a:glow rad="127000">
                    <a:schemeClr val="tx1"/>
                  </a:glow>
                </a:effectLst>
                <a:ea typeface="Arial" charset="0"/>
              </a:rPr>
              <a:t>تميل الأغنام إلى الضلال</a:t>
            </a:r>
            <a:endParaRPr lang="en-US" sz="5400" dirty="0">
              <a:effectLst>
                <a:glow rad="127000">
                  <a:schemeClr val="tx1"/>
                </a:glow>
              </a:effectLst>
              <a:ea typeface="Arial" charset="0"/>
            </a:endParaRPr>
          </a:p>
        </p:txBody>
      </p:sp>
      <p:pic>
        <p:nvPicPr>
          <p:cNvPr id="5122" name="Picture 2">
            <a:extLst>
              <a:ext uri="{FF2B5EF4-FFF2-40B4-BE49-F238E27FC236}">
                <a16:creationId xmlns:a16="http://schemas.microsoft.com/office/drawing/2014/main" id="{3A2ECD8B-31FA-6440-A804-F8B7D47607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10" y="1133061"/>
            <a:ext cx="9144000" cy="57249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38EC5B3-D945-904E-BCE4-52850365DF4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91184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95536" y="116632"/>
            <a:ext cx="8496944"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١ يوحنا ٤ : ١-٢</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1 أيها الأحباء لا تصدقوا كل روح، بل امتحنوا الأرواح: هل هي من الله؟ لأن أنبياء كذبة كثيرين قد خرجوا إلى العالم</a:t>
            </a:r>
            <a:r>
              <a:rPr lang="ar-JO" sz="3600" dirty="0">
                <a:effectLst>
                  <a:glow rad="127000">
                    <a:schemeClr val="tx1"/>
                  </a:glow>
                </a:effectLst>
                <a:ea typeface="ＭＳ Ｐゴシック" charset="0"/>
              </a:rPr>
              <a:t> 2 </a:t>
            </a:r>
            <a:r>
              <a:rPr lang="ar-SA" sz="3600" dirty="0">
                <a:effectLst>
                  <a:glow rad="127000">
                    <a:schemeClr val="tx1"/>
                  </a:glow>
                </a:effectLst>
                <a:ea typeface="ＭＳ Ｐゴシック" charset="0"/>
              </a:rPr>
              <a:t>بهذا تعرفون روح الله: كل روح يعترف بيسوع المسيح أنه قد جاء في الجسد فهو من الله</a:t>
            </a:r>
            <a:r>
              <a:rPr lang="ar-JO" sz="3600" dirty="0">
                <a:effectLst>
                  <a:glow rad="127000">
                    <a:schemeClr val="tx1"/>
                  </a:glow>
                </a:effectLst>
                <a:ea typeface="ＭＳ Ｐゴシック" charset="0"/>
              </a:rPr>
              <a:t>.</a:t>
            </a:r>
            <a:endParaRPr lang="ar-SA" sz="3600" dirty="0">
              <a:effectLst>
                <a:glow rad="127000">
                  <a:schemeClr val="tx1"/>
                </a:glow>
              </a:effectLst>
              <a:ea typeface="ＭＳ Ｐゴシック" charset="0"/>
            </a:endParaRPr>
          </a:p>
        </p:txBody>
      </p:sp>
    </p:spTree>
    <p:extLst>
      <p:ext uri="{BB962C8B-B14F-4D97-AF65-F5344CB8AC3E}">
        <p14:creationId xmlns:p14="http://schemas.microsoft.com/office/powerpoint/2010/main" val="4261339302"/>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7504" y="332656"/>
            <a:ext cx="8568951"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١ يوحنا ٤ : ٣</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 وكل روح لا يعترف بيسوع المسيح</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أنه قد جاء في الجسد فليس من الله</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وهذا هو روح ضد المسيح الذي سمعتم أنه يأتي، والآن هو في العالم.</a:t>
            </a:r>
          </a:p>
        </p:txBody>
      </p:sp>
    </p:spTree>
    <p:extLst>
      <p:ext uri="{BB962C8B-B14F-4D97-AF65-F5344CB8AC3E}">
        <p14:creationId xmlns:p14="http://schemas.microsoft.com/office/powerpoint/2010/main" val="1381060030"/>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2783" y="332656"/>
            <a:ext cx="8873713"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١ يوحنا ٤ : ٤-٥</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 4 أنتم من الله أيها الأولاد، وقد غلبتموهم لأن الذي فيكم أعظم من الذي في العالم</a:t>
            </a:r>
            <a:r>
              <a:rPr lang="ar-JO" sz="3600" dirty="0">
                <a:effectLst>
                  <a:glow rad="127000">
                    <a:schemeClr val="tx1"/>
                  </a:glow>
                </a:effectLst>
                <a:ea typeface="ＭＳ Ｐゴシック" charset="0"/>
              </a:rPr>
              <a:t> 5 </a:t>
            </a:r>
            <a:r>
              <a:rPr lang="ar-SA" sz="3600" dirty="0">
                <a:effectLst>
                  <a:glow rad="127000">
                    <a:schemeClr val="tx1"/>
                  </a:glow>
                </a:effectLst>
                <a:ea typeface="ＭＳ Ｐゴシック" charset="0"/>
              </a:rPr>
              <a:t>هم من العالم من أجل ذلك يتكلمون من العالم، والعالم يسمع لهم.</a:t>
            </a:r>
          </a:p>
        </p:txBody>
      </p:sp>
    </p:spTree>
    <p:extLst>
      <p:ext uri="{BB962C8B-B14F-4D97-AF65-F5344CB8AC3E}">
        <p14:creationId xmlns:p14="http://schemas.microsoft.com/office/powerpoint/2010/main" val="2902119573"/>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2783" y="332656"/>
            <a:ext cx="8873713"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١ يوحنا ٤ : ٦</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 نحن من الله فمن يعرف الله يسمع لنا، ومن ليس من الله لا يسمع لنا</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من هذا نعرف روح الحق وروح الضلال.</a:t>
            </a:r>
          </a:p>
        </p:txBody>
      </p:sp>
    </p:spTree>
    <p:extLst>
      <p:ext uri="{BB962C8B-B14F-4D97-AF65-F5344CB8AC3E}">
        <p14:creationId xmlns:p14="http://schemas.microsoft.com/office/powerpoint/2010/main" val="550050236"/>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كن واثق</a:t>
            </a: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أمام الله (٣: ٢١-٢٤)</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التعليم الرسولي (٤: ١-٦)</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ارعَ</a:t>
            </a: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المؤمنين (٤: ٧-٢١)</a:t>
            </a: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2351168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35A27A5B-AA50-0042-A438-509B0B10504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8693"/>
          <a:stretch/>
        </p:blipFill>
        <p:spPr bwMode="auto">
          <a:xfrm>
            <a:off x="387350" y="2852936"/>
            <a:ext cx="8369300" cy="39755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687563"/>
          </a:xfrm>
          <a:effectLst>
            <a:outerShdw blurRad="63500" dist="35921" dir="2700000" algn="ctr" rotWithShape="0">
              <a:schemeClr val="tx2">
                <a:alpha val="74998"/>
              </a:schemeClr>
            </a:outerShdw>
          </a:effectLst>
        </p:spPr>
        <p:txBody>
          <a:bodyPr anchor="t"/>
          <a:lstStyle/>
          <a:p>
            <a:pPr>
              <a:defRPr/>
            </a:pPr>
            <a:r>
              <a:rPr lang="ar-SA" dirty="0">
                <a:effectLst>
                  <a:glow rad="127000">
                    <a:schemeClr val="tx1"/>
                  </a:glow>
                </a:effectLst>
                <a:ea typeface="ＭＳ Ｐゴシック" charset="0"/>
              </a:rPr>
              <a:t>١ يوحنا ٤ : ٧-٨</a:t>
            </a:r>
            <a:br>
              <a:rPr lang="ar-SA" dirty="0">
                <a:effectLst>
                  <a:glow rad="127000">
                    <a:schemeClr val="tx1"/>
                  </a:glow>
                </a:effectLst>
                <a:ea typeface="ＭＳ Ｐゴシック" charset="0"/>
              </a:rPr>
            </a:br>
            <a:r>
              <a:rPr lang="ar-SA" dirty="0">
                <a:effectLst>
                  <a:glow rad="127000">
                    <a:schemeClr val="tx1"/>
                  </a:glow>
                </a:effectLst>
                <a:ea typeface="ＭＳ Ｐゴシック" charset="0"/>
              </a:rPr>
              <a:t>7 أيها الأحباء لنحب بعضنا بعضا</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لأن المحبة هي من الله، وكل من يحب فقد ولد من الله ويعرف الله.</a:t>
            </a:r>
            <a:br>
              <a:rPr lang="ar-SA" dirty="0">
                <a:effectLst>
                  <a:glow rad="127000">
                    <a:schemeClr val="tx1"/>
                  </a:glow>
                </a:effectLst>
                <a:ea typeface="ＭＳ Ｐゴシック" charset="0"/>
              </a:rPr>
            </a:br>
            <a:r>
              <a:rPr lang="ar-SA" dirty="0">
                <a:effectLst>
                  <a:glow rad="127000">
                    <a:schemeClr val="tx1"/>
                  </a:glow>
                </a:effectLst>
                <a:ea typeface="ＭＳ Ｐゴシック" charset="0"/>
              </a:rPr>
              <a:t>8 ومن لا يحب لم يعرف الله، لأن الله محبة.</a:t>
            </a:r>
          </a:p>
        </p:txBody>
      </p:sp>
    </p:spTree>
    <p:extLst>
      <p:ext uri="{BB962C8B-B14F-4D97-AF65-F5344CB8AC3E}">
        <p14:creationId xmlns:p14="http://schemas.microsoft.com/office/powerpoint/2010/main" val="1527423925"/>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ABCA22E-5203-0346-8546-45B58BF7A9C8}"/>
              </a:ext>
            </a:extLst>
          </p:cNvPr>
          <p:cNvGrpSpPr/>
          <p:nvPr/>
        </p:nvGrpSpPr>
        <p:grpSpPr>
          <a:xfrm>
            <a:off x="0" y="0"/>
            <a:ext cx="9144000" cy="6858000"/>
            <a:chOff x="0" y="0"/>
            <a:chExt cx="9144000" cy="6858000"/>
          </a:xfrm>
        </p:grpSpPr>
        <p:pic>
          <p:nvPicPr>
            <p:cNvPr id="1026" name="Picture 2" descr="He loved us first by tataijucc.deviantart.com on @DeviantArt | Serious  quotes, Bible verse typography, God loves you">
              <a:extLst>
                <a:ext uri="{FF2B5EF4-FFF2-40B4-BE49-F238E27FC236}">
                  <a16:creationId xmlns:a16="http://schemas.microsoft.com/office/drawing/2014/main" id="{0F53C862-FB27-4D61-816E-94F8E9B9A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8C21233-E933-8349-A74A-4723369F403B}"/>
                </a:ext>
              </a:extLst>
            </p:cNvPr>
            <p:cNvSpPr/>
            <p:nvPr/>
          </p:nvSpPr>
          <p:spPr bwMode="auto">
            <a:xfrm>
              <a:off x="2143760" y="751840"/>
              <a:ext cx="5740400" cy="3688080"/>
            </a:xfrm>
            <a:prstGeom prst="rect">
              <a:avLst/>
            </a:prstGeom>
            <a:solidFill>
              <a:srgbClr val="9A968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ectangle 6">
              <a:extLst>
                <a:ext uri="{FF2B5EF4-FFF2-40B4-BE49-F238E27FC236}">
                  <a16:creationId xmlns:a16="http://schemas.microsoft.com/office/drawing/2014/main" id="{D12C9964-016C-7A4E-9D64-B5A3A8184BA9}"/>
                </a:ext>
              </a:extLst>
            </p:cNvPr>
            <p:cNvSpPr/>
            <p:nvPr/>
          </p:nvSpPr>
          <p:spPr bwMode="auto">
            <a:xfrm>
              <a:off x="2895600" y="2164080"/>
              <a:ext cx="5740400" cy="3688080"/>
            </a:xfrm>
            <a:prstGeom prst="rect">
              <a:avLst/>
            </a:prstGeom>
            <a:solidFill>
              <a:srgbClr val="9A968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2" name="TextBox 1">
            <a:extLst>
              <a:ext uri="{FF2B5EF4-FFF2-40B4-BE49-F238E27FC236}">
                <a16:creationId xmlns:a16="http://schemas.microsoft.com/office/drawing/2014/main" id="{0C7EF948-35D6-C74E-8F0F-D66CA5E83420}"/>
              </a:ext>
            </a:extLst>
          </p:cNvPr>
          <p:cNvSpPr txBox="1"/>
          <p:nvPr/>
        </p:nvSpPr>
        <p:spPr>
          <a:xfrm>
            <a:off x="5151726" y="5436661"/>
            <a:ext cx="3709670" cy="830997"/>
          </a:xfrm>
          <a:prstGeom prst="rect">
            <a:avLst/>
          </a:prstGeom>
          <a:noFill/>
        </p:spPr>
        <p:txBody>
          <a:bodyPr wrap="none" rtlCol="0">
            <a:spAutoFit/>
          </a:bodyPr>
          <a:lstStyle/>
          <a:p>
            <a:pPr rtl="1"/>
            <a:r>
              <a:rPr lang="en-US" sz="4800" b="1" dirty="0">
                <a:latin typeface="Arial" panose="020B0604020202020204" pitchFamily="34" charset="0"/>
                <a:cs typeface="Arial" panose="020B0604020202020204" pitchFamily="34" charset="0"/>
              </a:rPr>
              <a:t> </a:t>
            </a:r>
            <a:r>
              <a:rPr lang="ar-JO" sz="4800" b="1" dirty="0">
                <a:latin typeface="Arial" panose="020B0604020202020204" pitchFamily="34" charset="0"/>
                <a:cs typeface="Arial" panose="020B0604020202020204" pitchFamily="34" charset="0"/>
              </a:rPr>
              <a:t>1 </a:t>
            </a:r>
            <a:r>
              <a:rPr lang="ar-SA" sz="4800" b="1" dirty="0">
                <a:latin typeface="Arial" panose="020B0604020202020204" pitchFamily="34" charset="0"/>
                <a:cs typeface="Arial" panose="020B0604020202020204" pitchFamily="34" charset="0"/>
              </a:rPr>
              <a:t>يوحنا ٤ : ١٩</a:t>
            </a:r>
          </a:p>
        </p:txBody>
      </p:sp>
      <p:sp>
        <p:nvSpPr>
          <p:cNvPr id="4" name="TextBox 3">
            <a:extLst>
              <a:ext uri="{FF2B5EF4-FFF2-40B4-BE49-F238E27FC236}">
                <a16:creationId xmlns:a16="http://schemas.microsoft.com/office/drawing/2014/main" id="{DACB19A4-62EA-5843-BC61-2978F73F1DA6}"/>
              </a:ext>
            </a:extLst>
          </p:cNvPr>
          <p:cNvSpPr txBox="1"/>
          <p:nvPr/>
        </p:nvSpPr>
        <p:spPr>
          <a:xfrm>
            <a:off x="2524760" y="419169"/>
            <a:ext cx="4978400" cy="4862870"/>
          </a:xfrm>
          <a:prstGeom prst="rect">
            <a:avLst/>
          </a:prstGeom>
          <a:noFill/>
        </p:spPr>
        <p:txBody>
          <a:bodyPr wrap="square" rtlCol="0">
            <a:spAutoFit/>
          </a:bodyPr>
          <a:lstStyle/>
          <a:p>
            <a:pPr lvl="0" algn="ctr">
              <a:defRPr/>
            </a:pPr>
            <a:r>
              <a:rPr lang="ar-JO" sz="7200" dirty="0">
                <a:latin typeface="Arial" panose="020B0604020202020204" pitchFamily="34" charset="0"/>
                <a:cs typeface="Arial" panose="020B0604020202020204" pitchFamily="34" charset="0"/>
              </a:rPr>
              <a:t>نحن نحبه لأنه هو أحبنا</a:t>
            </a:r>
            <a:br>
              <a:rPr lang="en-US" sz="7200" dirty="0">
                <a:latin typeface="Arial" panose="020B0604020202020204" pitchFamily="34" charset="0"/>
                <a:cs typeface="Arial" panose="020B0604020202020204" pitchFamily="34" charset="0"/>
              </a:rPr>
            </a:br>
            <a:r>
              <a:rPr lang="ar-SA" sz="8800" dirty="0">
                <a:latin typeface="Arial" panose="020B0604020202020204" pitchFamily="34" charset="0"/>
                <a:cs typeface="Arial" panose="020B0604020202020204" pitchFamily="34" charset="0"/>
              </a:rPr>
              <a:t> </a:t>
            </a:r>
            <a:r>
              <a:rPr lang="ar-SA" sz="16600" b="1" dirty="0">
                <a:solidFill>
                  <a:srgbClr val="FF0000"/>
                </a:solidFill>
                <a:latin typeface="Arial" panose="020B0604020202020204" pitchFamily="34" charset="0"/>
                <a:cs typeface="Arial" panose="020B0604020202020204" pitchFamily="34" charset="0"/>
              </a:rPr>
              <a:t>أولاً</a:t>
            </a:r>
            <a:endParaRPr lang="en-US" sz="115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216328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1 يوحنا</a:t>
            </a:r>
            <a:r>
              <a:rPr lang="ar-JO" sz="8800" dirty="0">
                <a:solidFill>
                  <a:schemeClr val="bg1"/>
                </a:solidFill>
                <a:ea typeface="Osaka" charset="0"/>
                <a:cs typeface="Arial" panose="020B0604020202020204" pitchFamily="34" charset="0"/>
              </a:rPr>
              <a:t> 5</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396673861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كن واثق</a:t>
            </a: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أمام الله (٣: ٢١-٢٤)</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التعليم الرسولي (٤: ١-٦)</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ارعَ</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المؤمنين (٤: ٧-٢١)</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وصايا الله (٥: ١-٣)</a:t>
            </a:r>
            <a:endParaRPr kumimoji="0" lang="en-SG"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5217807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B555279C-9205-8C42-8B22-0AAF917E864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42265" cy="616530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5343747"/>
          </a:xfrm>
          <a:effectLst>
            <a:outerShdw blurRad="63500" dist="35921" dir="2700000" algn="ctr" rotWithShape="0">
              <a:schemeClr val="tx2">
                <a:alpha val="74998"/>
              </a:schemeClr>
            </a:outerShdw>
          </a:effectLst>
        </p:spPr>
        <p:txBody>
          <a:bodyPr anchor="t"/>
          <a:lstStyle/>
          <a:p>
            <a:pPr>
              <a:defRPr/>
            </a:pPr>
            <a:r>
              <a:rPr lang="ar-SA" sz="3600" dirty="0">
                <a:effectLst>
                  <a:glow rad="127000">
                    <a:schemeClr val="tx1"/>
                  </a:glow>
                </a:effectLst>
                <a:ea typeface="ＭＳ Ｐゴシック" charset="0"/>
              </a:rPr>
              <a:t>١ يوحنا ٥ : ١-٣</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1 كل من يؤمن أن يسوع هو المسيح فقد ولد من الله</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وكل من يحب الوالد يحب المولود منه أيضا</a:t>
            </a:r>
            <a:r>
              <a:rPr lang="ar-JO" sz="3600" dirty="0">
                <a:effectLst>
                  <a:glow rad="127000">
                    <a:schemeClr val="tx1"/>
                  </a:glow>
                </a:effectLst>
                <a:ea typeface="ＭＳ Ｐゴシック" charset="0"/>
              </a:rPr>
              <a:t>ً 2 </a:t>
            </a:r>
            <a:r>
              <a:rPr lang="ar-SA" sz="3600" dirty="0">
                <a:effectLst>
                  <a:glow rad="127000">
                    <a:schemeClr val="tx1"/>
                  </a:glow>
                </a:effectLst>
                <a:ea typeface="ＭＳ Ｐゴシック" charset="0"/>
              </a:rPr>
              <a:t>بهذا نعرف أننا نحب أولاد الله: إذا أحببنا الله وحفظنا وصاياه</a:t>
            </a:r>
            <a:r>
              <a:rPr lang="ar-JO" sz="3600" dirty="0">
                <a:effectLst>
                  <a:glow rad="127000">
                    <a:schemeClr val="tx1"/>
                  </a:glow>
                </a:effectLst>
                <a:ea typeface="ＭＳ Ｐゴシック" charset="0"/>
              </a:rPr>
              <a:t> 3 </a:t>
            </a:r>
            <a:r>
              <a:rPr lang="ar-SA" sz="3600" dirty="0">
                <a:effectLst>
                  <a:glow rad="127000">
                    <a:schemeClr val="tx1"/>
                  </a:glow>
                </a:effectLst>
                <a:ea typeface="ＭＳ Ｐゴシック" charset="0"/>
              </a:rPr>
              <a:t>فإن هذه هي محبة الله: أن نحفظ وصاياه ووصاياه ليست ثقيلة</a:t>
            </a:r>
            <a:r>
              <a:rPr lang="ar-JO" sz="3600" dirty="0">
                <a:effectLst>
                  <a:glow rad="127000">
                    <a:schemeClr val="tx1"/>
                  </a:glow>
                </a:effectLst>
                <a:ea typeface="ＭＳ Ｐゴシック" charset="0"/>
              </a:rPr>
              <a:t>.</a:t>
            </a:r>
            <a:endParaRPr lang="ar-SA" sz="3600" dirty="0">
              <a:effectLst>
                <a:glow rad="127000">
                  <a:schemeClr val="tx1"/>
                </a:glow>
              </a:effectLst>
              <a:ea typeface="ＭＳ Ｐゴシック" charset="0"/>
            </a:endParaRPr>
          </a:p>
        </p:txBody>
      </p:sp>
    </p:spTree>
    <p:extLst>
      <p:ext uri="{BB962C8B-B14F-4D97-AF65-F5344CB8AC3E}">
        <p14:creationId xmlns:p14="http://schemas.microsoft.com/office/powerpoint/2010/main" val="316217858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rtl="1">
              <a:defRPr/>
            </a:pPr>
            <a:r>
              <a:rPr lang="ar-SA" sz="8000" dirty="0">
                <a:effectLst>
                  <a:glow rad="127000">
                    <a:schemeClr val="tx1"/>
                  </a:glow>
                </a:effectLst>
                <a:ea typeface="Arial" charset="0"/>
              </a:rPr>
              <a:t>كيف يمكنك تجنب الضلال في التعاليم الباطلة؟</a:t>
            </a:r>
            <a:endParaRPr lang="en-US" sz="8000" dirty="0">
              <a:effectLst>
                <a:glow rad="127000">
                  <a:schemeClr val="tx1"/>
                </a:glow>
              </a:effectLst>
              <a:ea typeface="Arial" charset="0"/>
            </a:endParaRP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8" name="Rounded Rectangle 7">
            <a:extLst>
              <a:ext uri="{FF2B5EF4-FFF2-40B4-BE49-F238E27FC236}">
                <a16:creationId xmlns:a16="http://schemas.microsoft.com/office/drawing/2014/main" id="{8D8F739E-4432-2349-862F-50B8FB4DDC32}"/>
              </a:ext>
            </a:extLst>
          </p:cNvPr>
          <p:cNvSpPr/>
          <p:nvPr/>
        </p:nvSpPr>
        <p:spPr bwMode="auto">
          <a:xfrm>
            <a:off x="899593"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1" name="Rounded Rectangle 10">
            <a:extLst>
              <a:ext uri="{FF2B5EF4-FFF2-40B4-BE49-F238E27FC236}">
                <a16:creationId xmlns:a16="http://schemas.microsoft.com/office/drawing/2014/main" id="{FCC26103-7435-4346-AC1D-BDE829ED797F}"/>
              </a:ext>
            </a:extLst>
          </p:cNvPr>
          <p:cNvSpPr/>
          <p:nvPr/>
        </p:nvSpPr>
        <p:spPr bwMode="auto">
          <a:xfrm>
            <a:off x="3746479"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3" name="Plus 12">
            <a:extLst>
              <a:ext uri="{FF2B5EF4-FFF2-40B4-BE49-F238E27FC236}">
                <a16:creationId xmlns:a16="http://schemas.microsoft.com/office/drawing/2014/main" id="{D6B70916-65AC-F04C-B9A9-E069D542E41C}"/>
              </a:ext>
            </a:extLst>
          </p:cNvPr>
          <p:cNvSpPr/>
          <p:nvPr/>
        </p:nvSpPr>
        <p:spPr bwMode="auto">
          <a:xfrm>
            <a:off x="2611068"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0" name="Rounded Rectangle 9">
            <a:extLst>
              <a:ext uri="{FF2B5EF4-FFF2-40B4-BE49-F238E27FC236}">
                <a16:creationId xmlns:a16="http://schemas.microsoft.com/office/drawing/2014/main" id="{1A2D48D5-0419-DD4E-8955-BD652326FC9F}"/>
              </a:ext>
            </a:extLst>
          </p:cNvPr>
          <p:cNvSpPr/>
          <p:nvPr/>
        </p:nvSpPr>
        <p:spPr bwMode="auto">
          <a:xfrm>
            <a:off x="6593366"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4" name="Plus 13">
            <a:extLst>
              <a:ext uri="{FF2B5EF4-FFF2-40B4-BE49-F238E27FC236}">
                <a16:creationId xmlns:a16="http://schemas.microsoft.com/office/drawing/2014/main" id="{95B57230-52CE-7B45-A50C-788C91CEB264}"/>
              </a:ext>
            </a:extLst>
          </p:cNvPr>
          <p:cNvSpPr/>
          <p:nvPr/>
        </p:nvSpPr>
        <p:spPr bwMode="auto">
          <a:xfrm>
            <a:off x="5457954"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173359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1" grpId="0" animBg="1"/>
      <p:bldP spid="13" grpId="0" animBg="1"/>
      <p:bldP spid="10" grpId="0" animBg="1"/>
      <p:bldP spid="1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56234" y="149918"/>
            <a:ext cx="7020272" cy="426887"/>
          </a:xfrm>
          <a:effectLst>
            <a:outerShdw blurRad="63500" dist="35921" dir="2700000" algn="ctr" rotWithShape="0">
              <a:schemeClr val="tx2">
                <a:alpha val="74998"/>
              </a:schemeClr>
            </a:outerShdw>
          </a:effectLst>
        </p:spPr>
        <p:txBody>
          <a:bodyPr anchor="ctr"/>
          <a:lstStyle/>
          <a:p>
            <a:pPr algn="r" rtl="1">
              <a:defRPr/>
            </a:pPr>
            <a:r>
              <a:rPr lang="ar-SA" sz="3200" dirty="0">
                <a:effectLst>
                  <a:glow rad="127000">
                    <a:schemeClr val="tx1"/>
                  </a:glow>
                </a:effectLst>
                <a:ea typeface="Arial" charset="0"/>
              </a:rPr>
              <a:t>كيف يمكنك</a:t>
            </a:r>
            <a:r>
              <a:rPr lang="en-US" sz="3200" dirty="0">
                <a:effectLst>
                  <a:glow rad="127000">
                    <a:schemeClr val="tx1"/>
                  </a:glow>
                </a:effectLst>
                <a:ea typeface="Arial" charset="0"/>
              </a:rPr>
              <a:t>…</a:t>
            </a:r>
            <a:endParaRPr lang="en-US" sz="32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204864"/>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تجنب</a:t>
            </a:r>
            <a:br>
              <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a:t>
            </a:r>
            <a:r>
              <a:rPr kumimoji="0" lang="ar-SA" sz="66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الضلال</a:t>
            </a:r>
            <a:endParaRPr kumimoji="0" lang="en-US" sz="6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51520" y="6234833"/>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a:t>
            </a: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في التعاليم الباطلة؟</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138647" y="52948"/>
            <a:ext cx="3443133" cy="562347"/>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يوحنا</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BBC71F52-3805-5C4C-83E0-DCA96F725319}"/>
              </a:ext>
            </a:extLst>
          </p:cNvPr>
          <p:cNvSpPr txBox="1">
            <a:spLocks noChangeArrowheads="1"/>
          </p:cNvSpPr>
          <p:nvPr/>
        </p:nvSpPr>
        <p:spPr bwMode="auto">
          <a:xfrm>
            <a:off x="4427984" y="980728"/>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أطع</a:t>
            </a: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أوامر الله</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(١-٢)</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Down Arrow 9">
            <a:extLst>
              <a:ext uri="{FF2B5EF4-FFF2-40B4-BE49-F238E27FC236}">
                <a16:creationId xmlns:a16="http://schemas.microsoft.com/office/drawing/2014/main" id="{6425A93D-31B6-7D43-8F4F-C0247E0428BF}"/>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051677DA-8B2A-4046-BB34-F6DB4DE7C888}"/>
              </a:ext>
            </a:extLst>
          </p:cNvPr>
          <p:cNvSpPr txBox="1">
            <a:spLocks noChangeArrowheads="1"/>
          </p:cNvSpPr>
          <p:nvPr/>
        </p:nvSpPr>
        <p:spPr bwMode="auto">
          <a:xfrm>
            <a:off x="0" y="980728"/>
            <a:ext cx="442798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أحب</a:t>
            </a: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الآخرين</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(٣: ١-٥: ٣)</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Down Arrow 11">
            <a:extLst>
              <a:ext uri="{FF2B5EF4-FFF2-40B4-BE49-F238E27FC236}">
                <a16:creationId xmlns:a16="http://schemas.microsoft.com/office/drawing/2014/main" id="{61096CF4-36DC-B346-93FE-CBDFFEBD39CC}"/>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Rectangle 2">
            <a:extLst>
              <a:ext uri="{FF2B5EF4-FFF2-40B4-BE49-F238E27FC236}">
                <a16:creationId xmlns:a16="http://schemas.microsoft.com/office/drawing/2014/main" id="{41E19FB3-FB2E-B948-826C-EF3C9B5CD60D}"/>
              </a:ext>
            </a:extLst>
          </p:cNvPr>
          <p:cNvSpPr txBox="1">
            <a:spLocks noChangeArrowheads="1"/>
          </p:cNvSpPr>
          <p:nvPr/>
        </p:nvSpPr>
        <p:spPr bwMode="auto">
          <a:xfrm>
            <a:off x="0" y="4875520"/>
            <a:ext cx="914400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اعلم أن الطاعة تنتج ما </a:t>
            </a:r>
            <a:r>
              <a:rPr kumimoji="0" lang="ar-SA"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a:t>
            </a: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br>
              <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(٥: ٤-٢١)</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6" name="Down Arrow 15">
            <a:extLst>
              <a:ext uri="{FF2B5EF4-FFF2-40B4-BE49-F238E27FC236}">
                <a16:creationId xmlns:a16="http://schemas.microsoft.com/office/drawing/2014/main" id="{A0A75039-B598-7C41-AE1A-B487C38A1C35}"/>
              </a:ext>
            </a:extLst>
          </p:cNvPr>
          <p:cNvSpPr/>
          <p:nvPr/>
        </p:nvSpPr>
        <p:spPr bwMode="auto">
          <a:xfrm>
            <a:off x="3962189" y="424868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82991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animBg="1"/>
      <p:bldP spid="11" grpId="0"/>
      <p:bldP spid="12" grpId="0" animBg="1"/>
      <p:bldP spid="14" grpId="0"/>
      <p:bldP spid="16"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B2E57DC8-5222-4B43-8A37-25496C0EAA9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9512" y="764704"/>
            <a:ext cx="2988910" cy="410445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168422" y="5733256"/>
            <a:ext cx="5928722" cy="829727"/>
          </a:xfrm>
          <a:effectLst>
            <a:outerShdw blurRad="63500" dist="35921" dir="2700000" algn="ctr" rotWithShape="0">
              <a:schemeClr val="tx2">
                <a:alpha val="74998"/>
              </a:schemeClr>
            </a:outerShdw>
          </a:effectLst>
        </p:spPr>
        <p:txBody>
          <a:bodyPr anchor="t"/>
          <a:lstStyle/>
          <a:p>
            <a:pPr>
              <a:defRPr/>
            </a:pPr>
            <a:r>
              <a:rPr lang="ar-JO" sz="2800" dirty="0">
                <a:effectLst>
                  <a:glow rad="127000">
                    <a:schemeClr val="tx1"/>
                  </a:glow>
                </a:effectLst>
                <a:ea typeface="ＭＳ Ｐゴシック" charset="0"/>
              </a:rPr>
              <a:t>- فرنسيس تشان - </a:t>
            </a:r>
            <a:endParaRPr lang="en-US" sz="28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6389E437-F3DE-E44C-A6E9-09062FC1F0D2}"/>
              </a:ext>
            </a:extLst>
          </p:cNvPr>
          <p:cNvSpPr txBox="1">
            <a:spLocks noChangeArrowheads="1"/>
          </p:cNvSpPr>
          <p:nvPr/>
        </p:nvSpPr>
        <p:spPr bwMode="auto">
          <a:xfrm>
            <a:off x="3168422" y="40521"/>
            <a:ext cx="5928722" cy="569273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يقول الكتاب المقدس أنه عندما نطيع</a:t>
            </a:r>
            <a:endPar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وصايا الله، فنحن ننتفع. </a:t>
            </a:r>
            <a:endPar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أعتقد أننا نفترض بشكل طبيعي</a:t>
            </a:r>
            <a:endPar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أننا إذا بحثنا عن مصالحنا واهتماماتنا الخاصة، فسنكون سعداء.</a:t>
            </a:r>
            <a:endPar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لكن الأشخاص الذين يضحون من أجل الآخرين سيخبرونك</a:t>
            </a:r>
            <a:endPar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أن مواسم العطاء </a:t>
            </a:r>
            <a:endPar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هي أعظم مكافأة في حياتهم.</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8684380"/>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مميزات الطاعة</a:t>
            </a:r>
            <a:endParaRPr lang="en-US" sz="5400" dirty="0">
              <a:effectLst>
                <a:glow rad="127000">
                  <a:schemeClr val="tx1"/>
                </a:glow>
              </a:effectLst>
              <a:ea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النصر على العالم (٥: ٤-٥)</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٣- اعلم أن الطاعة تنتج ما </a:t>
            </a: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(٥: ٤-٢١)</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648257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5868144" cy="6711899"/>
          </a:xfrm>
          <a:effectLst>
            <a:outerShdw blurRad="63500" dist="35921" dir="2700000" algn="ctr" rotWithShape="0">
              <a:schemeClr val="tx2">
                <a:alpha val="74998"/>
              </a:schemeClr>
            </a:outerShdw>
          </a:effectLst>
        </p:spPr>
        <p:txBody>
          <a:bodyPr anchor="t"/>
          <a:lstStyle/>
          <a:p>
            <a:pPr>
              <a:defRPr/>
            </a:pPr>
            <a:r>
              <a:rPr lang="ar-SA" dirty="0">
                <a:effectLst>
                  <a:glow rad="127000">
                    <a:schemeClr val="tx1"/>
                  </a:glow>
                </a:effectLst>
                <a:ea typeface="ＭＳ Ｐゴシック" charset="0"/>
              </a:rPr>
              <a:t>١ يوحنا ٥ : ٤-٥</a:t>
            </a:r>
            <a:br>
              <a:rPr lang="ar-SA" dirty="0">
                <a:effectLst>
                  <a:glow rad="127000">
                    <a:schemeClr val="tx1"/>
                  </a:glow>
                </a:effectLst>
                <a:ea typeface="ＭＳ Ｐゴシック" charset="0"/>
              </a:rPr>
            </a:br>
            <a:r>
              <a:rPr lang="ar-SA" dirty="0">
                <a:effectLst>
                  <a:glow rad="127000">
                    <a:schemeClr val="tx1"/>
                  </a:glow>
                </a:effectLst>
                <a:ea typeface="ＭＳ Ｐゴシック" charset="0"/>
              </a:rPr>
              <a:t>4 لأن كل من ولد من الله يغلب العالم</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وهذه هي الغلبة التي تغلب العالم: إيماننا</a:t>
            </a:r>
            <a:r>
              <a:rPr lang="ar-JO" dirty="0">
                <a:effectLst>
                  <a:glow rad="127000">
                    <a:schemeClr val="tx1"/>
                  </a:glow>
                </a:effectLst>
                <a:ea typeface="ＭＳ Ｐゴシック" charset="0"/>
              </a:rPr>
              <a:t> 5 </a:t>
            </a:r>
            <a:r>
              <a:rPr lang="ar-SA" dirty="0">
                <a:effectLst>
                  <a:glow rad="127000">
                    <a:schemeClr val="tx1"/>
                  </a:glow>
                </a:effectLst>
                <a:ea typeface="ＭＳ Ｐゴシック" charset="0"/>
              </a:rPr>
              <a:t>من هو الذي يغلب العالم، إلا الذي يؤمن أن يسوع هو ابن الله؟</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3850664330"/>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مميزات الطاعة</a:t>
            </a:r>
            <a:endParaRPr lang="en-US" sz="5400" dirty="0">
              <a:effectLst>
                <a:glow rad="127000">
                  <a:schemeClr val="tx1"/>
                </a:glow>
              </a:effectLst>
              <a:ea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النصر على العالم (٥: ٤-٥)</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تأكيد الخلاص (٥: ٦-١٣)</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٣- اعلم أن الطاعة تنتج ما </a:t>
            </a: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(٥: ٤-٢١).</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8919048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title" idx="4294967295"/>
          </p:nvPr>
        </p:nvSpPr>
        <p:spPr>
          <a:xfrm>
            <a:off x="0" y="0"/>
            <a:ext cx="9144000" cy="1143000"/>
          </a:xfrm>
        </p:spPr>
        <p:txBody>
          <a:bodyPr/>
          <a:lstStyle/>
          <a:p>
            <a:r>
              <a:rPr lang="ar-JO" sz="4000" dirty="0">
                <a:ea typeface="ＭＳ Ｐゴシック" charset="0"/>
              </a:rPr>
              <a:t>الإختطاف</a:t>
            </a:r>
            <a:endParaRPr lang="en-US" sz="4000" dirty="0">
              <a:ea typeface="ＭＳ Ｐゴシック" charset="0"/>
            </a:endParaRPr>
          </a:p>
        </p:txBody>
      </p:sp>
      <p:pic>
        <p:nvPicPr>
          <p:cNvPr id="2" name="Picture 1"/>
          <p:cNvPicPr>
            <a:picLocks noChangeAspect="1"/>
          </p:cNvPicPr>
          <p:nvPr/>
        </p:nvPicPr>
        <p:blipFill>
          <a:blip r:embed="rId3"/>
          <a:stretch>
            <a:fillRect/>
          </a:stretch>
        </p:blipFill>
        <p:spPr>
          <a:xfrm>
            <a:off x="-4271" y="1124744"/>
            <a:ext cx="9132546" cy="5114226"/>
          </a:xfrm>
          <a:prstGeom prst="rect">
            <a:avLst/>
          </a:prstGeom>
        </p:spPr>
      </p:pic>
    </p:spTree>
    <p:extLst>
      <p:ext uri="{BB962C8B-B14F-4D97-AF65-F5344CB8AC3E}">
        <p14:creationId xmlns:p14="http://schemas.microsoft.com/office/powerpoint/2010/main" val="7794716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title" idx="4294967295"/>
          </p:nvPr>
        </p:nvSpPr>
        <p:spPr>
          <a:xfrm>
            <a:off x="-2844824" y="-4851920"/>
            <a:ext cx="9144000" cy="908720"/>
          </a:xfrm>
        </p:spPr>
        <p:txBody>
          <a:bodyPr/>
          <a:lstStyle/>
          <a:p>
            <a:r>
              <a:rPr lang="ar-JO" sz="4000" dirty="0">
                <a:ea typeface="ＭＳ Ｐゴシック" charset="0"/>
              </a:rPr>
              <a:t>الإختطاف</a:t>
            </a:r>
            <a:endParaRPr lang="en-US" sz="4000" dirty="0">
              <a:ea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910765"/>
            <a:ext cx="9203907" cy="5916854"/>
          </a:xfrm>
          <a:prstGeom prst="rect">
            <a:avLst/>
          </a:prstGeom>
        </p:spPr>
      </p:pic>
      <p:sp>
        <p:nvSpPr>
          <p:cNvPr id="6" name="Rectangle 2"/>
          <p:cNvSpPr txBox="1">
            <a:spLocks noChangeArrowheads="1"/>
          </p:cNvSpPr>
          <p:nvPr/>
        </p:nvSpPr>
        <p:spPr>
          <a:xfrm>
            <a:off x="0" y="2420888"/>
            <a:ext cx="9144000" cy="4176464"/>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lvl="0" rtl="1">
              <a:defRPr/>
            </a:pPr>
            <a:r>
              <a:rPr lang="ar-JO" sz="2800" b="1" dirty="0">
                <a:effectLst>
                  <a:glow rad="292100">
                    <a:srgbClr val="000000"/>
                  </a:glow>
                </a:effectLst>
                <a:latin typeface="Arial" panose="020B0604020202020204" pitchFamily="34" charset="0"/>
                <a:ea typeface="ＭＳ Ｐゴシック" charset="0"/>
                <a:cs typeface="Arial" panose="020B0604020202020204" pitchFamily="34" charset="0"/>
              </a:rPr>
              <a:t>16 لأن الرب نفسه بهتاف، بصوت رئيس ملائكة وبوق الله، سوف ينزل من السماء، والأموات في المسيح سيقومون أولاً 17 ثم نحن الأحياء الباقين سنخطف جميعاً معهم في السحب، لملاقاة الرب في الهواء، وهكذا نكون كل حين مع الرب 18 لذلك عزوا بعضكم بعضا بهذا الكلام.</a:t>
            </a:r>
            <a:r>
              <a:rPr kumimoji="0" lang="ar-JO" sz="28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(1 تس 4: 16-18)</a:t>
            </a:r>
            <a:endParaRPr kumimoji="0" lang="en-US" sz="28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6">
            <a:extLst>
              <a:ext uri="{FF2B5EF4-FFF2-40B4-BE49-F238E27FC236}">
                <a16:creationId xmlns:a16="http://schemas.microsoft.com/office/drawing/2014/main" id="{3363F8A3-E42C-F848-A017-CE9A3E3EAAC3}"/>
              </a:ext>
            </a:extLst>
          </p:cNvPr>
          <p:cNvSpPr txBox="1">
            <a:spLocks noChangeArrowheads="1"/>
          </p:cNvSpPr>
          <p:nvPr/>
        </p:nvSpPr>
        <p:spPr bwMode="auto">
          <a:xfrm>
            <a:off x="0" y="0"/>
            <a:ext cx="9144000" cy="908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الإختطاف</a:t>
            </a:r>
            <a:endParaRPr kumimoji="0" lang="en-US"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7061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805264"/>
            <a:ext cx="9144000" cy="1052736"/>
          </a:xfrm>
        </p:spPr>
        <p:txBody>
          <a:bodyPr/>
          <a:lstStyle/>
          <a:p>
            <a:pPr>
              <a:defRPr/>
            </a:pPr>
            <a:r>
              <a:rPr lang="ar-JO" dirty="0">
                <a:solidFill>
                  <a:schemeClr val="bg1"/>
                </a:solidFill>
                <a:effectLst>
                  <a:glow rad="101600">
                    <a:schemeClr val="tx1"/>
                  </a:glow>
                </a:effectLst>
                <a:cs typeface="Arial" panose="020B0604020202020204" pitchFamily="34" charset="0"/>
              </a:rPr>
              <a:t>عطية الله (1 يوحنا 5: 11- 13).</a:t>
            </a:r>
            <a:endParaRPr lang="en-US" dirty="0">
              <a:solidFill>
                <a:schemeClr val="bg1"/>
              </a:solidFill>
              <a:effectLst>
                <a:glow rad="101600">
                  <a:schemeClr val="tx1"/>
                </a:glow>
              </a:effectLst>
              <a:cs typeface="Arial" panose="020B0604020202020204" pitchFamily="34" charset="0"/>
            </a:endParaRPr>
          </a:p>
        </p:txBody>
      </p:sp>
      <p:sp>
        <p:nvSpPr>
          <p:cNvPr id="4" name="Text Box 6"/>
          <p:cNvSpPr txBox="1">
            <a:spLocks noChangeArrowheads="1"/>
          </p:cNvSpPr>
          <p:nvPr/>
        </p:nvSpPr>
        <p:spPr bwMode="auto">
          <a:xfrm>
            <a:off x="7778" y="18322"/>
            <a:ext cx="9144000" cy="3539430"/>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11 وهذه هي الشهادة: </a:t>
            </a:r>
            <a:r>
              <a:rPr kumimoji="0" lang="ar-JO" altLang="zh-CN" sz="3200" b="1"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أن الله أعطانا حياة أبدية</a:t>
            </a:r>
            <a:endParaRPr lang="ar-JO" altLang="zh-CN" sz="3200" b="1"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وهذه الحياة هي في ابنه.</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12 </a:t>
            </a:r>
            <a:r>
              <a:rPr kumimoji="0" lang="ar-JO" altLang="zh-CN" sz="3200" b="1"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من له الابن فله الحياة</a:t>
            </a:r>
            <a:endParaRPr lang="ar-JO" altLang="zh-CN" sz="3200" b="1"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ومن ليس له ابن الله فليست له الحياة.</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13 كتبت هذا إليكم أنتم المؤمنين باسم ابن الله</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لكي تعلموا أن لكم حياة أبدية</a:t>
            </a:r>
            <a:endParaRPr lang="ar-JO" altLang="zh-CN" sz="3200" b="1"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ولكي تؤمنوا باسم ابن الله.</a:t>
            </a:r>
            <a:endParaRPr kumimoji="0" lang="en-US"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20072" y="15201"/>
            <a:ext cx="3898776" cy="1143000"/>
          </a:xfrm>
        </p:spPr>
        <p:txBody>
          <a:bodyPr/>
          <a:lstStyle/>
          <a:p>
            <a:pPr>
              <a:defRPr/>
            </a:pPr>
            <a:r>
              <a:rPr lang="ar-JO" sz="3600" b="1" dirty="0">
                <a:solidFill>
                  <a:schemeClr val="bg1"/>
                </a:solidFill>
                <a:effectLst>
                  <a:glow rad="177800">
                    <a:schemeClr val="tx1"/>
                  </a:glow>
                </a:effectLst>
                <a:latin typeface="Arial" panose="020B0604020202020204" pitchFamily="34" charset="0"/>
                <a:cs typeface="Arial" panose="020B0604020202020204" pitchFamily="34" charset="0"/>
              </a:rPr>
              <a:t>صلاة</a:t>
            </a:r>
            <a:endParaRPr lang="en-US" sz="3600" b="1" dirty="0">
              <a:solidFill>
                <a:schemeClr val="bg1"/>
              </a:solidFill>
              <a:effectLst>
                <a:glow rad="177800">
                  <a:schemeClr val="tx1"/>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07504" y="116632"/>
            <a:ext cx="4773446" cy="6624736"/>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7" charset="0"/>
              </a:defRPr>
            </a:lvl6pPr>
            <a:lvl7pPr marL="914400" algn="ctr" rtl="0" fontAlgn="base">
              <a:spcBef>
                <a:spcPct val="0"/>
              </a:spcBef>
              <a:spcAft>
                <a:spcPct val="0"/>
              </a:spcAft>
              <a:defRPr sz="4400">
                <a:solidFill>
                  <a:schemeClr val="tx1"/>
                </a:solidFill>
                <a:latin typeface="Calibri" pitchFamily="-107" charset="0"/>
              </a:defRPr>
            </a:lvl7pPr>
            <a:lvl8pPr marL="1371600" algn="ctr" rtl="0" fontAlgn="base">
              <a:spcBef>
                <a:spcPct val="0"/>
              </a:spcBef>
              <a:spcAft>
                <a:spcPct val="0"/>
              </a:spcAft>
              <a:defRPr sz="4400">
                <a:solidFill>
                  <a:schemeClr val="tx1"/>
                </a:solidFill>
                <a:latin typeface="Calibri" pitchFamily="-107" charset="0"/>
              </a:defRPr>
            </a:lvl8pPr>
            <a:lvl9pPr marL="1828800" algn="ctr" rtl="0" fontAlgn="base">
              <a:spcBef>
                <a:spcPct val="0"/>
              </a:spcBef>
              <a:spcAft>
                <a:spcPct val="0"/>
              </a:spcAft>
              <a:defRPr sz="4400">
                <a:solidFill>
                  <a:schemeClr val="tx1"/>
                </a:solidFill>
                <a:latin typeface="Calibri" pitchFamily="-107" charset="0"/>
              </a:defRPr>
            </a:lvl9pPr>
          </a:lstStyle>
          <a:p>
            <a:pPr defTabSz="457200">
              <a:defRPr/>
            </a:pPr>
            <a:r>
              <a:rPr lang="ar-JO" sz="3600" b="1" dirty="0">
                <a:solidFill>
                  <a:prstClr val="white"/>
                </a:solidFill>
                <a:effectLst>
                  <a:glow rad="177800">
                    <a:prstClr val="black"/>
                  </a:glow>
                </a:effectLst>
                <a:latin typeface="Arial" panose="020B0604020202020204" pitchFamily="34" charset="0"/>
                <a:cs typeface="Arial" panose="020B0604020202020204" pitchFamily="34" charset="0"/>
              </a:rPr>
              <a:t>يا يسوع، أشكرك على الوعد بالحياة الأبدية من خلال الثقة البسيطة بك. أنا أثق بك الآن لأنك بالفعل من قلت أنك – ابن الله – وأشكرك بالإيمان لأنك منحتني الحياة الأبدية. آمين."</a:t>
            </a:r>
            <a:r>
              <a:rPr lang="en-US" sz="3600" b="1" dirty="0">
                <a:solidFill>
                  <a:prstClr val="white"/>
                </a:solidFill>
                <a:effectLst>
                  <a:glow rad="177800">
                    <a:prstClr val="black"/>
                  </a:glow>
                </a:effectLst>
                <a:latin typeface="Arial" panose="020B0604020202020204" pitchFamily="34"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١-</a:t>
            </a:r>
            <a:r>
              <a:rPr lang="ar-JO" sz="5400" dirty="0">
                <a:effectLst>
                  <a:glow rad="127000">
                    <a:schemeClr val="tx1"/>
                  </a:glow>
                </a:effectLst>
                <a:ea typeface="Arial" charset="0"/>
              </a:rPr>
              <a:t> </a:t>
            </a:r>
            <a:r>
              <a:rPr lang="ar-SA" sz="5400" dirty="0">
                <a:solidFill>
                  <a:srgbClr val="FFFF00"/>
                </a:solidFill>
                <a:effectLst>
                  <a:glow rad="127000">
                    <a:schemeClr val="tx1"/>
                  </a:glow>
                </a:effectLst>
                <a:ea typeface="Arial" charset="0"/>
              </a:rPr>
              <a:t>أطع</a:t>
            </a:r>
            <a:r>
              <a:rPr lang="ar-SA" sz="5400" dirty="0">
                <a:effectLst>
                  <a:glow rad="127000">
                    <a:schemeClr val="tx1"/>
                  </a:glow>
                </a:effectLst>
                <a:ea typeface="Arial" charset="0"/>
              </a:rPr>
              <a:t> أوامر الله (١-٢).</a:t>
            </a:r>
            <a:endParaRPr lang="en-US" sz="5400" dirty="0">
              <a:effectLst>
                <a:glow rad="127000">
                  <a:schemeClr val="tx1"/>
                </a:glow>
              </a:effectLst>
              <a:ea typeface="Arial" charset="0"/>
            </a:endParaRP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آمن ببشرية المسيح من أجل الشركة والفرح (١: ١-٤).</a:t>
            </a:r>
          </a:p>
          <a:p>
            <a:pPr marL="457200" marR="0" lvl="1" indent="0" algn="ctr" defTabSz="914400" rtl="1"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اعتمد على يسوع (١: ٥-٢: ١٤).</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pitchFamily="-108" charset="-128"/>
            </a:endParaRP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تجنب عائقين أمام الطاعة لمحاربة الغنوصية المبكرة </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(٢: ١٥-٢٩).</a:t>
            </a:r>
            <a:endParaRPr kumimoji="0" lang="en-US"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6386844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Romans Title Hands Grasp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463"/>
            <a:ext cx="6911975"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559175" y="260350"/>
            <a:ext cx="5565775" cy="3871913"/>
          </a:xfrm>
        </p:spPr>
        <p:txBody>
          <a:bodyPr/>
          <a:lstStyle/>
          <a:p>
            <a:pPr>
              <a:defRPr/>
            </a:pPr>
            <a:r>
              <a:rPr lang="ar-JO" sz="8800" dirty="0">
                <a:cs typeface="Arial" panose="020B0604020202020204" pitchFamily="34" charset="0"/>
              </a:rPr>
              <a:t>الضمان  الأبدي</a:t>
            </a:r>
            <a:endParaRPr lang="en-US" sz="8800" dirty="0">
              <a:cs typeface="Arial" panose="020B0604020202020204" pitchFamily="34" charset="0"/>
            </a:endParaRPr>
          </a:p>
        </p:txBody>
      </p:sp>
      <p:sp>
        <p:nvSpPr>
          <p:cNvPr id="396291"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0245535"/>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0975" y="-362823"/>
            <a:ext cx="10070837" cy="7220823"/>
            <a:chOff x="-180975" y="-362823"/>
            <a:chExt cx="10070837" cy="7220823"/>
          </a:xfrm>
        </p:grpSpPr>
        <p:pic>
          <p:nvPicPr>
            <p:cNvPr id="4" name="Picture 3" descr="eternal security satan thinks a lie.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0975" y="-25400"/>
              <a:ext cx="9334500" cy="688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7084060" y="-58766"/>
              <a:ext cx="2069465" cy="5472000"/>
            </a:xfrm>
            <a:prstGeom prst="rect">
              <a:avLst/>
            </a:prstGeom>
            <a:solidFill>
              <a:srgbClr val="241F1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Times New Roman"/>
                <a:ea typeface="ＭＳ Ｐゴシック" charset="0"/>
                <a:cs typeface="+mn-cs"/>
              </a:endParaRPr>
            </a:p>
          </p:txBody>
        </p:sp>
        <p:sp>
          <p:nvSpPr>
            <p:cNvPr id="16" name="Oval Callout 15"/>
            <p:cNvSpPr/>
            <p:nvPr/>
          </p:nvSpPr>
          <p:spPr bwMode="auto">
            <a:xfrm>
              <a:off x="3848731" y="-362823"/>
              <a:ext cx="6041131" cy="5764780"/>
            </a:xfrm>
            <a:prstGeom prst="wedgeEllipseCallout">
              <a:avLst>
                <a:gd name="adj1" fmla="val -44085"/>
                <a:gd name="adj2" fmla="val 54719"/>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sz="1400" b="0" i="0" u="none" strike="noStrike" kern="1200" cap="none" spc="0" normalizeH="0" baseline="0" noProof="0" dirty="0">
                <a:ln>
                  <a:noFill/>
                </a:ln>
                <a:solidFill>
                  <a:srgbClr val="FFFFFF"/>
                </a:solidFill>
                <a:effectLst/>
                <a:uLnTx/>
                <a:uFillTx/>
                <a:latin typeface="Arial Black"/>
                <a:ea typeface="+mn-ea"/>
                <a:cs typeface="Arial Black"/>
              </a:endParaRPr>
            </a:p>
          </p:txBody>
        </p:sp>
      </p:grpSp>
      <p:sp>
        <p:nvSpPr>
          <p:cNvPr id="2" name="Title 1"/>
          <p:cNvSpPr>
            <a:spLocks noGrp="1"/>
          </p:cNvSpPr>
          <p:nvPr>
            <p:ph type="title"/>
          </p:nvPr>
        </p:nvSpPr>
        <p:spPr>
          <a:xfrm>
            <a:off x="714615" y="-52196"/>
            <a:ext cx="3600450" cy="2024063"/>
          </a:xfrm>
        </p:spPr>
        <p:txBody>
          <a:bodyPr/>
          <a:lstStyle/>
          <a:p>
            <a:pPr>
              <a:defRPr/>
            </a:pPr>
            <a:r>
              <a:rPr lang="ar-JO" sz="4800" dirty="0">
                <a:solidFill>
                  <a:schemeClr val="tx2"/>
                </a:solidFill>
                <a:effectLst>
                  <a:outerShdw blurRad="38100" dist="38100" dir="2700000" algn="tl" rotWithShape="0">
                    <a:srgbClr val="000000"/>
                  </a:outerShdw>
                </a:effectLst>
                <a:ea typeface="ＭＳ Ｐゴシック" charset="-128"/>
              </a:rPr>
              <a:t>سحتقر</a:t>
            </a:r>
            <a:br>
              <a:rPr lang="ar-JO" sz="4800" dirty="0">
                <a:solidFill>
                  <a:schemeClr val="tx2"/>
                </a:solidFill>
                <a:effectLst>
                  <a:outerShdw blurRad="38100" dist="38100" dir="2700000" algn="tl" rotWithShape="0">
                    <a:srgbClr val="000000"/>
                  </a:outerShdw>
                </a:effectLst>
                <a:ea typeface="ＭＳ Ｐゴシック" charset="-128"/>
              </a:rPr>
            </a:br>
            <a:r>
              <a:rPr lang="ar-JO" sz="4800" dirty="0">
                <a:solidFill>
                  <a:schemeClr val="tx2"/>
                </a:solidFill>
                <a:effectLst>
                  <a:outerShdw blurRad="38100" dist="38100" dir="2700000" algn="tl" rotWithShape="0">
                    <a:srgbClr val="000000"/>
                  </a:outerShdw>
                </a:effectLst>
                <a:ea typeface="ＭＳ Ｐゴシック" charset="-128"/>
              </a:rPr>
              <a:t>البعض          الضمان</a:t>
            </a:r>
            <a:endParaRPr lang="en-US" sz="6600" dirty="0"/>
          </a:p>
        </p:txBody>
      </p:sp>
      <p:sp>
        <p:nvSpPr>
          <p:cNvPr id="8" name="Rectangle 7"/>
          <p:cNvSpPr/>
          <p:nvPr/>
        </p:nvSpPr>
        <p:spPr>
          <a:xfrm>
            <a:off x="4479635" y="2967335"/>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22225">
                <a:solidFill>
                  <a:srgbClr val="CC0066"/>
                </a:solidFill>
                <a:prstDash val="solid"/>
              </a:ln>
              <a:solidFill>
                <a:srgbClr val="CC0066">
                  <a:lumMod val="40000"/>
                  <a:lumOff val="60000"/>
                </a:srgbClr>
              </a:solidFill>
              <a:effectLst/>
              <a:uLnTx/>
              <a:uFillTx/>
              <a:latin typeface="Times New Roman"/>
              <a:ea typeface="ＭＳ Ｐゴシック" charset="0"/>
              <a:cs typeface="+mn-cs"/>
            </a:endParaRPr>
          </a:p>
        </p:txBody>
      </p:sp>
      <p:sp>
        <p:nvSpPr>
          <p:cNvPr id="9" name="Rectangle 8"/>
          <p:cNvSpPr/>
          <p:nvPr/>
        </p:nvSpPr>
        <p:spPr>
          <a:xfrm>
            <a:off x="4479634" y="2967335"/>
            <a:ext cx="184731"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w="0"/>
              <a:solidFill>
                <a:srgbClr val="FF9933"/>
              </a:solidFill>
              <a:effectLst>
                <a:outerShdw blurRad="38100" dist="25400" dir="5400000" algn="ctr" rotWithShape="0">
                  <a:srgbClr val="6E747A">
                    <a:alpha val="43000"/>
                  </a:srgbClr>
                </a:outerShdw>
              </a:effectLst>
              <a:uLnTx/>
              <a:uFillTx/>
              <a:latin typeface="Times New Roman"/>
              <a:ea typeface="ＭＳ Ｐゴシック" charset="0"/>
              <a:cs typeface="+mn-cs"/>
            </a:endParaRPr>
          </a:p>
        </p:txBody>
      </p:sp>
      <p:sp>
        <p:nvSpPr>
          <p:cNvPr id="3" name="TextBox 2"/>
          <p:cNvSpPr txBox="1"/>
          <p:nvPr/>
        </p:nvSpPr>
        <p:spPr>
          <a:xfrm>
            <a:off x="4479633" y="548680"/>
            <a:ext cx="4479634" cy="45243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إن تعليمي عن الضمان الأبدي، المعروف أيضاً أنه إذا خلص الشخص فهو مخلص للأبد أو ثبات القديسين ، هو أفضل كذبة ابتكرتها على الإطلاق ضد الحق. هناك فرص إذا كنت مثل الأكثرية ، فسوف أخدعك وأعيد التقاطك أنت أيضاً.</a:t>
            </a:r>
            <a:endParaRPr kumimoji="0" lang="en-SG"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842861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3"/>
          <p:cNvSpPr>
            <a:spLocks noChangeArrowheads="1"/>
          </p:cNvSpPr>
          <p:nvPr/>
        </p:nvSpPr>
        <p:spPr bwMode="auto">
          <a:xfrm>
            <a:off x="-71438" y="-26988"/>
            <a:ext cx="9251951" cy="7029451"/>
          </a:xfrm>
          <a:prstGeom prst="rect">
            <a:avLst/>
          </a:prstGeom>
          <a:solidFill>
            <a:srgbClr val="0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pPr>
              <a:defRPr/>
            </a:pPr>
            <a:r>
              <a:rPr lang="en-US" dirty="0"/>
              <a:t>Some Despise Security</a:t>
            </a:r>
          </a:p>
        </p:txBody>
      </p:sp>
      <p:grpSp>
        <p:nvGrpSpPr>
          <p:cNvPr id="4" name="Group 3"/>
          <p:cNvGrpSpPr/>
          <p:nvPr/>
        </p:nvGrpSpPr>
        <p:grpSpPr>
          <a:xfrm>
            <a:off x="177800" y="139402"/>
            <a:ext cx="8966200" cy="6457950"/>
            <a:chOff x="177800" y="139402"/>
            <a:chExt cx="8966200" cy="6457950"/>
          </a:xfrm>
        </p:grpSpPr>
        <p:pic>
          <p:nvPicPr>
            <p:cNvPr id="328707" name="Picture 4" descr="eternal security teachers are evil men dan corner evangelical outr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7800" y="139402"/>
              <a:ext cx="8697913" cy="645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Oval Callout 2"/>
            <p:cNvSpPr/>
            <p:nvPr/>
          </p:nvSpPr>
          <p:spPr bwMode="auto">
            <a:xfrm>
              <a:off x="4276379" y="946192"/>
              <a:ext cx="4867621" cy="2583394"/>
            </a:xfrm>
            <a:prstGeom prst="wedgeEllipseCallout">
              <a:avLst>
                <a:gd name="adj1" fmla="val -65669"/>
                <a:gd name="adj2" fmla="val 5123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sz="4000" b="1" i="0" u="none" strike="noStrike" kern="1200" cap="none" spc="0" normalizeH="0" baseline="0" noProof="0" dirty="0">
                <a:ln w="0"/>
                <a:solidFill>
                  <a:srgbClr val="7030A0"/>
                </a:solidFill>
                <a:effectLst>
                  <a:outerShdw blurRad="38100" dist="25400" dir="5400000" algn="ctr" rotWithShape="0">
                    <a:srgbClr val="6E747A">
                      <a:alpha val="43000"/>
                    </a:srgbClr>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5" name="TextBox 4"/>
          <p:cNvSpPr txBox="1"/>
          <p:nvPr/>
        </p:nvSpPr>
        <p:spPr>
          <a:xfrm>
            <a:off x="4431888" y="1293912"/>
            <a:ext cx="4573416"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panose="020B0604020202020204" pitchFamily="34" charset="0"/>
                <a:ea typeface="MS PGothic" panose="020B0600070205080204" pitchFamily="34" charset="-128"/>
                <a:cs typeface="Arial" panose="020B0604020202020204" pitchFamily="34" charset="0"/>
              </a:rPr>
              <a:t>يمكنك الوثوق بي                        أنا معلم الضمان الأبدي</a:t>
            </a:r>
            <a:endParaRPr kumimoji="0" lang="en-SG" sz="4400" b="1"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4848663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1714" y="4132975"/>
            <a:ext cx="9144000" cy="1442181"/>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rPr>
              <a:t>Eternal Security</a:t>
            </a:r>
          </a:p>
        </p:txBody>
      </p:sp>
      <p:sp>
        <p:nvSpPr>
          <p:cNvPr id="4" name="Rectangle 2"/>
          <p:cNvSpPr txBox="1">
            <a:spLocks noChangeArrowheads="1"/>
          </p:cNvSpPr>
          <p:nvPr/>
        </p:nvSpPr>
        <p:spPr bwMode="auto">
          <a:xfrm>
            <a:off x="0" y="5992378"/>
            <a:ext cx="9144000" cy="86562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الخلاص مرة، هو الخلاص دائماً</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97316"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rPr>
              <a:t>296a</a:t>
            </a:r>
          </a:p>
        </p:txBody>
      </p:sp>
      <p:grpSp>
        <p:nvGrpSpPr>
          <p:cNvPr id="5" name="Group 4">
            <a:extLst>
              <a:ext uri="{FF2B5EF4-FFF2-40B4-BE49-F238E27FC236}">
                <a16:creationId xmlns:a16="http://schemas.microsoft.com/office/drawing/2014/main" id="{F53834C6-810B-0144-82C1-E005BDD121A0}"/>
              </a:ext>
            </a:extLst>
          </p:cNvPr>
          <p:cNvGrpSpPr/>
          <p:nvPr/>
        </p:nvGrpSpPr>
        <p:grpSpPr>
          <a:xfrm>
            <a:off x="51714" y="0"/>
            <a:ext cx="9016328" cy="5992813"/>
            <a:chOff x="51714" y="0"/>
            <a:chExt cx="9016328" cy="5992813"/>
          </a:xfrm>
        </p:grpSpPr>
        <p:pic>
          <p:nvPicPr>
            <p:cNvPr id="39731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388" y="0"/>
              <a:ext cx="8988425" cy="599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gular Pentagon 1">
              <a:extLst>
                <a:ext uri="{FF2B5EF4-FFF2-40B4-BE49-F238E27FC236}">
                  <a16:creationId xmlns:a16="http://schemas.microsoft.com/office/drawing/2014/main" id="{0ACD9869-8A05-9248-9F3A-06A20F91C207}"/>
                </a:ext>
              </a:extLst>
            </p:cNvPr>
            <p:cNvSpPr/>
            <p:nvPr/>
          </p:nvSpPr>
          <p:spPr bwMode="auto">
            <a:xfrm rot="20556805">
              <a:off x="5699257" y="2254636"/>
              <a:ext cx="936104" cy="791542"/>
            </a:xfrm>
            <a:prstGeom prst="pentagon">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cs typeface="+mn-cs"/>
              </a:endParaRPr>
            </a:p>
          </p:txBody>
        </p:sp>
        <p:sp>
          <p:nvSpPr>
            <p:cNvPr id="7" name="Regular Pentagon 6">
              <a:extLst>
                <a:ext uri="{FF2B5EF4-FFF2-40B4-BE49-F238E27FC236}">
                  <a16:creationId xmlns:a16="http://schemas.microsoft.com/office/drawing/2014/main" id="{E683485A-7FF6-2243-8F92-24F8C85B4920}"/>
                </a:ext>
              </a:extLst>
            </p:cNvPr>
            <p:cNvSpPr/>
            <p:nvPr/>
          </p:nvSpPr>
          <p:spPr bwMode="auto">
            <a:xfrm rot="21445724">
              <a:off x="2564267" y="2579691"/>
              <a:ext cx="421348" cy="387972"/>
            </a:xfrm>
            <a:prstGeom prst="pentagon">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cs typeface="+mn-cs"/>
              </a:endParaRPr>
            </a:p>
          </p:txBody>
        </p:sp>
        <p:sp>
          <p:nvSpPr>
            <p:cNvPr id="3" name="Rectangle 2">
              <a:extLst>
                <a:ext uri="{FF2B5EF4-FFF2-40B4-BE49-F238E27FC236}">
                  <a16:creationId xmlns:a16="http://schemas.microsoft.com/office/drawing/2014/main" id="{C88D5514-784F-7940-81DB-C30E4245B274}"/>
                </a:ext>
              </a:extLst>
            </p:cNvPr>
            <p:cNvSpPr/>
            <p:nvPr/>
          </p:nvSpPr>
          <p:spPr bwMode="auto">
            <a:xfrm>
              <a:off x="51714" y="2204864"/>
              <a:ext cx="2864102" cy="772055"/>
            </a:xfrm>
            <a:prstGeom prst="rect">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cs typeface="+mn-cs"/>
              </a:endParaRPr>
            </a:p>
          </p:txBody>
        </p:sp>
        <p:sp>
          <p:nvSpPr>
            <p:cNvPr id="9" name="Rectangle 8">
              <a:extLst>
                <a:ext uri="{FF2B5EF4-FFF2-40B4-BE49-F238E27FC236}">
                  <a16:creationId xmlns:a16="http://schemas.microsoft.com/office/drawing/2014/main" id="{DE15DCE1-D15C-2345-916D-F68961DE061A}"/>
                </a:ext>
              </a:extLst>
            </p:cNvPr>
            <p:cNvSpPr/>
            <p:nvPr/>
          </p:nvSpPr>
          <p:spPr bwMode="auto">
            <a:xfrm>
              <a:off x="6203940" y="2267007"/>
              <a:ext cx="2864102" cy="772055"/>
            </a:xfrm>
            <a:prstGeom prst="rect">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cs typeface="+mn-cs"/>
              </a:endParaRPr>
            </a:p>
          </p:txBody>
        </p:sp>
        <p:sp>
          <p:nvSpPr>
            <p:cNvPr id="10" name="Rectangle 9">
              <a:extLst>
                <a:ext uri="{FF2B5EF4-FFF2-40B4-BE49-F238E27FC236}">
                  <a16:creationId xmlns:a16="http://schemas.microsoft.com/office/drawing/2014/main" id="{7F1F73B4-EA93-5847-A0CA-9671562619C7}"/>
                </a:ext>
              </a:extLst>
            </p:cNvPr>
            <p:cNvSpPr/>
            <p:nvPr/>
          </p:nvSpPr>
          <p:spPr bwMode="auto">
            <a:xfrm>
              <a:off x="5706791" y="2169352"/>
              <a:ext cx="2864102" cy="772055"/>
            </a:xfrm>
            <a:prstGeom prst="rect">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cs typeface="+mn-cs"/>
              </a:endParaRPr>
            </a:p>
          </p:txBody>
        </p:sp>
      </p:grpSp>
      <p:sp>
        <p:nvSpPr>
          <p:cNvPr id="12" name="Rectangle 2">
            <a:extLst>
              <a:ext uri="{FF2B5EF4-FFF2-40B4-BE49-F238E27FC236}">
                <a16:creationId xmlns:a16="http://schemas.microsoft.com/office/drawing/2014/main" id="{4E925039-B30C-1E4A-871D-FB65EDA26A77}"/>
              </a:ext>
            </a:extLst>
          </p:cNvPr>
          <p:cNvSpPr txBox="1">
            <a:spLocks noChangeArrowheads="1"/>
          </p:cNvSpPr>
          <p:nvPr/>
        </p:nvSpPr>
        <p:spPr bwMode="auto">
          <a:xfrm>
            <a:off x="-180528" y="2132856"/>
            <a:ext cx="3382967" cy="86562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lumMod val="85000"/>
                  </a:srgbClr>
                </a:solidFill>
                <a:effectLst>
                  <a:glow rad="127000">
                    <a:srgbClr val="000000"/>
                  </a:glow>
                </a:effectLst>
                <a:uLnTx/>
                <a:uFillTx/>
                <a:latin typeface="Arial Narrow" panose="020B0604020202020204" pitchFamily="34" charset="0"/>
                <a:ea typeface="ＭＳ Ｐゴシック" charset="0"/>
                <a:cs typeface="Arial" panose="020B0604020202020204" pitchFamily="34" charset="0"/>
              </a:rPr>
              <a:t>الأبدي</a:t>
            </a:r>
            <a:endParaRPr kumimoji="0" lang="en-US" sz="6000" b="1" i="0" u="none" strike="noStrike" kern="1200" cap="none" spc="0" normalizeH="0" baseline="0" noProof="0" dirty="0">
              <a:ln>
                <a:noFill/>
              </a:ln>
              <a:solidFill>
                <a:srgbClr val="FFFFFF">
                  <a:lumMod val="85000"/>
                </a:srgbClr>
              </a:solidFill>
              <a:effectLst>
                <a:glow rad="127000">
                  <a:srgbClr val="000000"/>
                </a:glow>
              </a:effectLst>
              <a:uLnTx/>
              <a:uFillTx/>
              <a:latin typeface="Arial Narrow"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3981DE3E-4978-C748-BEA9-5B9717D762B3}"/>
              </a:ext>
            </a:extLst>
          </p:cNvPr>
          <p:cNvSpPr txBox="1">
            <a:spLocks noChangeArrowheads="1"/>
          </p:cNvSpPr>
          <p:nvPr/>
        </p:nvSpPr>
        <p:spPr bwMode="auto">
          <a:xfrm>
            <a:off x="5699078" y="2168367"/>
            <a:ext cx="3483285" cy="86562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lumMod val="85000"/>
                  </a:srgbClr>
                </a:solidFill>
                <a:effectLst>
                  <a:glow rad="127000">
                    <a:srgbClr val="000000"/>
                  </a:glow>
                </a:effectLst>
                <a:uLnTx/>
                <a:uFillTx/>
                <a:latin typeface="Arial Narrow" panose="020B0604020202020204" pitchFamily="34" charset="0"/>
                <a:ea typeface="ＭＳ Ｐゴシック" charset="0"/>
                <a:cs typeface="Arial" panose="020B0604020202020204" pitchFamily="34" charset="0"/>
              </a:rPr>
              <a:t>الضمان</a:t>
            </a:r>
            <a:endParaRPr kumimoji="0" lang="en-US" sz="6000" b="1" i="0" u="none" strike="noStrike" kern="1200" cap="none" spc="0" normalizeH="0" baseline="0" noProof="0" dirty="0">
              <a:ln>
                <a:noFill/>
              </a:ln>
              <a:solidFill>
                <a:srgbClr val="FFFFFF">
                  <a:lumMod val="85000"/>
                </a:srgbClr>
              </a:solidFill>
              <a:effectLst>
                <a:glow rad="127000">
                  <a:srgbClr val="000000"/>
                </a:glow>
              </a:effectLst>
              <a:uLnTx/>
              <a:uFillTx/>
              <a:latin typeface="Arial Narrow" panose="020B0604020202020204" pitchFamily="34" charset="0"/>
              <a:ea typeface="ＭＳ Ｐゴシック" charset="0"/>
              <a:cs typeface="Arial" panose="020B0604020202020204" pitchFamily="34" charset="0"/>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ChangeArrowheads="1"/>
          </p:cNvSpPr>
          <p:nvPr>
            <p:ph type="title" idx="4294967295"/>
          </p:nvPr>
        </p:nvSpPr>
        <p:spPr>
          <a:xfrm>
            <a:off x="0" y="-13205"/>
            <a:ext cx="9144000" cy="685800"/>
          </a:xfrm>
          <a:solidFill>
            <a:srgbClr val="000000"/>
          </a:solidFill>
        </p:spPr>
        <p:txBody>
          <a:bodyPr/>
          <a:lstStyle/>
          <a:p>
            <a:r>
              <a:rPr lang="ar-JO" dirty="0">
                <a:solidFill>
                  <a:srgbClr val="EAEAEA"/>
                </a:solidFill>
                <a:latin typeface="Arial" panose="020B0604020202020204" pitchFamily="34" charset="0"/>
                <a:ea typeface="ＭＳ Ｐゴシック" charset="0"/>
                <a:cs typeface="Arial" panose="020B0604020202020204" pitchFamily="34" charset="0"/>
              </a:rPr>
              <a:t>تمييز المصطلحات</a:t>
            </a:r>
            <a:endParaRPr lang="en-US" dirty="0">
              <a:solidFill>
                <a:srgbClr val="EAEAEA"/>
              </a:solidFill>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3696483362"/>
              </p:ext>
            </p:extLst>
          </p:nvPr>
        </p:nvGraphicFramePr>
        <p:xfrm>
          <a:off x="1" y="672595"/>
          <a:ext cx="9144001" cy="6284797"/>
        </p:xfrm>
        <a:graphic>
          <a:graphicData uri="http://schemas.openxmlformats.org/drawingml/2006/table">
            <a:tbl>
              <a:tblPr/>
              <a:tblGrid>
                <a:gridCol w="1807215">
                  <a:extLst>
                    <a:ext uri="{9D8B030D-6E8A-4147-A177-3AD203B41FA5}">
                      <a16:colId xmlns:a16="http://schemas.microsoft.com/office/drawing/2014/main" val="20000"/>
                    </a:ext>
                  </a:extLst>
                </a:gridCol>
                <a:gridCol w="3469854">
                  <a:extLst>
                    <a:ext uri="{9D8B030D-6E8A-4147-A177-3AD203B41FA5}">
                      <a16:colId xmlns:a16="http://schemas.microsoft.com/office/drawing/2014/main" val="20001"/>
                    </a:ext>
                  </a:extLst>
                </a:gridCol>
                <a:gridCol w="3866932">
                  <a:extLst>
                    <a:ext uri="{9D8B030D-6E8A-4147-A177-3AD203B41FA5}">
                      <a16:colId xmlns:a16="http://schemas.microsoft.com/office/drawing/2014/main" val="20002"/>
                    </a:ext>
                  </a:extLst>
                </a:gridCol>
              </a:tblGrid>
              <a:tr h="6905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02" marB="4570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الضمان الأبدي</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تأكيد الخلاص</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090361">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المعنى</a:t>
                      </a:r>
                    </a:p>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الأساسي</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الخلاص</a:t>
                      </a:r>
                      <a:r>
                        <a:rPr lang="ar-JO" sz="2800" b="1" i="0" baseline="0" dirty="0">
                          <a:effectLst/>
                          <a:latin typeface="Arial" panose="020B0604020202020204" pitchFamily="34" charset="0"/>
                          <a:ea typeface="Times New Roman"/>
                          <a:cs typeface="Arial" panose="020B0604020202020204" pitchFamily="34" charset="0"/>
                        </a:rPr>
                        <a:t> من عقوبة الخطية إلى الأبد ( خلاص مرة، خلاص للأبد)</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u="sng" dirty="0">
                          <a:effectLst/>
                          <a:latin typeface="Arial" panose="020B0604020202020204" pitchFamily="34" charset="0"/>
                          <a:ea typeface="Times New Roman"/>
                          <a:cs typeface="Arial" panose="020B0604020202020204" pitchFamily="34" charset="0"/>
                        </a:rPr>
                        <a:t>معرفة</a:t>
                      </a:r>
                      <a:r>
                        <a:rPr lang="ar-JO" sz="2800" b="1" i="0" baseline="0" dirty="0">
                          <a:effectLst/>
                          <a:latin typeface="Arial" panose="020B0604020202020204" pitchFamily="34" charset="0"/>
                          <a:ea typeface="Times New Roman"/>
                          <a:cs typeface="Arial" panose="020B0604020202020204" pitchFamily="34" charset="0"/>
                        </a:rPr>
                        <a:t> أننا خلصنا من عقوبة الخطية للأبد</a:t>
                      </a:r>
                      <a:endParaRPr lang="en-US" sz="3200" b="1" i="0" dirty="0">
                        <a:effectLst/>
                        <a:latin typeface="Arial" panose="020B0604020202020204" pitchFamily="34" charset="0"/>
                        <a:ea typeface="Times New Roman"/>
                        <a:cs typeface="Arial" panose="020B0604020202020204" pitchFamily="34" charset="0"/>
                      </a:endParaRPr>
                    </a:p>
                    <a:p>
                      <a:pPr algn="ctr">
                        <a:spcAft>
                          <a:spcPts val="0"/>
                        </a:spcAft>
                        <a:tabLst>
                          <a:tab pos="736600" algn="l"/>
                          <a:tab pos="1536700" algn="l"/>
                          <a:tab pos="4114800" algn="l"/>
                          <a:tab pos="5143500" algn="l"/>
                        </a:tabLst>
                      </a:pPr>
                      <a:r>
                        <a:rPr lang="en-US" sz="2800" b="1" i="0" dirty="0">
                          <a:effectLst/>
                          <a:latin typeface="Arial" panose="020B0604020202020204" pitchFamily="34" charset="0"/>
                          <a:ea typeface="Times New Roman"/>
                          <a:cs typeface="Arial" panose="020B0604020202020204" pitchFamily="34" charset="0"/>
                        </a:rPr>
                        <a:t> </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503898">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التعريف</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عمل الله الذي يضمن أن عطية الخلاص عندما يتم قبولها مرة ستكون للأبد ولا يمكن فقدانها</a:t>
                      </a:r>
                      <a:r>
                        <a:rPr lang="ar-JO" sz="2800" b="1" i="0" baseline="0" dirty="0">
                          <a:effectLst/>
                          <a:latin typeface="Arial" panose="020B0604020202020204" pitchFamily="34" charset="0"/>
                          <a:ea typeface="Times New Roman"/>
                          <a:cs typeface="Arial" panose="020B0604020202020204" pitchFamily="34" charset="0"/>
                        </a:rPr>
                        <a:t> (رايري، اللاهوت الأساسي، 328)</a:t>
                      </a:r>
                      <a:endParaRPr lang="en-US" sz="3200" b="1" i="0" dirty="0">
                        <a:effectLst/>
                        <a:latin typeface="Arial" panose="020B0604020202020204" pitchFamily="34" charset="0"/>
                        <a:ea typeface="Times New Roman"/>
                        <a:cs typeface="Arial" panose="020B0604020202020204" pitchFamily="34" charset="0"/>
                      </a:endParaRPr>
                    </a:p>
                    <a:p>
                      <a:pPr algn="ctr">
                        <a:spcAft>
                          <a:spcPts val="0"/>
                        </a:spcAft>
                        <a:tabLst>
                          <a:tab pos="736600" algn="l"/>
                          <a:tab pos="1536700" algn="l"/>
                          <a:tab pos="4114800" algn="l"/>
                          <a:tab pos="5143500" algn="l"/>
                        </a:tabLst>
                      </a:pPr>
                      <a:r>
                        <a:rPr lang="en-US" sz="2800" b="1" i="0" dirty="0">
                          <a:effectLst/>
                          <a:latin typeface="Arial" panose="020B0604020202020204" pitchFamily="34" charset="0"/>
                          <a:ea typeface="Times New Roman"/>
                          <a:cs typeface="Arial" panose="020B0604020202020204" pitchFamily="34" charset="0"/>
                        </a:rPr>
                        <a:t> </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إدراك حق الضمان الأبدي أو الثبات (رايري،</a:t>
                      </a:r>
                      <a:r>
                        <a:rPr lang="ar-JO" sz="2800" b="1" i="0" baseline="0" dirty="0">
                          <a:effectLst/>
                          <a:latin typeface="Arial" panose="020B0604020202020204" pitchFamily="34" charset="0"/>
                          <a:ea typeface="Times New Roman"/>
                          <a:cs typeface="Arial" panose="020B0604020202020204" pitchFamily="34" charset="0"/>
                        </a:rPr>
                        <a:t> اللاهوت الأساسي، 328)</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99380"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99381" name="Text Box 123"/>
          <p:cNvSpPr txBox="1">
            <a:spLocks noChangeArrowheads="1"/>
          </p:cNvSpPr>
          <p:nvPr/>
        </p:nvSpPr>
        <p:spPr bwMode="auto">
          <a:xfrm>
            <a:off x="9128185" y="141048"/>
            <a:ext cx="9128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4835656"/>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2"/>
          <p:cNvSpPr>
            <a:spLocks noGrp="1" noChangeArrowheads="1"/>
          </p:cNvSpPr>
          <p:nvPr>
            <p:ph type="title" idx="4294967295"/>
          </p:nvPr>
        </p:nvSpPr>
        <p:spPr>
          <a:xfrm>
            <a:off x="0" y="-14819"/>
            <a:ext cx="9144000" cy="685800"/>
          </a:xfrm>
          <a:solidFill>
            <a:srgbClr val="000000"/>
          </a:solidFill>
        </p:spPr>
        <p:txBody>
          <a:bodyPr/>
          <a:lstStyle/>
          <a:p>
            <a:r>
              <a:rPr lang="ar-JO" dirty="0">
                <a:solidFill>
                  <a:srgbClr val="EAEAEA"/>
                </a:solidFill>
                <a:latin typeface="Arial" panose="020B0604020202020204" pitchFamily="34" charset="0"/>
                <a:ea typeface="ＭＳ Ｐゴシック" charset="0"/>
                <a:cs typeface="Arial" panose="020B0604020202020204" pitchFamily="34" charset="0"/>
              </a:rPr>
              <a:t>تمييز المصطلحات</a:t>
            </a:r>
            <a:endParaRPr lang="en-US" dirty="0">
              <a:solidFill>
                <a:srgbClr val="EAEAEA"/>
              </a:solidFill>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715345676"/>
              </p:ext>
            </p:extLst>
          </p:nvPr>
        </p:nvGraphicFramePr>
        <p:xfrm>
          <a:off x="-9159" y="670983"/>
          <a:ext cx="9153159" cy="6250746"/>
        </p:xfrm>
        <a:graphic>
          <a:graphicData uri="http://schemas.openxmlformats.org/drawingml/2006/table">
            <a:tbl>
              <a:tblPr/>
              <a:tblGrid>
                <a:gridCol w="1837959">
                  <a:extLst>
                    <a:ext uri="{9D8B030D-6E8A-4147-A177-3AD203B41FA5}">
                      <a16:colId xmlns:a16="http://schemas.microsoft.com/office/drawing/2014/main" val="20000"/>
                    </a:ext>
                  </a:extLst>
                </a:gridCol>
                <a:gridCol w="3444639">
                  <a:extLst>
                    <a:ext uri="{9D8B030D-6E8A-4147-A177-3AD203B41FA5}">
                      <a16:colId xmlns:a16="http://schemas.microsoft.com/office/drawing/2014/main" val="20001"/>
                    </a:ext>
                  </a:extLst>
                </a:gridCol>
                <a:gridCol w="3870561">
                  <a:extLst>
                    <a:ext uri="{9D8B030D-6E8A-4147-A177-3AD203B41FA5}">
                      <a16:colId xmlns:a16="http://schemas.microsoft.com/office/drawing/2014/main" val="20002"/>
                    </a:ext>
                  </a:extLst>
                </a:gridCol>
              </a:tblGrid>
              <a:tr h="71363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الضمان الأبدي</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تأكيد الخلاص</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836718">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خدمة</a:t>
                      </a:r>
                    </a:p>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الروح</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الختم (أف 1: 13-14)</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التأكيد (رو 8: 15-17)</a:t>
                      </a:r>
                      <a:r>
                        <a:rPr lang="en-US" sz="2400" b="1" i="0" dirty="0">
                          <a:effectLst/>
                          <a:latin typeface="Arial" panose="020B0604020202020204" pitchFamily="34" charset="0"/>
                          <a:ea typeface="Times New Roman"/>
                          <a:cs typeface="Arial" panose="020B0604020202020204" pitchFamily="34" charset="0"/>
                        </a:rPr>
                        <a:t> </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7187">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المؤمن</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مركزه كابن لله (رو 8: 16ب)</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التطبيق أو الثقة (رو 8: 16أ)</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718">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المستلمون</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كل المؤمنون يمتلكونها</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بعض المؤمنون يشككون</a:t>
                      </a:r>
                      <a:endParaRPr lang="en-US" sz="3200" b="1" i="0" dirty="0">
                        <a:effectLst/>
                        <a:latin typeface="Arial" panose="020B0604020202020204" pitchFamily="34" charset="0"/>
                        <a:ea typeface="Times New Roman"/>
                        <a:cs typeface="Arial" panose="020B0604020202020204" pitchFamily="34" charset="0"/>
                      </a:endParaRPr>
                    </a:p>
                    <a:p>
                      <a:pPr algn="ctr">
                        <a:spcAft>
                          <a:spcPts val="0"/>
                        </a:spcAft>
                        <a:tabLst>
                          <a:tab pos="736600" algn="l"/>
                          <a:tab pos="1536700" algn="l"/>
                          <a:tab pos="4114800" algn="l"/>
                          <a:tab pos="5143500" algn="l"/>
                        </a:tabLst>
                      </a:pPr>
                      <a:r>
                        <a:rPr lang="en-US" sz="2800" b="1" i="0" dirty="0">
                          <a:effectLst/>
                          <a:latin typeface="Arial" panose="020B0604020202020204" pitchFamily="34" charset="0"/>
                          <a:ea typeface="Times New Roman"/>
                          <a:cs typeface="Arial" panose="020B0604020202020204" pitchFamily="34" charset="0"/>
                        </a:rPr>
                        <a:t> </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45204">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الديمومة</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en-US" sz="2400" b="1" i="0" dirty="0">
                          <a:effectLst/>
                          <a:latin typeface="Arial" panose="020B0604020202020204" pitchFamily="34" charset="0"/>
                          <a:ea typeface="Times New Roman"/>
                          <a:cs typeface="Arial" panose="020B0604020202020204" pitchFamily="34" charset="0"/>
                        </a:rPr>
                        <a:t> </a:t>
                      </a:r>
                      <a:r>
                        <a:rPr lang="ar-JO" sz="2400" b="1" i="0" dirty="0">
                          <a:effectLst/>
                          <a:latin typeface="Arial" panose="020B0604020202020204" pitchFamily="34" charset="0"/>
                          <a:ea typeface="Times New Roman"/>
                          <a:cs typeface="Arial" panose="020B0604020202020204" pitchFamily="34" charset="0"/>
                        </a:rPr>
                        <a:t>لا يمكن فقدانها (يو 6: 39-40، 10: 27-29، رو 8: 30، 38-39، عب 7: 25) </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يمكن فقدانه ( لهذا السبب كتب يوحنا 1 يو 5: 11-13)</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737557">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ترانيم</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لأني عالم بمن آمنت</a:t>
                      </a:r>
                      <a:endParaRPr lang="en-US" sz="2800" b="1" i="0" dirty="0">
                        <a:effectLst/>
                        <a:latin typeface="Arial" panose="020B0604020202020204" pitchFamily="34" charset="0"/>
                        <a:ea typeface="Times New Roman"/>
                        <a:cs typeface="Arial" panose="020B0604020202020204" pitchFamily="34" charset="0"/>
                      </a:endParaRPr>
                    </a:p>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في المسيح وحده </a:t>
                      </a:r>
                    </a:p>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الصخرة القوية</a:t>
                      </a:r>
                      <a:r>
                        <a:rPr lang="en-US" sz="2800" b="1" i="0" dirty="0">
                          <a:effectLst/>
                          <a:latin typeface="Arial" panose="020B0604020202020204" pitchFamily="34" charset="0"/>
                          <a:ea typeface="Times New Roman"/>
                          <a:cs typeface="Arial" panose="020B0604020202020204" pitchFamily="34" charset="0"/>
                        </a:rPr>
                        <a:t> </a:t>
                      </a:r>
                    </a:p>
                    <a:p>
                      <a:pPr algn="ctr">
                        <a:spcAft>
                          <a:spcPts val="0"/>
                        </a:spcAft>
                        <a:tabLst>
                          <a:tab pos="736600" algn="l"/>
                          <a:tab pos="1536700" algn="l"/>
                          <a:tab pos="4114800" algn="l"/>
                          <a:tab pos="5143500" algn="l"/>
                        </a:tabLst>
                      </a:pP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التأكيد المبارك</a:t>
                      </a:r>
                    </a:p>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الآن أنا أنتمي ليسوع</a:t>
                      </a:r>
                      <a:r>
                        <a:rPr lang="en-US" sz="2800" b="1" i="0" dirty="0">
                          <a:effectLst/>
                          <a:latin typeface="Arial" panose="020B0604020202020204" pitchFamily="34" charset="0"/>
                          <a:ea typeface="Times New Roman"/>
                          <a:cs typeface="Arial" panose="020B0604020202020204" pitchFamily="34" charset="0"/>
                        </a:rPr>
                        <a:t> </a:t>
                      </a: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00416"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00417" name="Text Box 123"/>
          <p:cNvSpPr txBox="1">
            <a:spLocks noChangeArrowheads="1"/>
          </p:cNvSpPr>
          <p:nvPr/>
        </p:nvSpPr>
        <p:spPr bwMode="auto">
          <a:xfrm>
            <a:off x="9153159" y="156369"/>
            <a:ext cx="91281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cs typeface="Arial" panose="020B0604020202020204" pitchFamily="34" charset="0"/>
              </a:rPr>
              <a:t>67</a:t>
            </a:r>
            <a:endParaRPr kumimoji="0" lang="en-US" sz="2400" b="1" u="none" strike="noStrike" kern="1200" cap="none" spc="0" normalizeH="0" baseline="0" noProof="0" dirty="0">
              <a:ln>
                <a:noFill/>
              </a:ln>
              <a:solidFill>
                <a:srgbClr val="F3F1E4"/>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1158294"/>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00113" y="234411"/>
            <a:ext cx="7451725" cy="295116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الدعم</a:t>
            </a:r>
            <a:br>
              <a:rPr lang="ar-JO" sz="6600" dirty="0">
                <a:effectLst>
                  <a:glow rad="127000">
                    <a:schemeClr val="tx1"/>
                  </a:glow>
                </a:effectLst>
                <a:ea typeface="ＭＳ Ｐゴシック" charset="0"/>
              </a:rPr>
            </a:br>
            <a:r>
              <a:rPr lang="ar-JO" sz="6600" dirty="0">
                <a:solidFill>
                  <a:srgbClr val="FFFF00"/>
                </a:solidFill>
                <a:effectLst>
                  <a:glow rad="127000">
                    <a:schemeClr val="tx1"/>
                  </a:glow>
                </a:effectLst>
                <a:ea typeface="ＭＳ Ｐゴシック" charset="0"/>
              </a:rPr>
              <a:t>اللاهوتي</a:t>
            </a:r>
            <a:br>
              <a:rPr lang="ar-JO" sz="6600" dirty="0">
                <a:effectLst>
                  <a:glow rad="127000">
                    <a:schemeClr val="tx1"/>
                  </a:glow>
                </a:effectLst>
                <a:ea typeface="ＭＳ Ｐゴシック" charset="0"/>
              </a:rPr>
            </a:br>
            <a:r>
              <a:rPr lang="ar-JO" sz="6600" dirty="0">
                <a:effectLst>
                  <a:glow rad="127000">
                    <a:schemeClr val="tx1"/>
                  </a:glow>
                </a:effectLst>
                <a:ea typeface="ＭＳ Ｐゴシック" charset="0"/>
              </a:rPr>
              <a:t>للضمان الأبدي</a:t>
            </a:r>
            <a:endParaRPr lang="en-US" sz="6600" dirty="0">
              <a:effectLst>
                <a:glow rad="127000">
                  <a:schemeClr val="tx1"/>
                </a:glow>
              </a:effectLst>
              <a:ea typeface="ＭＳ Ｐゴシック" charset="0"/>
            </a:endParaRPr>
          </a:p>
        </p:txBody>
      </p:sp>
      <p:pic>
        <p:nvPicPr>
          <p:cNvPr id="40141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75" y="3308350"/>
            <a:ext cx="9204325" cy="3549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1412"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4639075"/>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a:extLst>
              <a:ext uri="{FF2B5EF4-FFF2-40B4-BE49-F238E27FC236}">
                <a16:creationId xmlns:a16="http://schemas.microsoft.com/office/drawing/2014/main" id="{87AA4B23-FB43-D94C-BFEE-0D2032E6CDF0}"/>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01729" name="Group 2"/>
          <p:cNvGrpSpPr>
            <a:grpSpLocks/>
          </p:cNvGrpSpPr>
          <p:nvPr/>
        </p:nvGrpSpPr>
        <p:grpSpPr bwMode="auto">
          <a:xfrm>
            <a:off x="-36798" y="0"/>
            <a:ext cx="9180798" cy="6858000"/>
            <a:chOff x="-23" y="0"/>
            <a:chExt cx="5879" cy="4429"/>
          </a:xfrm>
        </p:grpSpPr>
        <p:sp>
          <p:nvSpPr>
            <p:cNvPr id="178179"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80" name="Rectangle 4"/>
            <p:cNvSpPr>
              <a:spLocks noChangeArrowheads="1"/>
            </p:cNvSpPr>
            <p:nvPr/>
          </p:nvSpPr>
          <p:spPr bwMode="auto">
            <a:xfrm>
              <a:off x="-23"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01730" name="Group 5"/>
          <p:cNvGrpSpPr>
            <a:grpSpLocks/>
          </p:cNvGrpSpPr>
          <p:nvPr/>
        </p:nvGrpSpPr>
        <p:grpSpPr bwMode="auto">
          <a:xfrm>
            <a:off x="1905000" y="1181100"/>
            <a:ext cx="5219700" cy="5219700"/>
            <a:chOff x="1200" y="696"/>
            <a:chExt cx="3288" cy="3288"/>
          </a:xfrm>
        </p:grpSpPr>
        <p:sp>
          <p:nvSpPr>
            <p:cNvPr id="178182"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83"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78184" name="AutoShape 8"/>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1732" name="Text Box 9"/>
          <p:cNvSpPr txBox="1">
            <a:spLocks noChangeArrowheads="1"/>
          </p:cNvSpPr>
          <p:nvPr/>
        </p:nvSpPr>
        <p:spPr bwMode="auto">
          <a:xfrm>
            <a:off x="3581400" y="38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Char char="•"/>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86" name="Rectangle 10"/>
          <p:cNvSpPr>
            <a:spLocks noChangeArrowheads="1"/>
          </p:cNvSpPr>
          <p:nvPr/>
        </p:nvSpPr>
        <p:spPr bwMode="auto">
          <a:xfrm rot="1619911">
            <a:off x="4668838" y="4223822"/>
            <a:ext cx="2133600"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87" name="Rectangle 11"/>
          <p:cNvSpPr>
            <a:spLocks noChangeArrowheads="1"/>
          </p:cNvSpPr>
          <p:nvPr/>
        </p:nvSpPr>
        <p:spPr bwMode="auto">
          <a:xfrm rot="-1572683">
            <a:off x="3679534" y="4082534"/>
            <a:ext cx="184731"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88" name="Rectangle 12"/>
          <p:cNvSpPr>
            <a:spLocks noChangeArrowheads="1"/>
          </p:cNvSpPr>
          <p:nvPr/>
        </p:nvSpPr>
        <p:spPr bwMode="auto">
          <a:xfrm rot="5400000">
            <a:off x="4555834" y="2368034"/>
            <a:ext cx="184731"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89" name="AutoShape 13"/>
          <p:cNvSpPr>
            <a:spLocks noChangeArrowheads="1"/>
          </p:cNvSpPr>
          <p:nvPr/>
        </p:nvSpPr>
        <p:spPr bwMode="auto">
          <a:xfrm rot="50350481">
            <a:off x="6060282" y="4678243"/>
            <a:ext cx="1695450"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90" name="Text Box 14"/>
          <p:cNvSpPr txBox="1">
            <a:spLocks noChangeArrowheads="1"/>
          </p:cNvSpPr>
          <p:nvPr/>
        </p:nvSpPr>
        <p:spPr bwMode="auto">
          <a:xfrm>
            <a:off x="4114800" y="2117725"/>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191" name="AutoShape 15"/>
          <p:cNvSpPr>
            <a:spLocks noChangeArrowheads="1"/>
          </p:cNvSpPr>
          <p:nvPr/>
        </p:nvSpPr>
        <p:spPr bwMode="auto">
          <a:xfrm rot="14452042">
            <a:off x="1507332" y="4661575"/>
            <a:ext cx="1747837"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92"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193"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194"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الإبن</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195" name="AutoShape 19"/>
          <p:cNvSpPr>
            <a:spLocks noChangeArrowheads="1"/>
          </p:cNvSpPr>
          <p:nvPr/>
        </p:nvSpPr>
        <p:spPr bwMode="auto">
          <a:xfrm>
            <a:off x="3624263" y="1055568"/>
            <a:ext cx="2016125" cy="733663"/>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4" name="Group 20"/>
          <p:cNvGrpSpPr>
            <a:grpSpLocks/>
          </p:cNvGrpSpPr>
          <p:nvPr/>
        </p:nvGrpSpPr>
        <p:grpSpPr bwMode="auto">
          <a:xfrm>
            <a:off x="3629025" y="2862263"/>
            <a:ext cx="1981200" cy="1752600"/>
            <a:chOff x="2286" y="1803"/>
            <a:chExt cx="1248" cy="1104"/>
          </a:xfrm>
        </p:grpSpPr>
        <p:sp>
          <p:nvSpPr>
            <p:cNvPr id="178197"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98" name="Text Box 22"/>
            <p:cNvSpPr txBox="1">
              <a:spLocks noChangeArrowheads="1"/>
            </p:cNvSpPr>
            <p:nvPr/>
          </p:nvSpPr>
          <p:spPr bwMode="auto">
            <a:xfrm>
              <a:off x="2448" y="2112"/>
              <a:ext cx="86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78199"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الآب</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200" name="Text Box 24"/>
          <p:cNvSpPr txBox="1">
            <a:spLocks noChangeArrowheads="1"/>
          </p:cNvSpPr>
          <p:nvPr/>
        </p:nvSpPr>
        <p:spPr bwMode="auto">
          <a:xfrm>
            <a:off x="5486400" y="47085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201" name="WordArt 25"/>
          <p:cNvSpPr>
            <a:spLocks noChangeArrowheads="1" noChangeShapeType="1" noTextEdit="1"/>
          </p:cNvSpPr>
          <p:nvPr/>
        </p:nvSpPr>
        <p:spPr bwMode="auto">
          <a:xfrm rot="-3731304">
            <a:off x="1997076"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2" name="WordArt 26"/>
          <p:cNvSpPr>
            <a:spLocks noChangeArrowheads="1" noChangeShapeType="1" noTextEdit="1"/>
          </p:cNvSpPr>
          <p:nvPr/>
        </p:nvSpPr>
        <p:spPr bwMode="auto">
          <a:xfrm rot="3668274">
            <a:off x="5957888"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3" name="WordArt 27"/>
          <p:cNvSpPr>
            <a:spLocks noChangeArrowheads="1" noChangeShapeType="1" noTextEdit="1"/>
          </p:cNvSpPr>
          <p:nvPr/>
        </p:nvSpPr>
        <p:spPr bwMode="auto">
          <a:xfrm>
            <a:off x="4038600" y="5972175"/>
            <a:ext cx="1119188" cy="204788"/>
          </a:xfrm>
          <a:prstGeom prst="rect">
            <a:avLst/>
          </a:prstGeom>
        </p:spPr>
        <p:txBody>
          <a:bodyPr spcFirstLastPara="1" wrap="none" fromWordArt="1">
            <a:prstTxWarp prst="textArchDown">
              <a:avLst>
                <a:gd name="adj" fmla="val 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4" name="Text Box 28"/>
          <p:cNvSpPr txBox="1">
            <a:spLocks noChangeArrowheads="1"/>
          </p:cNvSpPr>
          <p:nvPr/>
        </p:nvSpPr>
        <p:spPr bwMode="auto">
          <a:xfrm>
            <a:off x="0" y="6508576"/>
            <a:ext cx="5943600" cy="304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واين هاوس ، مخططات اللاهوت والعقيدة المسيحية ، ص. 45</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itle 1">
            <a:extLst>
              <a:ext uri="{FF2B5EF4-FFF2-40B4-BE49-F238E27FC236}">
                <a16:creationId xmlns:a16="http://schemas.microsoft.com/office/drawing/2014/main" id="{36AF0EBE-1172-034B-92A0-C7249CF8D1BF}"/>
              </a:ext>
            </a:extLst>
          </p:cNvPr>
          <p:cNvSpPr txBox="1">
            <a:spLocks/>
          </p:cNvSpPr>
          <p:nvPr/>
        </p:nvSpPr>
        <p:spPr bwMode="auto">
          <a:xfrm>
            <a:off x="76200" y="108966"/>
            <a:ext cx="8091921"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عمل الله الثالوث يدعم الضمان</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34" name="Text Box 3">
            <a:extLst>
              <a:ext uri="{FF2B5EF4-FFF2-40B4-BE49-F238E27FC236}">
                <a16:creationId xmlns:a16="http://schemas.microsoft.com/office/drawing/2014/main" id="{BF6A2D0D-9D68-5C4C-8D4F-D13929BE5BC3}"/>
              </a:ext>
            </a:extLst>
          </p:cNvPr>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296أ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8204"/>
                                        </p:tgtEl>
                                        <p:attrNameLst>
                                          <p:attrName>style.visibility</p:attrName>
                                        </p:attrNameLst>
                                      </p:cBhvr>
                                      <p:to>
                                        <p:strVal val="visible"/>
                                      </p:to>
                                    </p:set>
                                    <p:animEffect transition="in" filter="fade">
                                      <p:cBhvr>
                                        <p:cTn id="7" dur="2000"/>
                                        <p:tgtEl>
                                          <p:spTgt spid="178204"/>
                                        </p:tgtEl>
                                      </p:cBhvr>
                                    </p:animEffect>
                                  </p:childTnLst>
                                </p:cTn>
                              </p:par>
                            </p:childTnLst>
                          </p:cTn>
                        </p:par>
                        <p:par>
                          <p:cTn id="8" fill="hold" nodeType="afterGroup">
                            <p:stCondLst>
                              <p:cond delay="2000"/>
                            </p:stCondLst>
                            <p:childTnLst>
                              <p:par>
                                <p:cTn id="9" presetID="53"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8199"/>
                                        </p:tgtEl>
                                        <p:attrNameLst>
                                          <p:attrName>style.visibility</p:attrName>
                                        </p:attrNameLst>
                                      </p:cBhvr>
                                      <p:to>
                                        <p:strVal val="visible"/>
                                      </p:to>
                                    </p:set>
                                    <p:animEffect transition="in" filter="fade">
                                      <p:cBhvr>
                                        <p:cTn id="18" dur="2000"/>
                                        <p:tgtEl>
                                          <p:spTgt spid="178199"/>
                                        </p:tgtEl>
                                      </p:cBhvr>
                                    </p:animEffec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78195"/>
                                        </p:tgtEl>
                                        <p:attrNameLst>
                                          <p:attrName>style.visibility</p:attrName>
                                        </p:attrNameLst>
                                      </p:cBhvr>
                                      <p:to>
                                        <p:strVal val="visible"/>
                                      </p:to>
                                    </p:set>
                                    <p:animEffect transition="in" filter="fade">
                                      <p:cBhvr>
                                        <p:cTn id="22" dur="2000"/>
                                        <p:tgtEl>
                                          <p:spTgt spid="178195"/>
                                        </p:tgtEl>
                                      </p:cBhvr>
                                    </p:animEffect>
                                  </p:childTnLst>
                                </p:cTn>
                              </p:par>
                            </p:childTnLst>
                          </p:cTn>
                        </p:par>
                        <p:par>
                          <p:cTn id="23" fill="hold" nodeType="afterGroup">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178190"/>
                                        </p:tgtEl>
                                        <p:attrNameLst>
                                          <p:attrName>style.visibility</p:attrName>
                                        </p:attrNameLst>
                                      </p:cBhvr>
                                      <p:to>
                                        <p:strVal val="visible"/>
                                      </p:to>
                                    </p:set>
                                    <p:animEffect transition="in" filter="fade">
                                      <p:cBhvr>
                                        <p:cTn id="26" dur="2000"/>
                                        <p:tgtEl>
                                          <p:spTgt spid="17819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78188"/>
                                        </p:tgtEl>
                                        <p:attrNameLst>
                                          <p:attrName>style.visibility</p:attrName>
                                        </p:attrNameLst>
                                      </p:cBhvr>
                                      <p:to>
                                        <p:strVal val="visible"/>
                                      </p:to>
                                    </p:set>
                                    <p:animEffect transition="in" filter="wipe(up)">
                                      <p:cBhvr>
                                        <p:cTn id="29" dur="500"/>
                                        <p:tgtEl>
                                          <p:spTgt spid="17818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8194"/>
                                        </p:tgtEl>
                                        <p:attrNameLst>
                                          <p:attrName>style.visibility</p:attrName>
                                        </p:attrNameLst>
                                      </p:cBhvr>
                                      <p:to>
                                        <p:strVal val="visible"/>
                                      </p:to>
                                    </p:set>
                                    <p:animEffect transition="in" filter="fade">
                                      <p:cBhvr>
                                        <p:cTn id="34" dur="2000"/>
                                        <p:tgtEl>
                                          <p:spTgt spid="178194"/>
                                        </p:tgtEl>
                                      </p:cBhvr>
                                    </p:animEffect>
                                  </p:childTnLst>
                                </p:cTn>
                              </p:par>
                            </p:childTnLst>
                          </p:cTn>
                        </p:par>
                        <p:par>
                          <p:cTn id="35" fill="hold" nodeType="afterGroup">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78191"/>
                                        </p:tgtEl>
                                        <p:attrNameLst>
                                          <p:attrName>style.visibility</p:attrName>
                                        </p:attrNameLst>
                                      </p:cBhvr>
                                      <p:to>
                                        <p:strVal val="visible"/>
                                      </p:to>
                                    </p:set>
                                    <p:animEffect transition="in" filter="fade">
                                      <p:cBhvr>
                                        <p:cTn id="38" dur="2000"/>
                                        <p:tgtEl>
                                          <p:spTgt spid="178191"/>
                                        </p:tgtEl>
                                      </p:cBhvr>
                                    </p:animEffect>
                                  </p:childTnLst>
                                </p:cTn>
                              </p:par>
                            </p:childTnLst>
                          </p:cTn>
                        </p:par>
                        <p:par>
                          <p:cTn id="39" fill="hold" nodeType="afterGroup">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178193"/>
                                        </p:tgtEl>
                                        <p:attrNameLst>
                                          <p:attrName>style.visibility</p:attrName>
                                        </p:attrNameLst>
                                      </p:cBhvr>
                                      <p:to>
                                        <p:strVal val="visible"/>
                                      </p:to>
                                    </p:set>
                                    <p:animEffect transition="in" filter="fade">
                                      <p:cBhvr>
                                        <p:cTn id="42" dur="2000"/>
                                        <p:tgtEl>
                                          <p:spTgt spid="178193"/>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78187"/>
                                        </p:tgtEl>
                                        <p:attrNameLst>
                                          <p:attrName>style.visibility</p:attrName>
                                        </p:attrNameLst>
                                      </p:cBhvr>
                                      <p:to>
                                        <p:strVal val="visible"/>
                                      </p:to>
                                    </p:set>
                                    <p:animEffect transition="in" filter="wipe(left)">
                                      <p:cBhvr>
                                        <p:cTn id="45" dur="500"/>
                                        <p:tgtEl>
                                          <p:spTgt spid="17818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8200"/>
                                        </p:tgtEl>
                                        <p:attrNameLst>
                                          <p:attrName>style.visibility</p:attrName>
                                        </p:attrNameLst>
                                      </p:cBhvr>
                                      <p:to>
                                        <p:strVal val="visible"/>
                                      </p:to>
                                    </p:set>
                                    <p:animEffect transition="in" filter="fade">
                                      <p:cBhvr>
                                        <p:cTn id="50" dur="2000"/>
                                        <p:tgtEl>
                                          <p:spTgt spid="178200"/>
                                        </p:tgtEl>
                                      </p:cBhvr>
                                    </p:animEffect>
                                  </p:childTnLst>
                                </p:cTn>
                              </p:par>
                            </p:childTnLst>
                          </p:cTn>
                        </p:par>
                        <p:par>
                          <p:cTn id="51" fill="hold" nodeType="afterGroup">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178189"/>
                                        </p:tgtEl>
                                        <p:attrNameLst>
                                          <p:attrName>style.visibility</p:attrName>
                                        </p:attrNameLst>
                                      </p:cBhvr>
                                      <p:to>
                                        <p:strVal val="visible"/>
                                      </p:to>
                                    </p:set>
                                    <p:animEffect transition="in" filter="fade">
                                      <p:cBhvr>
                                        <p:cTn id="54" dur="2000"/>
                                        <p:tgtEl>
                                          <p:spTgt spid="178189"/>
                                        </p:tgtEl>
                                      </p:cBhvr>
                                    </p:animEffect>
                                  </p:childTnLst>
                                </p:cTn>
                              </p:par>
                            </p:childTnLst>
                          </p:cTn>
                        </p:par>
                        <p:par>
                          <p:cTn id="55" fill="hold" nodeType="afterGroup">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178192"/>
                                        </p:tgtEl>
                                        <p:attrNameLst>
                                          <p:attrName>style.visibility</p:attrName>
                                        </p:attrNameLst>
                                      </p:cBhvr>
                                      <p:to>
                                        <p:strVal val="visible"/>
                                      </p:to>
                                    </p:set>
                                    <p:animEffect transition="in" filter="fade">
                                      <p:cBhvr>
                                        <p:cTn id="58" dur="2000"/>
                                        <p:tgtEl>
                                          <p:spTgt spid="178192"/>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178186"/>
                                        </p:tgtEl>
                                        <p:attrNameLst>
                                          <p:attrName>style.visibility</p:attrName>
                                        </p:attrNameLst>
                                      </p:cBhvr>
                                      <p:to>
                                        <p:strVal val="visible"/>
                                      </p:to>
                                    </p:set>
                                    <p:animEffect transition="in" filter="wipe(right)">
                                      <p:cBhvr>
                                        <p:cTn id="61" dur="500"/>
                                        <p:tgtEl>
                                          <p:spTgt spid="17818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78201"/>
                                        </p:tgtEl>
                                        <p:attrNameLst>
                                          <p:attrName>style.visibility</p:attrName>
                                        </p:attrNameLst>
                                      </p:cBhvr>
                                      <p:to>
                                        <p:strVal val="visible"/>
                                      </p:to>
                                    </p:set>
                                    <p:animEffect transition="in" filter="fade">
                                      <p:cBhvr>
                                        <p:cTn id="66" dur="2000"/>
                                        <p:tgtEl>
                                          <p:spTgt spid="178201"/>
                                        </p:tgtEl>
                                      </p:cBhvr>
                                    </p:animEffect>
                                  </p:childTnLst>
                                </p:cTn>
                              </p:par>
                            </p:childTnLst>
                          </p:cTn>
                        </p:par>
                        <p:par>
                          <p:cTn id="67" fill="hold" nodeType="afterGroup">
                            <p:stCondLst>
                              <p:cond delay="2000"/>
                            </p:stCondLst>
                            <p:childTnLst>
                              <p:par>
                                <p:cTn id="68" presetID="10" presetClass="entr" presetSubtype="0" fill="hold" grpId="0" nodeType="afterEffect">
                                  <p:stCondLst>
                                    <p:cond delay="2500"/>
                                  </p:stCondLst>
                                  <p:childTnLst>
                                    <p:set>
                                      <p:cBhvr>
                                        <p:cTn id="69" dur="1" fill="hold">
                                          <p:stCondLst>
                                            <p:cond delay="0"/>
                                          </p:stCondLst>
                                        </p:cTn>
                                        <p:tgtEl>
                                          <p:spTgt spid="178203"/>
                                        </p:tgtEl>
                                        <p:attrNameLst>
                                          <p:attrName>style.visibility</p:attrName>
                                        </p:attrNameLst>
                                      </p:cBhvr>
                                      <p:to>
                                        <p:strVal val="visible"/>
                                      </p:to>
                                    </p:set>
                                    <p:animEffect transition="in" filter="fade">
                                      <p:cBhvr>
                                        <p:cTn id="70" dur="2000"/>
                                        <p:tgtEl>
                                          <p:spTgt spid="178203"/>
                                        </p:tgtEl>
                                      </p:cBhvr>
                                    </p:animEffect>
                                  </p:childTnLst>
                                </p:cTn>
                              </p:par>
                            </p:childTnLst>
                          </p:cTn>
                        </p:par>
                        <p:par>
                          <p:cTn id="71" fill="hold" nodeType="afterGroup">
                            <p:stCondLst>
                              <p:cond delay="6500"/>
                            </p:stCondLst>
                            <p:childTnLst>
                              <p:par>
                                <p:cTn id="72" presetID="10" presetClass="entr" presetSubtype="0" fill="hold" grpId="0" nodeType="afterEffect">
                                  <p:stCondLst>
                                    <p:cond delay="2500"/>
                                  </p:stCondLst>
                                  <p:childTnLst>
                                    <p:set>
                                      <p:cBhvr>
                                        <p:cTn id="73" dur="1" fill="hold">
                                          <p:stCondLst>
                                            <p:cond delay="0"/>
                                          </p:stCondLst>
                                        </p:cTn>
                                        <p:tgtEl>
                                          <p:spTgt spid="178202"/>
                                        </p:tgtEl>
                                        <p:attrNameLst>
                                          <p:attrName>style.visibility</p:attrName>
                                        </p:attrNameLst>
                                      </p:cBhvr>
                                      <p:to>
                                        <p:strVal val="visible"/>
                                      </p:to>
                                    </p:set>
                                    <p:animEffect transition="in" filter="fade">
                                      <p:cBhvr>
                                        <p:cTn id="74" dur="2000"/>
                                        <p:tgtEl>
                                          <p:spTgt spid="17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6" grpId="0" animBg="1"/>
      <p:bldP spid="178187" grpId="0" animBg="1"/>
      <p:bldP spid="178188" grpId="0" animBg="1"/>
      <p:bldP spid="178189" grpId="0" animBg="1"/>
      <p:bldP spid="178190" grpId="0"/>
      <p:bldP spid="178191" grpId="0" animBg="1"/>
      <p:bldP spid="178192" grpId="0"/>
      <p:bldP spid="178193" grpId="0"/>
      <p:bldP spid="178194" grpId="0"/>
      <p:bldP spid="178195" grpId="0" animBg="1"/>
      <p:bldP spid="178199" grpId="0"/>
      <p:bldP spid="178200" grpId="0"/>
      <p:bldP spid="178201" grpId="0" animBg="1"/>
      <p:bldP spid="178202" grpId="0" animBg="1"/>
      <p:bldP spid="178203" grpId="0" animBg="1"/>
      <p:bldP spid="178204"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903538"/>
            <a:ext cx="8890000" cy="3963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232134" y="0"/>
            <a:ext cx="4984223" cy="3140548"/>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عمل                  الله                  الآب</a:t>
            </a:r>
            <a:endParaRPr lang="en-US" sz="5400" dirty="0">
              <a:effectLst>
                <a:glow rad="127000">
                  <a:schemeClr val="tx1"/>
                </a:glow>
              </a:effectLst>
              <a:ea typeface="ＭＳ Ｐゴシック" charset="0"/>
            </a:endParaRPr>
          </a:p>
        </p:txBody>
      </p:sp>
      <p:sp>
        <p:nvSpPr>
          <p:cNvPr id="405507"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208350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8344"/>
            <a:ext cx="9144000" cy="1442181"/>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الإختيار</a:t>
            </a:r>
            <a:endParaRPr lang="en-US" sz="5400" dirty="0">
              <a:effectLst>
                <a:glow rad="127000">
                  <a:schemeClr val="tx1"/>
                </a:glow>
              </a:effectLst>
              <a:ea typeface="ＭＳ Ｐゴシック" charset="0"/>
            </a:endParaRPr>
          </a:p>
        </p:txBody>
      </p:sp>
      <p:pic>
        <p:nvPicPr>
          <p:cNvPr id="40755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84350" y="0"/>
            <a:ext cx="5299075" cy="529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7555"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93234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أحبوا</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كن واثق</a:t>
            </a: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أمام الله (٣: ٢١-٢٤)</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التعليم الرسولي (٤: ١-٦)</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ارعَ</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المؤمنين (٤: ٧-٢١)</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وصايا الله (٥: ١-٣)</a:t>
            </a:r>
            <a:endParaRPr kumimoji="0" lang="en-SG"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2281029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5" descr="Jesus in Synagogu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63700"/>
            <a:ext cx="9144000" cy="519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304800"/>
            <a:ext cx="9144000" cy="1143000"/>
          </a:xfrm>
          <a:gradFill flip="none" rotWithShape="1">
            <a:gsLst>
              <a:gs pos="0">
                <a:srgbClr val="660066"/>
              </a:gs>
              <a:gs pos="100000">
                <a:schemeClr val="bg2"/>
              </a:gs>
            </a:gsLst>
            <a:lin ang="0" scaled="1"/>
            <a:tileRect/>
          </a:gradFill>
        </p:spPr>
        <p:txBody>
          <a:bodyPr/>
          <a:lstStyle/>
          <a:p>
            <a:pPr>
              <a:defRPr/>
            </a:pPr>
            <a:r>
              <a:rPr lang="ar-JO" dirty="0">
                <a:effectLst>
                  <a:outerShdw blurRad="38100" dist="38100" dir="2700000" algn="tl">
                    <a:srgbClr val="000000"/>
                  </a:outerShdw>
                </a:effectLst>
                <a:ea typeface="ＭＳ Ｐゴシック" charset="0"/>
              </a:rPr>
              <a:t>دائم ؟</a:t>
            </a:r>
            <a:endParaRPr lang="en-US" dirty="0">
              <a:effectLst>
                <a:outerShdw blurRad="38100" dist="38100" dir="2700000" algn="tl">
                  <a:srgbClr val="000000"/>
                </a:outerShdw>
              </a:effectLst>
              <a:ea typeface="ＭＳ Ｐゴシック" charset="0"/>
            </a:endParaRPr>
          </a:p>
        </p:txBody>
      </p:sp>
      <p:sp>
        <p:nvSpPr>
          <p:cNvPr id="5" name="Title 1"/>
          <p:cNvSpPr txBox="1">
            <a:spLocks/>
          </p:cNvSpPr>
          <p:nvPr/>
        </p:nvSpPr>
        <p:spPr bwMode="auto">
          <a:xfrm>
            <a:off x="0" y="3962400"/>
            <a:ext cx="9144000" cy="18288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كل ما يعطيني الآب فإلي يقبل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ومن يقبل إليَّ لا أخرجه خارجاً</a:t>
            </a:r>
            <a:br>
              <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يوحنا 6: 37</a:t>
            </a:r>
            <a:r>
              <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409604"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097716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850063" cy="685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عمل المسيح الإبن</a:t>
            </a:r>
            <a:endParaRPr lang="en-US" sz="5400" dirty="0">
              <a:effectLst>
                <a:glow rad="127000">
                  <a:schemeClr val="tx1"/>
                </a:glow>
              </a:effectLst>
              <a:ea typeface="ＭＳ Ｐゴシック" charset="0"/>
            </a:endParaRPr>
          </a:p>
        </p:txBody>
      </p:sp>
      <p:sp>
        <p:nvSpPr>
          <p:cNvPr id="410627"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485304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560627"/>
            <a:ext cx="9144000" cy="2343759"/>
          </a:xfrm>
          <a:solidFill>
            <a:schemeClr val="tx1"/>
          </a:solidFill>
          <a:effectLst>
            <a:outerShdw blurRad="63500" dist="35921" dir="2700000" algn="ctr" rotWithShape="0">
              <a:schemeClr val="tx2">
                <a:alpha val="74998"/>
              </a:schemeClr>
            </a:outerShdw>
          </a:effectLst>
        </p:spPr>
        <p:txBody>
          <a:bodyPr/>
          <a:lstStyle/>
          <a:p>
            <a:pPr rtl="1"/>
            <a:r>
              <a:rPr lang="ar-SA" sz="3200" dirty="0"/>
              <a:t>يوحنا ١٠ : ٢٧-٢٩</a:t>
            </a:r>
            <a:br>
              <a:rPr lang="ar-SA" sz="3200" dirty="0"/>
            </a:br>
            <a:r>
              <a:rPr lang="ar-SA" sz="3200" dirty="0"/>
              <a:t>27 خرافي تسمع صوتي، وأنا أعرفها فتتبعني</a:t>
            </a:r>
            <a:r>
              <a:rPr lang="ar-JO" sz="3200" dirty="0"/>
              <a:t> 28 </a:t>
            </a:r>
            <a:r>
              <a:rPr lang="ar-SA" sz="3200" dirty="0"/>
              <a:t>وأنا أعطيها حياة أبدية، ولن تهلك إلى الأبد، ولا يخطفها أحد من يدي</a:t>
            </a:r>
            <a:r>
              <a:rPr lang="ar-JO" sz="3200" dirty="0"/>
              <a:t> 29 </a:t>
            </a:r>
            <a:r>
              <a:rPr lang="ar-SA" sz="3200" dirty="0"/>
              <a:t>أبي الذي أعطاني إياها هو أعظم من الكل، ولا يقدر أحد أن يخطف من يد أبي.</a:t>
            </a:r>
          </a:p>
        </p:txBody>
      </p:sp>
      <p:sp>
        <p:nvSpPr>
          <p:cNvPr id="412675"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56214571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818" name="Rectangle 5"/>
          <p:cNvSpPr>
            <a:spLocks noGrp="1" noChangeArrowheads="1"/>
          </p:cNvSpPr>
          <p:nvPr>
            <p:ph type="title"/>
          </p:nvPr>
        </p:nvSpPr>
        <p:spPr>
          <a:xfrm>
            <a:off x="685800" y="156002"/>
            <a:ext cx="7772400" cy="830997"/>
          </a:xfrm>
          <a:noFill/>
          <a:ln>
            <a:noFill/>
          </a:ln>
        </p:spPr>
        <p:txBody>
          <a:bodyPr>
            <a:spAutoFit/>
          </a:bodyPr>
          <a:lstStyle/>
          <a:p>
            <a:pPr eaLnBrk="1" hangingPunct="1"/>
            <a:r>
              <a:rPr lang="ar-SA" sz="4800" kern="1200" dirty="0">
                <a:solidFill>
                  <a:srgbClr val="000000"/>
                </a:solidFill>
                <a:ea typeface="ＭＳ Ｐゴシック" charset="0"/>
              </a:rPr>
              <a:t>صدق او لا تصدق!</a:t>
            </a:r>
            <a:endParaRPr lang="en-US" sz="4800" kern="1200" dirty="0">
              <a:solidFill>
                <a:srgbClr val="000000"/>
              </a:solidFill>
              <a:ea typeface="ＭＳ Ｐゴシック" charset="0"/>
            </a:endParaRPr>
          </a:p>
        </p:txBody>
      </p:sp>
      <p:pic>
        <p:nvPicPr>
          <p:cNvPr id="414723" name="Picture 4" descr="ripleys_1280_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04950" y="-1419827"/>
            <a:ext cx="6477000" cy="10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4724" name="TextBox 4"/>
          <p:cNvSpPr txBox="1">
            <a:spLocks noChangeArrowheads="1"/>
          </p:cNvSpPr>
          <p:nvPr/>
        </p:nvSpPr>
        <p:spPr bwMode="auto">
          <a:xfrm>
            <a:off x="155575" y="1524000"/>
            <a:ext cx="3578225"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كيف نعرف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أن يسوع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قد أعطانا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حياة أبدية ؟</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5913438" y="5791200"/>
            <a:ext cx="2316162" cy="609600"/>
          </a:xfrm>
          <a:prstGeom prst="rect">
            <a:avLst/>
          </a:prstGeom>
          <a:solidFill>
            <a:schemeClr val="bg2"/>
          </a:solidFill>
          <a:ln w="9525">
            <a:noFill/>
            <a:miter lim="800000"/>
            <a:headEnd/>
            <a:tailEnd/>
          </a:ln>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هل يمكننا أن نعرف ؟</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414726"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5674879"/>
      </p:ext>
    </p:extLst>
  </p:cSld>
  <p:clrMapOvr>
    <a:masterClrMapping/>
  </p:clrMapOvr>
  <p:transition spd="slow">
    <p:push dir="d"/>
  </p:transition>
</p:sld>
</file>

<file path=ppt/slides/slide16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7348" name="Rectangle 7"/>
          <p:cNvSpPr>
            <a:spLocks noGrp="1" noChangeArrowheads="1"/>
          </p:cNvSpPr>
          <p:nvPr>
            <p:ph type="title"/>
          </p:nvPr>
        </p:nvSpPr>
        <p:spPr>
          <a:xfrm>
            <a:off x="0" y="0"/>
            <a:ext cx="9144000" cy="1066800"/>
          </a:xfrm>
          <a:solidFill>
            <a:schemeClr val="bg2"/>
          </a:solidFill>
        </p:spPr>
        <p:txBody>
          <a:bodyPr/>
          <a:lstStyle/>
          <a:p>
            <a:pPr eaLnBrk="1" hangingPunct="1">
              <a:defRPr/>
            </a:pPr>
            <a:r>
              <a:rPr lang="ar-JO" sz="4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إدعاء مذهل</a:t>
            </a:r>
            <a:endParaRPr lang="en-US" sz="4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7" name="Content Placeholder 2"/>
          <p:cNvSpPr txBox="1">
            <a:spLocks/>
          </p:cNvSpPr>
          <p:nvPr/>
        </p:nvSpPr>
        <p:spPr bwMode="auto">
          <a:xfrm>
            <a:off x="457200" y="1600200"/>
            <a:ext cx="8229600" cy="4525963"/>
          </a:xfrm>
          <a:prstGeom prst="rect">
            <a:avLst/>
          </a:prstGeom>
          <a:noFill/>
          <a:ln w="9525">
            <a:noFill/>
            <a:miter lim="800000"/>
            <a:headEnd/>
            <a:tailEnd/>
          </a:ln>
        </p:spPr>
        <p:txBody>
          <a:bodyPr/>
          <a:lstStyle>
            <a:lvl1pPr marL="87313" indent="-8731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87313" marR="0" lvl="0" indent="-87313"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الحق الحق أقول لكم إن من يسمع كلامي</a:t>
            </a:r>
            <a:r>
              <a:rPr kumimoji="0" lang="ar-JO" sz="3600" b="1" i="0" u="none" strike="noStrike" kern="120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ويؤمن بالذي أرسلني </a:t>
            </a:r>
            <a:r>
              <a:rPr kumimoji="0" lang="ar-JO"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فله حياة أبدية </a:t>
            </a: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ولا يأتي إلى دينونة بل قد انتقل من الموت إلى الحياة</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87313" marR="0" lvl="0" indent="-87313"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b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يوحنا 5: 24</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16772"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1070735"/>
      </p:ext>
    </p:extLst>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5" descr="Jesus in Synagogu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63700"/>
            <a:ext cx="9144000" cy="519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304800"/>
            <a:ext cx="9144000" cy="1143000"/>
          </a:xfrm>
          <a:gradFill flip="none" rotWithShape="1">
            <a:gsLst>
              <a:gs pos="0">
                <a:srgbClr val="660066"/>
              </a:gs>
              <a:gs pos="100000">
                <a:schemeClr val="bg2"/>
              </a:gs>
            </a:gsLst>
            <a:lin ang="0" scaled="1"/>
            <a:tileRect/>
          </a:gradFill>
        </p:spPr>
        <p:txBody>
          <a:bodyPr/>
          <a:lstStyle/>
          <a:p>
            <a:pPr>
              <a:defRPr/>
            </a:pPr>
            <a:r>
              <a:rPr lang="ar-JO" dirty="0">
                <a:effectLst>
                  <a:outerShdw blurRad="38100" dist="38100" dir="2700000" algn="tl">
                    <a:srgbClr val="000000"/>
                  </a:outerShdw>
                </a:effectLst>
                <a:ea typeface="ＭＳ Ｐゴシック" charset="0"/>
              </a:rPr>
              <a:t>دائم؟</a:t>
            </a:r>
            <a:endParaRPr lang="en-US" dirty="0">
              <a:effectLst>
                <a:outerShdw blurRad="38100" dist="38100" dir="2700000" algn="tl">
                  <a:srgbClr val="000000"/>
                </a:outerShdw>
              </a:effectLst>
              <a:ea typeface="ＭＳ Ｐゴシック" charset="0"/>
            </a:endParaRPr>
          </a:p>
        </p:txBody>
      </p:sp>
      <p:sp>
        <p:nvSpPr>
          <p:cNvPr id="5" name="Title 1"/>
          <p:cNvSpPr txBox="1">
            <a:spLocks/>
          </p:cNvSpPr>
          <p:nvPr/>
        </p:nvSpPr>
        <p:spPr bwMode="auto">
          <a:xfrm>
            <a:off x="0" y="3962400"/>
            <a:ext cx="9144000" cy="1828800"/>
          </a:xfrm>
          <a:prstGeom prst="rect">
            <a:avLst/>
          </a:prstGeom>
          <a:noFill/>
          <a:ln w="9525">
            <a:noFill/>
            <a:miter lim="800000"/>
            <a:headEnd/>
            <a:tailEnd/>
          </a:ln>
        </p:spPr>
        <p:txBody>
          <a:bodyPr anchor="ctr"/>
          <a:lstStyle>
            <a:defPPr>
              <a:defRPr lang="en-US"/>
            </a:defPPr>
            <a:lvl1pPr algn="ctr" eaLnBrk="0" fontAlgn="base" hangingPunct="0">
              <a:spcBef>
                <a:spcPct val="0"/>
              </a:spcBef>
              <a:spcAft>
                <a:spcPct val="0"/>
              </a:spcAft>
              <a:defRPr sz="4000" b="1">
                <a:solidFill>
                  <a:srgbClr val="FFFFFF"/>
                </a:solidFill>
                <a:effectLst>
                  <a:glow rad="228600">
                    <a:schemeClr val="bg2">
                      <a:alpha val="77444"/>
                    </a:schemeClr>
                  </a:glow>
                  <a:outerShdw blurRad="38100" dist="38100" dir="2700000" algn="tl">
                    <a:srgbClr val="000000"/>
                  </a:outerShdw>
                </a:effectLst>
                <a:latin typeface="Arial" charset="0"/>
                <a:ea typeface="ＭＳ Ｐゴシック" charset="0"/>
                <a:cs typeface="Arial" charset="0"/>
              </a:defRPr>
            </a:lvl1pPr>
            <a:lvl2pPr marL="37931725" indent="-37474525" eaLnBrk="0" fontAlgn="base" hangingPunct="0">
              <a:spcBef>
                <a:spcPct val="0"/>
              </a:spcBef>
              <a:spcAft>
                <a:spcPct val="0"/>
              </a:spcAft>
              <a:defRPr sz="2400">
                <a:latin typeface="Times New Roman" charset="0"/>
                <a:ea typeface="ＭＳ Ｐゴシック" charset="0"/>
                <a:cs typeface="ＭＳ Ｐゴシック" charset="0"/>
              </a:defRPr>
            </a:lvl2pPr>
            <a:lvl3pPr eaLnBrk="0" fontAlgn="base" hangingPunct="0">
              <a:spcBef>
                <a:spcPct val="0"/>
              </a:spcBef>
              <a:spcAft>
                <a:spcPct val="0"/>
              </a:spcAft>
              <a:defRPr sz="2400">
                <a:latin typeface="Times New Roman" charset="0"/>
                <a:ea typeface="ＭＳ Ｐゴシック" charset="0"/>
                <a:cs typeface="ＭＳ Ｐゴシック" charset="0"/>
              </a:defRPr>
            </a:lvl3pPr>
            <a:lvl4pPr eaLnBrk="0" fontAlgn="base" hangingPunct="0">
              <a:spcBef>
                <a:spcPct val="0"/>
              </a:spcBef>
              <a:spcAft>
                <a:spcPct val="0"/>
              </a:spcAft>
              <a:defRPr sz="2400">
                <a:latin typeface="Times New Roman" charset="0"/>
                <a:ea typeface="ＭＳ Ｐゴシック" charset="0"/>
                <a:cs typeface="ＭＳ Ｐゴシック" charset="0"/>
              </a:defRPr>
            </a:lvl4pPr>
            <a:lvl5pPr eaLnBrk="0" fontAlgn="base" hangingPunct="0">
              <a:spcBef>
                <a:spcPct val="0"/>
              </a:spcBef>
              <a:spcAft>
                <a:spcPct val="0"/>
              </a:spcAft>
              <a:defRPr sz="2400">
                <a:latin typeface="Times New Roman" charset="0"/>
                <a:ea typeface="ＭＳ Ｐゴシック" charset="0"/>
                <a:cs typeface="ＭＳ Ｐゴシック" charset="0"/>
              </a:defRPr>
            </a:lvl5pPr>
            <a:lvl6pPr marL="457200" eaLnBrk="0" fontAlgn="base" hangingPunct="0">
              <a:spcBef>
                <a:spcPct val="0"/>
              </a:spcBef>
              <a:spcAft>
                <a:spcPct val="0"/>
              </a:spcAft>
              <a:defRPr sz="2400">
                <a:latin typeface="Times New Roman" charset="0"/>
                <a:ea typeface="ＭＳ Ｐゴシック" charset="0"/>
                <a:cs typeface="ＭＳ Ｐゴシック" charset="0"/>
              </a:defRPr>
            </a:lvl6pPr>
            <a:lvl7pPr marL="914400" eaLnBrk="0" fontAlgn="base" hangingPunct="0">
              <a:spcBef>
                <a:spcPct val="0"/>
              </a:spcBef>
              <a:spcAft>
                <a:spcPct val="0"/>
              </a:spcAft>
              <a:defRPr sz="2400">
                <a:latin typeface="Times New Roman" charset="0"/>
                <a:ea typeface="ＭＳ Ｐゴシック" charset="0"/>
                <a:cs typeface="ＭＳ Ｐゴシック" charset="0"/>
              </a:defRPr>
            </a:lvl7pPr>
            <a:lvl8pPr marL="1371600" eaLnBrk="0" fontAlgn="base" hangingPunct="0">
              <a:spcBef>
                <a:spcPct val="0"/>
              </a:spcBef>
              <a:spcAft>
                <a:spcPct val="0"/>
              </a:spcAft>
              <a:defRPr sz="2400">
                <a:latin typeface="Times New Roman" charset="0"/>
                <a:ea typeface="ＭＳ Ｐゴシック" charset="0"/>
                <a:cs typeface="ＭＳ Ｐゴシック" charset="0"/>
              </a:defRPr>
            </a:lvl8pPr>
            <a:lvl9pPr marL="1828800" eaLnBrk="0" fontAlgn="base" hangingPunct="0">
              <a:spcBef>
                <a:spcPct val="0"/>
              </a:spcBef>
              <a:spcAft>
                <a:spcPct val="0"/>
              </a:spcAft>
              <a:defRPr sz="2400">
                <a:latin typeface="Times New Roman"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77444"/>
                    </a:srgbClr>
                  </a:glow>
                  <a:outerShdw blurRad="38100" dist="38100" dir="2700000" algn="tl">
                    <a:srgbClr val="000000"/>
                  </a:outerShdw>
                </a:effectLst>
                <a:uLnTx/>
                <a:uFillTx/>
                <a:latin typeface="Arial" panose="020B0604020202020204" pitchFamily="34" charset="0"/>
                <a:cs typeface="Arial" panose="020B0604020202020204" pitchFamily="34" charset="0"/>
              </a:rPr>
              <a:t>كل ما يعطيني الآب فإلي يقبل</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77444"/>
                    </a:srgbClr>
                  </a:glow>
                  <a:outerShdw blurRad="38100" dist="38100" dir="2700000" algn="tl">
                    <a:srgbClr val="000000"/>
                  </a:outerShdw>
                </a:effectLst>
                <a:uLnTx/>
                <a:uFillTx/>
                <a:latin typeface="Arial" panose="020B0604020202020204" pitchFamily="34" charset="0"/>
                <a:cs typeface="Arial" panose="020B0604020202020204" pitchFamily="34" charset="0"/>
              </a:rPr>
              <a:t>ومن يقبل إليَّ لا أخرجه خارجاً</a:t>
            </a:r>
            <a:br>
              <a:rPr kumimoji="0" lang="ar-JO" sz="4000" u="none" strike="noStrike" kern="1200" cap="none" spc="0" normalizeH="0" baseline="0" noProof="0" dirty="0">
                <a:ln>
                  <a:noFill/>
                </a:ln>
                <a:solidFill>
                  <a:srgbClr val="FFFFFF"/>
                </a:solidFill>
                <a:effectLst>
                  <a:glow rad="228600">
                    <a:srgbClr val="000000">
                      <a:alpha val="77444"/>
                    </a:srgbClr>
                  </a:glow>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4000" u="none" strike="noStrike" kern="1200" cap="none" spc="0" normalizeH="0" baseline="0" noProof="0" dirty="0">
                <a:ln>
                  <a:noFill/>
                </a:ln>
                <a:solidFill>
                  <a:srgbClr val="FFFFFF"/>
                </a:solidFill>
                <a:effectLst>
                  <a:glow rad="228600">
                    <a:srgbClr val="000000">
                      <a:alpha val="77444"/>
                    </a:srgbClr>
                  </a:glow>
                  <a:outerShdw blurRad="38100" dist="38100" dir="2700000" algn="tl">
                    <a:srgbClr val="000000"/>
                  </a:outerShdw>
                </a:effectLst>
                <a:uLnTx/>
                <a:uFillTx/>
                <a:latin typeface="Arial" panose="020B0604020202020204" pitchFamily="34" charset="0"/>
                <a:cs typeface="Arial" panose="020B0604020202020204" pitchFamily="34" charset="0"/>
              </a:rPr>
              <a:t>(يوحنا 6: 37)</a:t>
            </a:r>
          </a:p>
        </p:txBody>
      </p:sp>
      <p:sp>
        <p:nvSpPr>
          <p:cNvPr id="418820"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053854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76200" y="152400"/>
            <a:ext cx="8991600" cy="1143000"/>
          </a:xfrm>
          <a:ln>
            <a:miter lim="800000"/>
            <a:headEnd/>
            <a:tailEnd/>
          </a:ln>
        </p:spPr>
        <p:txBody>
          <a:bodyPr/>
          <a:lstStyle/>
          <a:p>
            <a:pPr eaLnBrk="1" hangingPunct="1">
              <a:defRPr/>
            </a:pPr>
            <a:r>
              <a:rPr lang="ar-JO" sz="4000" dirty="0">
                <a:effectLst>
                  <a:glow rad="177800">
                    <a:schemeClr val="tx1">
                      <a:alpha val="75000"/>
                    </a:schemeClr>
                  </a:glow>
                </a:effectLst>
                <a:ea typeface="+mj-ea"/>
                <a:cs typeface="Arial" panose="020B0604020202020204" pitchFamily="34" charset="0"/>
              </a:rPr>
              <a:t>عمل ختم الروح</a:t>
            </a:r>
            <a:endParaRPr lang="en-US" sz="4000" dirty="0">
              <a:effectLst>
                <a:glow rad="177800">
                  <a:schemeClr val="tx1">
                    <a:alpha val="75000"/>
                  </a:schemeClr>
                </a:glow>
              </a:effectLst>
              <a:ea typeface="+mj-ea"/>
              <a:cs typeface="Arial" panose="020B0604020202020204" pitchFamily="34" charset="0"/>
            </a:endParaRPr>
          </a:p>
        </p:txBody>
      </p:sp>
      <p:sp>
        <p:nvSpPr>
          <p:cNvPr id="419843"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587806"/>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041" name="Picture 2" descr="AssuranceSalvation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55576" y="1133872"/>
            <a:ext cx="7772400" cy="1143000"/>
          </a:xfrm>
          <a:ln>
            <a:miter lim="800000"/>
            <a:headEnd/>
            <a:tailEnd/>
          </a:ln>
        </p:spPr>
        <p:txBody>
          <a:bodyPr/>
          <a:lstStyle/>
          <a:p>
            <a:pPr>
              <a:defRPr/>
            </a:pPr>
            <a:br>
              <a:rPr lang="en-US" b="1"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br>
            <a:r>
              <a:rPr lang="ar-JO" b="1"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t>الختم يضمن الأمان</a:t>
            </a:r>
            <a:br>
              <a:rPr lang="ar-JO" b="1"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br>
            <a:r>
              <a:rPr lang="ar-JO" b="1"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t>ويقدم التأكيد</a:t>
            </a:r>
            <a:endParaRPr lang="en-US" b="1"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58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5811" name="Picture 1"/>
          <p:cNvSpPr>
            <a:spLocks noChangeAspect="1"/>
          </p:cNvSpPr>
          <p:nvPr/>
        </p:nvSpPr>
        <p:spPr bwMode="auto">
          <a:xfrm>
            <a:off x="0" y="368303"/>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07504" y="548681"/>
            <a:ext cx="4320480" cy="5445068"/>
          </a:xfrm>
          <a:effectLst>
            <a:outerShdw blurRad="63500" dist="35921" dir="2700000" algn="ctr" rotWithShape="0">
              <a:schemeClr val="tx2">
                <a:alpha val="74998"/>
              </a:schemeClr>
            </a:outerShdw>
          </a:effectLst>
        </p:spPr>
        <p:txBody>
          <a:bodyPr anchor="t"/>
          <a:lstStyle/>
          <a:p>
            <a:pPr>
              <a:defRPr/>
            </a:pPr>
            <a:br>
              <a:rPr lang="en-US" sz="2800" dirty="0">
                <a:effectLst>
                  <a:glow rad="127000">
                    <a:schemeClr val="tx1"/>
                  </a:glow>
                </a:effectLst>
                <a:ea typeface="ＭＳ Ｐゴシック" charset="0"/>
              </a:rPr>
            </a:br>
            <a:r>
              <a:rPr lang="ar-JO" sz="2800" dirty="0">
                <a:effectLst>
                  <a:glow rad="127000">
                    <a:schemeClr val="tx1"/>
                  </a:glow>
                </a:effectLst>
                <a:ea typeface="ＭＳ Ｐゴシック" charset="0"/>
              </a:rPr>
              <a:t>13 الذي فيه أيضاَ أنتم إذ سمعتم كلمة الحق إنجيل خلاصكم الذي فيه أيضاً إذ آمنتم </a:t>
            </a:r>
            <a:r>
              <a:rPr lang="ar-JO" sz="2800" dirty="0">
                <a:solidFill>
                  <a:srgbClr val="FFFF00"/>
                </a:solidFill>
                <a:effectLst>
                  <a:glow rad="127000">
                    <a:schemeClr val="tx1"/>
                  </a:glow>
                </a:effectLst>
                <a:ea typeface="ＭＳ Ｐゴシック" charset="0"/>
              </a:rPr>
              <a:t>ختمتم </a:t>
            </a:r>
            <a:r>
              <a:rPr lang="ar-JO" sz="2800" dirty="0">
                <a:effectLst>
                  <a:glow rad="127000">
                    <a:schemeClr val="tx1"/>
                  </a:glow>
                </a:effectLst>
                <a:ea typeface="ＭＳ Ｐゴシック" charset="0"/>
              </a:rPr>
              <a:t>بروح الموعد القدوس 14 الذي هو </a:t>
            </a:r>
            <a:r>
              <a:rPr lang="ar-JO" sz="2800" dirty="0">
                <a:solidFill>
                  <a:srgbClr val="FFFF00"/>
                </a:solidFill>
                <a:effectLst>
                  <a:glow rad="127000">
                    <a:schemeClr val="tx1"/>
                  </a:glow>
                </a:effectLst>
                <a:ea typeface="ＭＳ Ｐゴシック" charset="0"/>
              </a:rPr>
              <a:t>عربون ميراثنا</a:t>
            </a:r>
            <a:r>
              <a:rPr lang="ar-JO" sz="2800" dirty="0">
                <a:effectLst>
                  <a:glow rad="127000">
                    <a:schemeClr val="tx1"/>
                  </a:glow>
                </a:effectLst>
                <a:ea typeface="ＭＳ Ｐゴシック" charset="0"/>
              </a:rPr>
              <a:t> لفداء المقتنى لمدح مجده</a:t>
            </a:r>
            <a:br>
              <a:rPr lang="ar-JO" sz="2800" dirty="0">
                <a:effectLst>
                  <a:glow rad="127000">
                    <a:schemeClr val="tx1"/>
                  </a:glow>
                </a:effectLst>
                <a:ea typeface="ＭＳ Ｐゴシック" charset="0"/>
              </a:rPr>
            </a:br>
            <a:r>
              <a:rPr lang="ar-JO" sz="2800" dirty="0">
                <a:effectLst>
                  <a:glow rad="127000">
                    <a:schemeClr val="tx1"/>
                  </a:glow>
                </a:effectLst>
                <a:ea typeface="ＭＳ Ｐゴシック" charset="0"/>
              </a:rPr>
              <a:t>(أف 1: 13-14)</a:t>
            </a:r>
            <a:endParaRPr lang="en-US" sz="2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4788024" y="548681"/>
            <a:ext cx="4320480" cy="54450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ولا تحزنوا روح الله القدوس الذي به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ختمتم</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ليوم الفداء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(أف 4: 30)</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3" descr="AssuranceSalvation_0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26988"/>
            <a:ext cx="9285288" cy="696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1090" name="Picture 2" descr="AssuranceSalvation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312" y="18331"/>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31712" y="710481"/>
            <a:ext cx="7772400" cy="5556250"/>
          </a:xfrm>
        </p:spPr>
        <p:txBody>
          <a:bodyPr/>
          <a:lstStyle/>
          <a:p>
            <a:pPr>
              <a:defRPr/>
            </a:pPr>
            <a:r>
              <a:rPr lang="ar-JO" sz="9600" i="1" dirty="0">
                <a:solidFill>
                  <a:srgbClr val="800000"/>
                </a:solidFill>
                <a:effectLst>
                  <a:outerShdw blurRad="38100" dist="38100" dir="2700000" algn="tl">
                    <a:srgbClr val="DDDDDD"/>
                  </a:outerShdw>
                </a:effectLst>
                <a:ea typeface="Osaka" charset="0"/>
                <a:cs typeface="Arial" panose="020B0604020202020204" pitchFamily="34" charset="0"/>
              </a:rPr>
              <a:t>تأكيد</a:t>
            </a:r>
            <a:br>
              <a:rPr lang="ar-JO" sz="9600" i="1" dirty="0">
                <a:solidFill>
                  <a:srgbClr val="800000"/>
                </a:solidFill>
                <a:effectLst>
                  <a:outerShdw blurRad="38100" dist="38100" dir="2700000" algn="tl">
                    <a:srgbClr val="DDDDDD"/>
                  </a:outerShdw>
                </a:effectLst>
                <a:ea typeface="Osaka" charset="0"/>
                <a:cs typeface="Arial" panose="020B0604020202020204" pitchFamily="34" charset="0"/>
              </a:rPr>
            </a:br>
            <a:br>
              <a:rPr lang="ar-JO" sz="9600" i="1" dirty="0">
                <a:solidFill>
                  <a:srgbClr val="800000"/>
                </a:solidFill>
                <a:effectLst>
                  <a:outerShdw blurRad="38100" dist="38100" dir="2700000" algn="tl">
                    <a:srgbClr val="DDDDDD"/>
                  </a:outerShdw>
                </a:effectLst>
                <a:ea typeface="Osaka" charset="0"/>
                <a:cs typeface="Arial" panose="020B0604020202020204" pitchFamily="34" charset="0"/>
              </a:rPr>
            </a:br>
            <a:r>
              <a:rPr lang="ar-JO" sz="9600" i="1" dirty="0">
                <a:solidFill>
                  <a:srgbClr val="800000"/>
                </a:solidFill>
                <a:effectLst>
                  <a:outerShdw blurRad="38100" dist="38100" dir="2700000" algn="tl">
                    <a:srgbClr val="DDDDDD"/>
                  </a:outerShdw>
                </a:effectLst>
                <a:ea typeface="Osaka" charset="0"/>
                <a:cs typeface="Arial" panose="020B0604020202020204" pitchFamily="34" charset="0"/>
              </a:rPr>
              <a:t>الخلاص</a:t>
            </a:r>
            <a:endParaRPr lang="en-US" sz="9600" i="1" dirty="0">
              <a:solidFill>
                <a:srgbClr val="800000"/>
              </a:solidFill>
              <a:effectLst>
                <a:outerShdw blurRad="38100" dist="38100" dir="2700000" algn="tl">
                  <a:srgbClr val="DDDDDD"/>
                </a:outerShdw>
              </a:effectLst>
              <a:ea typeface="Osaka"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مميزات الطاعة</a:t>
            </a:r>
            <a:endParaRPr lang="en-US" sz="5400" dirty="0">
              <a:effectLst>
                <a:glow rad="127000">
                  <a:schemeClr val="tx1"/>
                </a:glow>
              </a:effectLst>
              <a:ea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إنتصار</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على العالم (٥: ٤-٥)</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تأكيد الخلاص (٥: ٦-١٣)</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الهداية في الصلاة (٥:١٤ - ١٧)</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التحرر من اعتياد الخطيئة (٥:١٨ - ٢٠)</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الأمانة لله بتجنب عبادة الأصنام (٢١:٥)</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٣- اعلم أن الطاعة تنتج ما </a:t>
            </a: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(٥: ٤-٢١).</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4046568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4738" name="Picture 3" descr="AssuranceSalvation_0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323528" y="5589240"/>
            <a:ext cx="8424936" cy="792088"/>
          </a:xfrm>
        </p:spPr>
        <p:txBody>
          <a:bodyPr/>
          <a:lstStyle/>
          <a:p>
            <a:pPr>
              <a:defRPr/>
            </a:pPr>
            <a:r>
              <a:rPr lang="ar-SA" sz="4800" b="1"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t>رومية ١٠ : ٩-١٠</a:t>
            </a:r>
          </a:p>
        </p:txBody>
      </p:sp>
      <p:sp>
        <p:nvSpPr>
          <p:cNvPr id="5" name="Title 1"/>
          <p:cNvSpPr txBox="1">
            <a:spLocks/>
          </p:cNvSpPr>
          <p:nvPr/>
        </p:nvSpPr>
        <p:spPr bwMode="auto">
          <a:xfrm>
            <a:off x="71500" y="980728"/>
            <a:ext cx="9072500" cy="432048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rial" panose="020B0604020202020204" pitchFamily="34" charset="0"/>
                <a:ea typeface="Osaka"/>
                <a:cs typeface="Arial" panose="020B0604020202020204" pitchFamily="34" charset="0"/>
              </a:rPr>
              <a:t> 9 لأنك إن اعترفت بفمك بالرب يسوع، وآمنت بقلبك أن الله أقامه من الأموات، خلصت</a:t>
            </a:r>
            <a:r>
              <a:rPr kumimoji="0" lang="ar-JO" sz="48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rial" panose="020B0604020202020204" pitchFamily="34" charset="0"/>
                <a:ea typeface="Osaka"/>
                <a:cs typeface="Arial" panose="020B0604020202020204" pitchFamily="34" charset="0"/>
              </a:rPr>
              <a:t> 10 </a:t>
            </a:r>
            <a:r>
              <a:rPr kumimoji="0" lang="ar-SA" sz="48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rial" panose="020B0604020202020204" pitchFamily="34" charset="0"/>
                <a:ea typeface="Osaka"/>
                <a:cs typeface="Arial" panose="020B0604020202020204" pitchFamily="34" charset="0"/>
              </a:rPr>
              <a:t>لأن القلب يؤمن به للبر، والفم يعترف به للخلاص.</a:t>
            </a:r>
          </a:p>
        </p:txBody>
      </p:sp>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1" name="Picture 2" descr="http://images.faithclipart.com/images/3/1302364251196_1242/slide-7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082" name="Title 1"/>
          <p:cNvSpPr>
            <a:spLocks noGrp="1"/>
          </p:cNvSpPr>
          <p:nvPr>
            <p:ph type="title"/>
          </p:nvPr>
        </p:nvSpPr>
        <p:spPr>
          <a:xfrm>
            <a:off x="1371600" y="1905000"/>
            <a:ext cx="6172200" cy="2362200"/>
          </a:xfrm>
        </p:spPr>
        <p:txBody>
          <a:bodyPr/>
          <a:lstStyle/>
          <a:p>
            <a:pPr eaLnBrk="1" hangingPunct="1"/>
            <a:r>
              <a:rPr lang="ar-JO" sz="6000" dirty="0">
                <a:solidFill>
                  <a:schemeClr val="tx1"/>
                </a:solidFill>
                <a:cs typeface="Arial" panose="020B0604020202020204" pitchFamily="34" charset="0"/>
              </a:rPr>
              <a:t>طبيعة</a:t>
            </a:r>
            <a:br>
              <a:rPr lang="ar-JO" sz="6000" dirty="0">
                <a:solidFill>
                  <a:schemeClr val="tx1"/>
                </a:solidFill>
                <a:cs typeface="Arial" panose="020B0604020202020204" pitchFamily="34" charset="0"/>
              </a:rPr>
            </a:br>
            <a:r>
              <a:rPr lang="ar-JO" sz="6000" dirty="0">
                <a:solidFill>
                  <a:schemeClr val="tx1"/>
                </a:solidFill>
                <a:cs typeface="Arial" panose="020B0604020202020204" pitchFamily="34" charset="0"/>
              </a:rPr>
              <a:t>الخلاص</a:t>
            </a:r>
            <a:endParaRPr lang="en-US" sz="6000" dirty="0">
              <a:solidFill>
                <a:schemeClr val="tx1"/>
              </a:solidFill>
              <a:cs typeface="Arial" panose="020B0604020202020204" pitchFamily="34" charset="0"/>
            </a:endParaRPr>
          </a:p>
        </p:txBody>
      </p:sp>
      <p:sp>
        <p:nvSpPr>
          <p:cNvPr id="4" name="Title 1"/>
          <p:cNvSpPr txBox="1">
            <a:spLocks/>
          </p:cNvSpPr>
          <p:nvPr/>
        </p:nvSpPr>
        <p:spPr bwMode="auto">
          <a:xfrm>
            <a:off x="1371600" y="3962400"/>
            <a:ext cx="6172200" cy="14478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حريتنا من الخطية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تثبت ضماننا</a:t>
            </a:r>
            <a:endParaRPr kumimoji="0" lang="en-US" sz="4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0084" name="Text Box 3"/>
          <p:cNvSpPr txBox="1">
            <a:spLocks noChangeArrowheads="1"/>
          </p:cNvSpPr>
          <p:nvPr/>
        </p:nvSpPr>
        <p:spPr bwMode="auto">
          <a:xfrm>
            <a:off x="7981950" y="115888"/>
            <a:ext cx="1016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4341215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
            <a:ext cx="9061450" cy="681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213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4062"/>
            <a:ext cx="3959547" cy="3990421"/>
          </a:xfrm>
          <a:effectLst>
            <a:outerShdw blurRad="63500" dist="35921" dir="2700000" algn="ctr" rotWithShape="0">
              <a:schemeClr val="tx2">
                <a:alpha val="74998"/>
              </a:schemeClr>
            </a:outerShdw>
          </a:effectLst>
        </p:spPr>
        <p:txBody>
          <a:bodyPr anchor="t"/>
          <a:lstStyle/>
          <a:p>
            <a:pPr>
              <a:defRPr/>
            </a:pPr>
            <a:br>
              <a:rPr lang="en-US" sz="3600" dirty="0">
                <a:effectLst>
                  <a:glow rad="127000">
                    <a:schemeClr val="tx1"/>
                  </a:glow>
                </a:effectLst>
                <a:ea typeface="ＭＳ Ｐゴシック" charset="0"/>
              </a:rPr>
            </a:br>
            <a:r>
              <a:rPr lang="ar-JO" sz="3600" dirty="0">
                <a:effectLst>
                  <a:glow rad="127000">
                    <a:schemeClr val="tx1"/>
                  </a:glow>
                </a:effectLst>
                <a:ea typeface="ＭＳ Ｐゴシック" charset="0"/>
              </a:rPr>
              <a:t>وقوف المؤمن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أمام الله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يثبت الضمان</a:t>
            </a:r>
            <a:endParaRPr lang="en-US" sz="3600" dirty="0">
              <a:effectLst>
                <a:glow rad="127000">
                  <a:schemeClr val="tx1"/>
                </a:glow>
              </a:effectLst>
              <a:ea typeface="ＭＳ Ｐゴシック" charset="0"/>
            </a:endParaRPr>
          </a:p>
        </p:txBody>
      </p:sp>
      <p:sp>
        <p:nvSpPr>
          <p:cNvPr id="432132" name="Text Box 3"/>
          <p:cNvSpPr txBox="1">
            <a:spLocks noChangeArrowheads="1"/>
          </p:cNvSpPr>
          <p:nvPr/>
        </p:nvSpPr>
        <p:spPr bwMode="auto">
          <a:xfrm>
            <a:off x="7981950" y="115888"/>
            <a:ext cx="1016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3022487"/>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00113" y="234411"/>
            <a:ext cx="7451725" cy="295116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الدعم </a:t>
            </a:r>
            <a:r>
              <a:rPr lang="ar-JO" sz="6600" dirty="0">
                <a:solidFill>
                  <a:srgbClr val="FFFF00"/>
                </a:solidFill>
                <a:effectLst>
                  <a:glow rad="127000">
                    <a:schemeClr val="tx1"/>
                  </a:glow>
                </a:effectLst>
                <a:ea typeface="ＭＳ Ｐゴシック" charset="0"/>
              </a:rPr>
              <a:t>الكتابي</a:t>
            </a:r>
            <a:r>
              <a:rPr lang="ar-JO" sz="6600" dirty="0">
                <a:effectLst>
                  <a:glow rad="127000">
                    <a:schemeClr val="tx1"/>
                  </a:glow>
                </a:effectLst>
                <a:ea typeface="ＭＳ Ｐゴシック" charset="0"/>
              </a:rPr>
              <a:t> </a:t>
            </a:r>
            <a:br>
              <a:rPr lang="ar-JO" sz="6600" dirty="0">
                <a:effectLst>
                  <a:glow rad="127000">
                    <a:schemeClr val="tx1"/>
                  </a:glow>
                </a:effectLst>
                <a:ea typeface="ＭＳ Ｐゴシック" charset="0"/>
              </a:rPr>
            </a:br>
            <a:r>
              <a:rPr lang="ar-JO" sz="6600" dirty="0">
                <a:effectLst>
                  <a:glow rad="127000">
                    <a:schemeClr val="tx1"/>
                  </a:glow>
                </a:effectLst>
                <a:ea typeface="ＭＳ Ｐゴシック" charset="0"/>
              </a:rPr>
              <a:t>للضمان الأبدي</a:t>
            </a:r>
            <a:endParaRPr lang="en-US" sz="6600" dirty="0">
              <a:effectLst>
                <a:glow rad="127000">
                  <a:schemeClr val="tx1"/>
                </a:glow>
              </a:effectLst>
              <a:ea typeface="ＭＳ Ｐゴシック" charset="0"/>
            </a:endParaRPr>
          </a:p>
        </p:txBody>
      </p:sp>
      <p:pic>
        <p:nvPicPr>
          <p:cNvPr id="434179"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75" y="3308350"/>
            <a:ext cx="9204325" cy="3549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4180"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2233054"/>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6227" name="Rectangle 2"/>
          <p:cNvSpPr>
            <a:spLocks noGrp="1" noChangeArrowheads="1"/>
          </p:cNvSpPr>
          <p:nvPr>
            <p:ph type="title" idx="4294967295"/>
          </p:nvPr>
        </p:nvSpPr>
        <p:spPr>
          <a:xfrm>
            <a:off x="828840" y="152400"/>
            <a:ext cx="6840538" cy="609600"/>
          </a:xfrm>
          <a:solidFill>
            <a:srgbClr val="000000"/>
          </a:solidFill>
        </p:spPr>
        <p:txBody>
          <a:bodyPr anchor="ctr"/>
          <a:lstStyle/>
          <a:p>
            <a:pPr algn="ctr" eaLnBrk="1" hangingPunct="1"/>
            <a:r>
              <a:rPr lang="ar-JO" sz="3200" dirty="0">
                <a:solidFill>
                  <a:srgbClr val="FFFFFF"/>
                </a:solidFill>
                <a:cs typeface="Arial" panose="020B0604020202020204" pitchFamily="34" charset="0"/>
              </a:rPr>
              <a:t>التأكيد في 1 يوحنا 5: 11-13</a:t>
            </a:r>
            <a:endParaRPr lang="en-US" sz="3200" dirty="0">
              <a:solidFill>
                <a:srgbClr val="FFFFFF"/>
              </a:solidFill>
              <a:cs typeface="Arial" panose="020B0604020202020204" pitchFamily="34" charset="0"/>
            </a:endParaRPr>
          </a:p>
        </p:txBody>
      </p:sp>
      <p:sp>
        <p:nvSpPr>
          <p:cNvPr id="436228" name="Text Box 3"/>
          <p:cNvSpPr txBox="1">
            <a:spLocks noChangeArrowheads="1"/>
          </p:cNvSpPr>
          <p:nvPr/>
        </p:nvSpPr>
        <p:spPr bwMode="auto">
          <a:xfrm>
            <a:off x="8385196" y="115888"/>
            <a:ext cx="527007"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63</a:t>
            </a:r>
          </a:p>
        </p:txBody>
      </p:sp>
      <p:sp>
        <p:nvSpPr>
          <p:cNvPr id="65540" name="Text Box 6"/>
          <p:cNvSpPr txBox="1">
            <a:spLocks noChangeArrowheads="1"/>
          </p:cNvSpPr>
          <p:nvPr/>
        </p:nvSpPr>
        <p:spPr bwMode="auto">
          <a:xfrm>
            <a:off x="0" y="3068960"/>
            <a:ext cx="9144000" cy="304698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وهذه هي الشهادة : أن الله </a:t>
            </a:r>
            <a:r>
              <a:rPr kumimoji="0" lang="ar-JO" altLang="zh-CN" sz="3200" b="1" i="0"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أعطانا حياة أبدية </a:t>
            </a:r>
            <a:r>
              <a:rPr kumimoji="0" lang="ar-JO"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وهذه الحياة هي في ابنه من له الإبن </a:t>
            </a:r>
            <a:r>
              <a:rPr kumimoji="0" lang="ar-JO" altLang="zh-CN" sz="3200" b="1" i="0"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فله الحياة </a:t>
            </a:r>
            <a:r>
              <a:rPr kumimoji="0" lang="ar-JO"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ومن ليس له ابن الله فليست له الحياة كتبت هذا إليكم أنتم المؤمنين باسم ابن الله لكي تعلموا أن </a:t>
            </a:r>
            <a:r>
              <a:rPr kumimoji="0" lang="ar-JO" altLang="zh-CN" sz="3200" b="1" i="0"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لكم حياة أبدية </a:t>
            </a:r>
            <a:r>
              <a:rPr kumimoji="0" lang="ar-JO"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ولكي تؤمنوا باسم ابن الله</a:t>
            </a:r>
            <a:endPar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endParaRPr>
          </a:p>
        </p:txBody>
      </p:sp>
      <p:sp>
        <p:nvSpPr>
          <p:cNvPr id="3" name="Oval Callout 2"/>
          <p:cNvSpPr>
            <a:spLocks noChangeArrowheads="1"/>
          </p:cNvSpPr>
          <p:nvPr/>
        </p:nvSpPr>
        <p:spPr bwMode="auto">
          <a:xfrm>
            <a:off x="3635896" y="1268760"/>
            <a:ext cx="2376488" cy="1295400"/>
          </a:xfrm>
          <a:prstGeom prst="wedgeEllipseCallout">
            <a:avLst>
              <a:gd name="adj1" fmla="val -17093"/>
              <a:gd name="adj2" fmla="val 130375"/>
            </a:avLst>
          </a:prstGeom>
          <a:solidFill>
            <a:srgbClr val="FF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هل يجب أن نشك؟</a:t>
            </a:r>
            <a:endParaRPr kumimoji="0" lang="en-US" sz="2400" b="1"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7" name="Oval Callout 6"/>
          <p:cNvSpPr>
            <a:spLocks noChangeArrowheads="1"/>
          </p:cNvSpPr>
          <p:nvPr/>
        </p:nvSpPr>
        <p:spPr bwMode="auto">
          <a:xfrm>
            <a:off x="6443985" y="1412875"/>
            <a:ext cx="2376487" cy="1295400"/>
          </a:xfrm>
          <a:prstGeom prst="wedgeEllipseCallout">
            <a:avLst>
              <a:gd name="adj1" fmla="val -58115"/>
              <a:gd name="adj2" fmla="val 158142"/>
            </a:avLst>
          </a:prstGeom>
          <a:solidFill>
            <a:srgbClr val="FF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هل يجب أن نشك؟</a:t>
            </a:r>
            <a:endParaRPr kumimoji="0" lang="en-US" sz="2400" b="1"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8" name="Oval Callout 7"/>
          <p:cNvSpPr>
            <a:spLocks noChangeArrowheads="1"/>
          </p:cNvSpPr>
          <p:nvPr/>
        </p:nvSpPr>
        <p:spPr bwMode="auto">
          <a:xfrm>
            <a:off x="467544" y="908720"/>
            <a:ext cx="2376487" cy="1295400"/>
          </a:xfrm>
          <a:prstGeom prst="wedgeEllipseCallout">
            <a:avLst>
              <a:gd name="adj1" fmla="val -21293"/>
              <a:gd name="adj2" fmla="val 249010"/>
            </a:avLst>
          </a:prstGeom>
          <a:solidFill>
            <a:srgbClr val="FF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هل يجب أن نشك؟</a:t>
            </a:r>
            <a:endParaRPr kumimoji="0" lang="en-US" sz="2400" b="1"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9"/>
          <p:cNvSpPr txBox="1">
            <a:spLocks noChangeArrowheads="1"/>
          </p:cNvSpPr>
          <p:nvPr/>
        </p:nvSpPr>
        <p:spPr bwMode="auto">
          <a:xfrm>
            <a:off x="7813086" y="27082"/>
            <a:ext cx="1297151"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defPPr>
              <a:defRPr lang="en-US"/>
            </a:defPPr>
            <a:lvl1pPr algn="ctr" defTabSz="914400" fontAlgn="base">
              <a:spcBef>
                <a:spcPct val="0"/>
              </a:spcBef>
              <a:spcAft>
                <a:spcPct val="0"/>
              </a:spcAft>
              <a:defRPr sz="2400" b="1">
                <a:solidFill>
                  <a:srgbClr val="000000"/>
                </a:solidFill>
                <a:latin typeface="Arial" charset="0"/>
                <a:ea typeface="ＭＳ Ｐゴシック" charset="0"/>
                <a:cs typeface="ＭＳ Ｐゴシック"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62ب) (2)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64139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850" name="Picture 3" descr="Generosity-hands to heav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0" y="-26988"/>
            <a:ext cx="9144000" cy="1362076"/>
          </a:xfrm>
          <a:gradFill flip="none" rotWithShape="1">
            <a:gsLst>
              <a:gs pos="0">
                <a:schemeClr val="bg1"/>
              </a:gs>
              <a:gs pos="100000">
                <a:srgbClr val="000000"/>
              </a:gs>
            </a:gsLst>
            <a:path path="rect">
              <a:fillToRect l="50000" t="50000" r="50000" b="50000"/>
            </a:path>
            <a:tileRect/>
          </a:gradFill>
        </p:spPr>
        <p:txBody>
          <a:bodyPr/>
          <a:lstStyle/>
          <a:p>
            <a:pPr algn="ctr">
              <a:defRPr/>
            </a:pPr>
            <a:r>
              <a:rPr lang="ar-JO" cap="none" dirty="0">
                <a:effectLst>
                  <a:outerShdw blurRad="38100" dist="38100" dir="2700000" algn="tl">
                    <a:srgbClr val="000000"/>
                  </a:outerShdw>
                </a:effectLst>
                <a:ea typeface="ＭＳ Ｐゴシック" charset="-128"/>
                <a:cs typeface="Arial" panose="020B0604020202020204" pitchFamily="34" charset="0"/>
              </a:rPr>
              <a:t>نحن بحاجة لنوال بر الله –</a:t>
            </a:r>
            <a:br>
              <a:rPr lang="ar-JO" cap="none" dirty="0">
                <a:effectLst>
                  <a:outerShdw blurRad="38100" dist="38100" dir="2700000" algn="tl">
                    <a:srgbClr val="000000"/>
                  </a:outerShdw>
                </a:effectLst>
                <a:ea typeface="ＭＳ Ｐゴシック" charset="-128"/>
                <a:cs typeface="Arial" panose="020B0604020202020204" pitchFamily="34" charset="0"/>
              </a:rPr>
            </a:br>
            <a:r>
              <a:rPr lang="ar-JO" cap="none" dirty="0">
                <a:effectLst>
                  <a:outerShdw blurRad="38100" dist="38100" dir="2700000" algn="tl">
                    <a:srgbClr val="000000"/>
                  </a:outerShdw>
                </a:effectLst>
                <a:ea typeface="ＭＳ Ｐゴシック" charset="-128"/>
                <a:cs typeface="Arial" panose="020B0604020202020204" pitchFamily="34" charset="0"/>
              </a:rPr>
              <a:t>ولكن كيف؟</a:t>
            </a:r>
            <a:endParaRPr lang="en-US" cap="none" dirty="0">
              <a:effectLst>
                <a:outerShdw blurRad="38100" dist="38100" dir="2700000" algn="tl">
                  <a:srgbClr val="000000"/>
                </a:outerShdw>
              </a:effectLst>
              <a:ea typeface="ＭＳ Ｐゴシック" charset="-128"/>
              <a:cs typeface="Arial" panose="020B0604020202020204" pitchFamily="34" charset="0"/>
            </a:endParaRPr>
          </a:p>
        </p:txBody>
      </p:sp>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xfrm>
            <a:off x="0" y="304800"/>
            <a:ext cx="9144000" cy="838200"/>
          </a:xfrm>
        </p:spPr>
        <p:txBody>
          <a:bodyPr/>
          <a:lstStyle/>
          <a:p>
            <a:pPr eaLnBrk="1" hangingPunct="1">
              <a:defRPr/>
            </a:pPr>
            <a:r>
              <a:rPr lang="ar-JO" sz="4000" b="1" dirty="0">
                <a:solidFill>
                  <a:schemeClr val="tx1"/>
                </a:solidFill>
                <a:latin typeface="Accordance" panose="00000400000000000000" pitchFamily="2" charset="-78"/>
                <a:ea typeface="Accordance" panose="00000400000000000000" pitchFamily="2" charset="-78"/>
                <a:cs typeface="Accordance" panose="00000400000000000000" pitchFamily="2" charset="-78"/>
              </a:rPr>
              <a:t>البر في رسالة رومية</a:t>
            </a:r>
            <a:endParaRPr lang="en-US" sz="4000" dirty="0">
              <a:solidFill>
                <a:schemeClr val="tx1"/>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620547" name="Text Box 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graphicFrame>
        <p:nvGraphicFramePr>
          <p:cNvPr id="165892" name="Group 4"/>
          <p:cNvGraphicFramePr>
            <a:graphicFrameLocks noGrp="1"/>
          </p:cNvGraphicFramePr>
          <p:nvPr>
            <p:extLst>
              <p:ext uri="{D42A27DB-BD31-4B8C-83A1-F6EECF244321}">
                <p14:modId xmlns:p14="http://schemas.microsoft.com/office/powerpoint/2010/main" val="3042626859"/>
              </p:ext>
            </p:extLst>
          </p:nvPr>
        </p:nvGraphicFramePr>
        <p:xfrm>
          <a:off x="147638" y="1473200"/>
          <a:ext cx="8816975" cy="5237165"/>
        </p:xfrm>
        <a:graphic>
          <a:graphicData uri="http://schemas.openxmlformats.org/drawingml/2006/table">
            <a:tbl>
              <a:tblPr/>
              <a:tblGrid>
                <a:gridCol w="4408487">
                  <a:extLst>
                    <a:ext uri="{9D8B030D-6E8A-4147-A177-3AD203B41FA5}">
                      <a16:colId xmlns:a16="http://schemas.microsoft.com/office/drawing/2014/main" val="20000"/>
                    </a:ext>
                  </a:extLst>
                </a:gridCol>
                <a:gridCol w="4408488">
                  <a:extLst>
                    <a:ext uri="{9D8B030D-6E8A-4147-A177-3AD203B41FA5}">
                      <a16:colId xmlns:a16="http://schemas.microsoft.com/office/drawing/2014/main" val="20001"/>
                    </a:ext>
                  </a:extLst>
                </a:gridCol>
              </a:tblGrid>
              <a:tr h="74771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1"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بر</a:t>
                      </a: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 الله/ التبرير بالإيمان بالمسيح – ليس بالناموس</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الإصحاحات 1-11</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الإصحاحات 12-16</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البر موضحاً</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البر مطبقاً</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لاهوتياً</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عملياً</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بماذا نؤمن</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كيف نتصرف</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عمودياً</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أفقياً</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العلاقة بالله</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العلاقة بالآخرين</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018" name="Picture 2"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 y="-95250"/>
            <a:ext cx="5092700" cy="7048500"/>
          </a:xfrm>
          <a:prstGeom prst="rect">
            <a:avLst/>
          </a:prstGeom>
          <a:noFill/>
          <a:ln w="9525">
            <a:noFill/>
            <a:miter lim="800000"/>
            <a:headEnd/>
            <a:tailEnd/>
          </a:ln>
        </p:spPr>
      </p:pic>
      <p:pic>
        <p:nvPicPr>
          <p:cNvPr id="726019" name="Picture 4"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w="9525">
            <a:noFill/>
            <a:miter lim="800000"/>
            <a:headEnd/>
            <a:tailEnd/>
          </a:ln>
        </p:spPr>
      </p:pic>
      <p:sp>
        <p:nvSpPr>
          <p:cNvPr id="259077" name="Rectangle 5"/>
          <p:cNvSpPr>
            <a:spLocks noGrp="1" noChangeArrowheads="1"/>
          </p:cNvSpPr>
          <p:nvPr>
            <p:ph type="title"/>
          </p:nvPr>
        </p:nvSpPr>
        <p:spPr>
          <a:xfrm>
            <a:off x="-76200" y="381000"/>
            <a:ext cx="51054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ar-JO" altLang="ja-JP" b="1" dirty="0">
                <a:effectLst/>
                <a:latin typeface="Arial" panose="020B0604020202020204" pitchFamily="34" charset="0"/>
                <a:ea typeface="ＭＳ Ｐゴシック" charset="-128"/>
                <a:cs typeface="Arial" panose="020B0604020202020204" pitchFamily="34" charset="0"/>
              </a:rPr>
              <a:t>قد أكمل</a:t>
            </a:r>
            <a:endParaRPr lang="en-US" b="1" dirty="0">
              <a:effectLst/>
              <a:latin typeface="Arial" panose="020B0604020202020204" pitchFamily="34" charset="0"/>
              <a:ea typeface="ＭＳ Ｐゴシック" charset="-128"/>
              <a:cs typeface="Arial" panose="020B0604020202020204" pitchFamily="34" charset="0"/>
            </a:endParaRPr>
          </a:p>
        </p:txBody>
      </p:sp>
      <p:sp>
        <p:nvSpPr>
          <p:cNvPr id="259078" name="Text Box 6"/>
          <p:cNvSpPr txBox="1">
            <a:spLocks noChangeArrowheads="1"/>
          </p:cNvSpPr>
          <p:nvPr/>
        </p:nvSpPr>
        <p:spPr bwMode="auto">
          <a:xfrm rot="-1669184">
            <a:off x="-152400" y="2060575"/>
            <a:ext cx="4953000" cy="187483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1700" b="1" i="0"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rPr>
              <a:t>قانونياً</a:t>
            </a:r>
            <a:endParaRPr kumimoji="0" lang="en-US" sz="11700" b="1" i="0"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726022" name="Text Box 7"/>
          <p:cNvSpPr txBox="1">
            <a:spLocks noChangeArrowheads="1"/>
          </p:cNvSpPr>
          <p:nvPr/>
        </p:nvSpPr>
        <p:spPr bwMode="auto">
          <a:xfrm>
            <a:off x="5257800" y="3516015"/>
            <a:ext cx="3730625" cy="1815882"/>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العدل (3: 25-26)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عدالة الله حيث يعاقب الخطيئة في الفرد نفسه أو في بديل بلا خطيئة (يسوع 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26023" name="Text Box 8"/>
          <p:cNvSpPr txBox="1">
            <a:spLocks noChangeArrowheads="1"/>
          </p:cNvSpPr>
          <p:nvPr/>
        </p:nvSpPr>
        <p:spPr bwMode="auto">
          <a:xfrm>
            <a:off x="5083175" y="606623"/>
            <a:ext cx="3908425" cy="1815882"/>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التبرير (3: 24)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فعل الله بإعلاننا غير مذنبين لخطايانا وجعلنا على وضع صحيح معه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26024" name="Text Box 9"/>
          <p:cNvSpPr txBox="1">
            <a:spLocks noChangeArrowheads="1"/>
          </p:cNvSpPr>
          <p:nvPr/>
        </p:nvSpPr>
        <p:spPr bwMode="auto">
          <a:xfrm>
            <a:off x="8172400" y="44624"/>
            <a:ext cx="909223"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155هـ</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 name="Rectangle 3" descr="Cork"/>
          <p:cNvSpPr txBox="1">
            <a:spLocks noChangeArrowheads="1"/>
          </p:cNvSpPr>
          <p:nvPr/>
        </p:nvSpPr>
        <p:spPr bwMode="auto">
          <a:xfrm rot="19758282">
            <a:off x="2145538" y="3686796"/>
            <a:ext cx="3111621" cy="2819400"/>
          </a:xfrm>
          <a:prstGeom prst="rect">
            <a:avLst/>
          </a:prstGeom>
          <a:noFill/>
          <a:ln w="9525">
            <a:noFill/>
            <a:miter lim="800000"/>
            <a:headEnd/>
            <a:tailEnd/>
          </a:ln>
          <a:effectLst/>
        </p:spPr>
        <p:txBody>
          <a:bodyPr>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2"/>
              <a:buNone/>
              <a:tabLst/>
              <a:defRPr/>
            </a:pPr>
            <a:r>
              <a:rPr kumimoji="0" lang="ar-JO" sz="7200" b="1" i="0"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rPr>
              <a:t>مدفوع بالكامل</a:t>
            </a:r>
            <a:endParaRPr kumimoji="0" lang="en-US" sz="7200" b="1" i="0"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5599202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59077"/>
                                        </p:tgtEl>
                                        <p:attrNameLst>
                                          <p:attrName>style.visibility</p:attrName>
                                        </p:attrNameLst>
                                      </p:cBhvr>
                                      <p:to>
                                        <p:strVal val="visible"/>
                                      </p:to>
                                    </p:set>
                                    <p:animEffect transition="in" filter="dissolve">
                                      <p:cBhvr>
                                        <p:cTn id="7" dur="500"/>
                                        <p:tgtEl>
                                          <p:spTgt spid="25907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259078"/>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7" grpId="0" animBg="1" autoUpdateAnimBg="0"/>
      <p:bldP spid="259078" grpId="0" autoUpdateAnimBg="0"/>
      <p:bldP spid="10" grpId="0" build="p" autoUpdateAnimBg="0" advAuto="300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69" name="Picture 3" descr="tax_mone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60400"/>
            <a:ext cx="9144000" cy="619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11188" y="0"/>
            <a:ext cx="7772400" cy="692150"/>
          </a:xfrm>
        </p:spPr>
        <p:txBody>
          <a:bodyPr/>
          <a:lstStyle/>
          <a:p>
            <a:pPr algn="r">
              <a:defRPr/>
            </a:pPr>
            <a:r>
              <a:rPr lang="ar-JO" cap="none" dirty="0">
                <a:latin typeface="Arial" panose="020B0604020202020204" pitchFamily="34" charset="0"/>
                <a:ea typeface="ＭＳ Ｐゴシック" charset="-128"/>
                <a:cs typeface="Arial" panose="020B0604020202020204" pitchFamily="34" charset="0"/>
              </a:rPr>
              <a:t>النعمة هي ...</a:t>
            </a:r>
            <a:endParaRPr lang="en-US" cap="none" dirty="0">
              <a:latin typeface="Arial" panose="020B0604020202020204" pitchFamily="34" charset="0"/>
              <a:ea typeface="ＭＳ Ｐゴシック" charset="-128"/>
              <a:cs typeface="Arial" panose="020B0604020202020204" pitchFamily="34" charset="0"/>
            </a:endParaRPr>
          </a:p>
        </p:txBody>
      </p:sp>
      <p:sp>
        <p:nvSpPr>
          <p:cNvPr id="5" name="Title 1"/>
          <p:cNvSpPr txBox="1">
            <a:spLocks/>
          </p:cNvSpPr>
          <p:nvPr/>
        </p:nvSpPr>
        <p:spPr bwMode="auto">
          <a:xfrm>
            <a:off x="179388" y="6048375"/>
            <a:ext cx="6913562" cy="693738"/>
          </a:xfrm>
          <a:prstGeom prst="rect">
            <a:avLst/>
          </a:prstGeom>
          <a:noFill/>
          <a:ln w="9525">
            <a:noFill/>
            <a:miter lim="800000"/>
            <a:headEnd/>
            <a:tailEnd/>
          </a:ln>
          <a:effectLst/>
        </p:spPr>
        <p:txBody>
          <a:bodyPr/>
          <a:lstStyle/>
          <a:p>
            <a:pPr eaLnBrk="0" hangingPunct="0">
              <a:defRPr/>
            </a:pPr>
            <a:r>
              <a:rPr lang="ar-JO" sz="4000" b="1" dirty="0">
                <a:solidFill>
                  <a:srgbClr val="FFFFCC"/>
                </a:solidFill>
                <a:effectLst>
                  <a:outerShdw blurRad="38100" dist="38100" dir="2700000" algn="tl">
                    <a:srgbClr val="000000"/>
                  </a:outerShdw>
                </a:effectLst>
                <a:latin typeface="Arial" panose="020B0604020202020204" pitchFamily="34" charset="0"/>
                <a:ea typeface="Arial MT" charset="0"/>
                <a:cs typeface="Arial" panose="020B0604020202020204" pitchFamily="34" charset="0"/>
              </a:rPr>
              <a:t>رومية 3: 24</a:t>
            </a:r>
            <a:endParaRPr lang="en-US" sz="4000" b="1" dirty="0">
              <a:solidFill>
                <a:srgbClr val="FFFFCC"/>
              </a:solidFill>
              <a:effectLst>
                <a:outerShdw blurRad="38100" dist="38100" dir="2700000" algn="tl">
                  <a:srgbClr val="000000"/>
                </a:outerShdw>
              </a:effectLst>
              <a:latin typeface="Arial" panose="020B0604020202020204" pitchFamily="34" charset="0"/>
              <a:ea typeface="Arial" charset="0"/>
              <a:cs typeface="Arial" panose="020B0604020202020204" pitchFamily="34" charset="0"/>
            </a:endParaRPr>
          </a:p>
        </p:txBody>
      </p:sp>
      <p:sp>
        <p:nvSpPr>
          <p:cNvPr id="3" name="Text Placeholder 2"/>
          <p:cNvSpPr>
            <a:spLocks noGrp="1"/>
          </p:cNvSpPr>
          <p:nvPr>
            <p:ph type="body" idx="1"/>
          </p:nvPr>
        </p:nvSpPr>
        <p:spPr>
          <a:xfrm>
            <a:off x="3027363" y="938213"/>
            <a:ext cx="3273425" cy="4506912"/>
          </a:xfrm>
        </p:spPr>
        <p:txBody>
          <a:bodyPr/>
          <a:lstStyle/>
          <a:p>
            <a:pPr algn="ct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غنى</a:t>
            </a:r>
          </a:p>
          <a:p>
            <a:pPr algn="ct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الله</a:t>
            </a:r>
          </a:p>
          <a:p>
            <a:pPr algn="ct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على</a:t>
            </a:r>
          </a:p>
          <a:p>
            <a:pPr algn="ct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حساب</a:t>
            </a:r>
          </a:p>
          <a:p>
            <a:pPr algn="ct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المسيح</a:t>
            </a:r>
            <a:endParaRPr lang="en-US" sz="4800" b="1" dirty="0">
              <a:solidFill>
                <a:srgbClr val="00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4562" name="Picture 4" descr="200751_Holy_Spiri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w="9525">
            <a:noFill/>
            <a:miter lim="800000"/>
            <a:headEnd/>
            <a:tailEnd/>
          </a:ln>
        </p:spPr>
      </p:pic>
      <p:sp>
        <p:nvSpPr>
          <p:cNvPr id="372740" name="Rectangle 4"/>
          <p:cNvSpPr>
            <a:spLocks noGrp="1" noChangeArrowheads="1"/>
          </p:cNvSpPr>
          <p:nvPr>
            <p:ph type="title"/>
          </p:nvPr>
        </p:nvSpPr>
        <p:spPr>
          <a:xfrm>
            <a:off x="0" y="0"/>
            <a:ext cx="9144000" cy="914400"/>
          </a:xfrm>
          <a:solidFill>
            <a:srgbClr val="000000"/>
          </a:solidFill>
          <a:effectLst>
            <a:outerShdw blurRad="63500" dist="63500" dir="13012194" algn="ctr" rotWithShape="0">
              <a:srgbClr val="000000">
                <a:alpha val="74998"/>
              </a:srgbClr>
            </a:outerShdw>
          </a:effectLst>
        </p:spPr>
        <p:txBody>
          <a:bodyPr/>
          <a:lstStyle/>
          <a:p>
            <a:pPr eaLnBrk="1" hangingPunct="1">
              <a:defRPr/>
            </a:pPr>
            <a:r>
              <a:rPr lang="ar-JO" b="1" dirty="0">
                <a:solidFill>
                  <a:schemeClr val="tx1"/>
                </a:solidFill>
                <a:effectLst>
                  <a:outerShdw blurRad="38100" dist="38100" dir="2700000" algn="tl">
                    <a:srgbClr val="8C0000"/>
                  </a:outerShdw>
                </a:effectLst>
                <a:latin typeface="Arial" panose="020B0604020202020204" pitchFamily="34" charset="0"/>
                <a:ea typeface="ＭＳ Ｐゴシック" charset="-128"/>
                <a:cs typeface="Arial" panose="020B0604020202020204" pitchFamily="34" charset="0"/>
              </a:rPr>
              <a:t>لا دينونة (8: 1)</a:t>
            </a:r>
            <a:endParaRPr lang="en-US" sz="3600" b="1" dirty="0">
              <a:solidFill>
                <a:schemeClr val="tx1"/>
              </a:solidFill>
              <a:effectLst>
                <a:outerShdw blurRad="38100" dist="38100" dir="2700000" algn="tl">
                  <a:srgbClr val="8C0000"/>
                </a:outerShdw>
              </a:effectLst>
              <a:latin typeface="Arial" panose="020B0604020202020204" pitchFamily="34" charset="0"/>
              <a:ea typeface="ＭＳ Ｐゴシック" charset="-128"/>
              <a:cs typeface="Arial" panose="020B0604020202020204" pitchFamily="34" charset="0"/>
            </a:endParaRPr>
          </a:p>
        </p:txBody>
      </p:sp>
      <p:sp>
        <p:nvSpPr>
          <p:cNvPr id="372742" name="Text Box 6"/>
          <p:cNvSpPr txBox="1">
            <a:spLocks noChangeArrowheads="1"/>
          </p:cNvSpPr>
          <p:nvPr/>
        </p:nvSpPr>
        <p:spPr bwMode="auto">
          <a:xfrm>
            <a:off x="8305800" y="0"/>
            <a:ext cx="904415"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55659706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a:extLst>
              <a:ext uri="{FF2B5EF4-FFF2-40B4-BE49-F238E27FC236}">
                <a16:creationId xmlns:a16="http://schemas.microsoft.com/office/drawing/2014/main" id="{A50C2A24-1652-BF43-87E5-B28C1683475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solidFill>
            <a:schemeClr val="tx1"/>
          </a:solidFill>
          <a:effectLst>
            <a:outerShdw blurRad="63500" dist="35921" dir="2700000" algn="ctr" rotWithShape="0">
              <a:schemeClr val="tx2">
                <a:alpha val="74998"/>
              </a:schemeClr>
            </a:outerShdw>
          </a:effectLst>
        </p:spPr>
        <p:txBody>
          <a:bodyPr/>
          <a:lstStyle/>
          <a:p>
            <a:pPr rtl="1">
              <a:defRPr/>
            </a:pPr>
            <a:r>
              <a:rPr lang="ar-SA" sz="5400" dirty="0">
                <a:effectLst>
                  <a:glow rad="127000">
                    <a:schemeClr val="tx1"/>
                  </a:glow>
                </a:effectLst>
                <a:ea typeface="Arial" charset="0"/>
              </a:rPr>
              <a:t>الفكرة الرئيسية للرسالة</a:t>
            </a:r>
            <a:endParaRPr lang="en-US" sz="5400" dirty="0">
              <a:effectLst>
                <a:glow rad="127000">
                  <a:schemeClr val="tx1"/>
                </a:glow>
              </a:effectLst>
              <a:ea typeface="Arial" charset="0"/>
            </a:endParaRPr>
          </a:p>
        </p:txBody>
      </p:sp>
      <p:sp>
        <p:nvSpPr>
          <p:cNvPr id="3" name="Rectangle 2"/>
          <p:cNvSpPr txBox="1">
            <a:spLocks noChangeArrowheads="1"/>
          </p:cNvSpPr>
          <p:nvPr/>
        </p:nvSpPr>
        <p:spPr bwMode="auto">
          <a:xfrm>
            <a:off x="0" y="2100290"/>
            <a:ext cx="9144000" cy="248083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أطع الله وأحب الآخرين وستحصل على ما تحتاجه حق</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بدلاً من التعاليم الكاذبة</a:t>
            </a: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a:t>
            </a: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E1909654-F99F-3947-902C-1FA68A211F0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92211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1" name="Picture 2"/>
          <p:cNvPicPr>
            <a:picLocks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84003" name="Rectangle 3"/>
          <p:cNvSpPr>
            <a:spLocks noGrp="1" noChangeArrowheads="1"/>
          </p:cNvSpPr>
          <p:nvPr>
            <p:ph type="title"/>
          </p:nvPr>
        </p:nvSpPr>
        <p:spPr>
          <a:xfrm>
            <a:off x="152400" y="152400"/>
            <a:ext cx="8991600" cy="1143000"/>
          </a:xfrm>
          <a:effectLst>
            <a:outerShdw blurRad="63500" dist="35921" dir="2700000" algn="ctr" rotWithShape="0">
              <a:srgbClr val="000000"/>
            </a:outerShdw>
          </a:effectLst>
        </p:spPr>
        <p:txBody>
          <a:bodyPr/>
          <a:lstStyle/>
          <a:p>
            <a:pPr algn="ctr">
              <a:defRPr/>
            </a:pPr>
            <a:r>
              <a:rPr lang="ar-JO" sz="4800" u="sng" dirty="0">
                <a:solidFill>
                  <a:schemeClr val="tx1"/>
                </a:solidFill>
                <a:effectLst>
                  <a:outerShdw blurRad="38100" dist="38100" dir="2700000" algn="tl">
                    <a:srgbClr val="000000"/>
                  </a:outerShdw>
                </a:effectLst>
                <a:ea typeface="ＭＳ Ｐゴシック" charset="-128"/>
              </a:rPr>
              <a:t>الضمان في رومية 8</a:t>
            </a:r>
            <a:endParaRPr lang="en-US" sz="5400" dirty="0">
              <a:effectLst>
                <a:outerShdw blurRad="38100" dist="38100" dir="2700000" algn="tl">
                  <a:srgbClr val="000000"/>
                </a:outerShdw>
              </a:effectLst>
              <a:ea typeface="ＭＳ Ｐゴシック" charset="-128"/>
            </a:endParaRPr>
          </a:p>
        </p:txBody>
      </p:sp>
      <p:sp>
        <p:nvSpPr>
          <p:cNvPr id="445443" name="Text Box 4"/>
          <p:cNvSpPr txBox="1">
            <a:spLocks noChangeArrowheads="1"/>
          </p:cNvSpPr>
          <p:nvPr/>
        </p:nvSpPr>
        <p:spPr bwMode="auto">
          <a:xfrm>
            <a:off x="593725" y="1812925"/>
            <a:ext cx="1108075"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914400" marR="0" lvl="2"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4005" name="Text Box 5"/>
          <p:cNvSpPr txBox="1">
            <a:spLocks noChangeArrowheads="1"/>
          </p:cNvSpPr>
          <p:nvPr/>
        </p:nvSpPr>
        <p:spPr bwMode="auto">
          <a:xfrm>
            <a:off x="250825" y="1535113"/>
            <a:ext cx="8763000" cy="4154984"/>
          </a:xfrm>
          <a:prstGeom prst="rect">
            <a:avLst/>
          </a:prstGeom>
          <a:noFill/>
          <a:ln w="9525">
            <a:noFill/>
            <a:miter lim="800000"/>
            <a:headEnd/>
            <a:tailEnd/>
          </a:ln>
          <a:effectLst/>
        </p:spPr>
        <p:txBody>
          <a:bodyPr>
            <a:spAutoFit/>
          </a:bodyPr>
          <a:lstStyle/>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لسنا تحت دينونة – لن يذهب مسيحي مؤمن إلى الجحيم (8: 1)</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أحرار من ناموس الخطية والموت (8: 2)</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نمتلك روح المسيح (8: 9)</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الروح سيعطينا أجساداً ممجدة (8: 11)</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متبنين إلى عائلة الله (8: 14، 16، 17، 21، 23)</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سوف نحصل على فداء أجسادنا (8: 23)</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لدينا رجاء سوف يتحقق (8: 24-25)</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سوف نشابه صورة المسيح (8: 29)</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سيتم تمجيد كل المعينين سابقاً (8: 30)</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لا يستطيع أي شيء أن يفصلنا عن محبة الله (8: 35-39)</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أعظم من منتصرين على الخطية (8: 37)</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p:txBody>
      </p:sp>
      <p:sp>
        <p:nvSpPr>
          <p:cNvPr id="384006" name="Text Box 6"/>
          <p:cNvSpPr txBox="1">
            <a:spLocks noChangeArrowheads="1"/>
          </p:cNvSpPr>
          <p:nvPr/>
        </p:nvSpPr>
        <p:spPr bwMode="auto">
          <a:xfrm>
            <a:off x="8229600" y="0"/>
            <a:ext cx="1074333"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62 ت 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663330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84005">
                                            <p:txEl>
                                              <p:pRg st="0" end="0"/>
                                            </p:txEl>
                                          </p:spTgt>
                                        </p:tgtEl>
                                        <p:attrNameLst>
                                          <p:attrName>style.visibility</p:attrName>
                                        </p:attrNameLst>
                                      </p:cBhvr>
                                      <p:to>
                                        <p:strVal val="visible"/>
                                      </p:to>
                                    </p:set>
                                    <p:anim calcmode="lin" valueType="num">
                                      <p:cBhvr>
                                        <p:cTn id="7" dur="500" fill="hold"/>
                                        <p:tgtEl>
                                          <p:spTgt spid="38400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400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84005">
                                            <p:txEl>
                                              <p:pRg st="1" end="1"/>
                                            </p:txEl>
                                          </p:spTgt>
                                        </p:tgtEl>
                                        <p:attrNameLst>
                                          <p:attrName>style.visibility</p:attrName>
                                        </p:attrNameLst>
                                      </p:cBhvr>
                                      <p:to>
                                        <p:strVal val="visible"/>
                                      </p:to>
                                    </p:set>
                                    <p:anim calcmode="lin" valueType="num">
                                      <p:cBhvr>
                                        <p:cTn id="13" dur="500" fill="hold"/>
                                        <p:tgtEl>
                                          <p:spTgt spid="38400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8400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84005">
                                            <p:txEl>
                                              <p:pRg st="2" end="2"/>
                                            </p:txEl>
                                          </p:spTgt>
                                        </p:tgtEl>
                                        <p:attrNameLst>
                                          <p:attrName>style.visibility</p:attrName>
                                        </p:attrNameLst>
                                      </p:cBhvr>
                                      <p:to>
                                        <p:strVal val="visible"/>
                                      </p:to>
                                    </p:set>
                                    <p:anim calcmode="lin" valueType="num">
                                      <p:cBhvr>
                                        <p:cTn id="19" dur="500" fill="hold"/>
                                        <p:tgtEl>
                                          <p:spTgt spid="38400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8400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84005">
                                            <p:txEl>
                                              <p:pRg st="3" end="3"/>
                                            </p:txEl>
                                          </p:spTgt>
                                        </p:tgtEl>
                                        <p:attrNameLst>
                                          <p:attrName>style.visibility</p:attrName>
                                        </p:attrNameLst>
                                      </p:cBhvr>
                                      <p:to>
                                        <p:strVal val="visible"/>
                                      </p:to>
                                    </p:set>
                                    <p:anim calcmode="lin" valueType="num">
                                      <p:cBhvr>
                                        <p:cTn id="25" dur="500" fill="hold"/>
                                        <p:tgtEl>
                                          <p:spTgt spid="38400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8400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84005">
                                            <p:txEl>
                                              <p:pRg st="4" end="4"/>
                                            </p:txEl>
                                          </p:spTgt>
                                        </p:tgtEl>
                                        <p:attrNameLst>
                                          <p:attrName>style.visibility</p:attrName>
                                        </p:attrNameLst>
                                      </p:cBhvr>
                                      <p:to>
                                        <p:strVal val="visible"/>
                                      </p:to>
                                    </p:set>
                                    <p:anim calcmode="lin" valueType="num">
                                      <p:cBhvr>
                                        <p:cTn id="31" dur="500" fill="hold"/>
                                        <p:tgtEl>
                                          <p:spTgt spid="38400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8400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384005">
                                            <p:txEl>
                                              <p:pRg st="5" end="5"/>
                                            </p:txEl>
                                          </p:spTgt>
                                        </p:tgtEl>
                                        <p:attrNameLst>
                                          <p:attrName>style.visibility</p:attrName>
                                        </p:attrNameLst>
                                      </p:cBhvr>
                                      <p:to>
                                        <p:strVal val="visible"/>
                                      </p:to>
                                    </p:set>
                                    <p:anim calcmode="lin" valueType="num">
                                      <p:cBhvr>
                                        <p:cTn id="37" dur="500" fill="hold"/>
                                        <p:tgtEl>
                                          <p:spTgt spid="384005">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84005">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384005">
                                            <p:txEl>
                                              <p:pRg st="6" end="6"/>
                                            </p:txEl>
                                          </p:spTgt>
                                        </p:tgtEl>
                                        <p:attrNameLst>
                                          <p:attrName>style.visibility</p:attrName>
                                        </p:attrNameLst>
                                      </p:cBhvr>
                                      <p:to>
                                        <p:strVal val="visible"/>
                                      </p:to>
                                    </p:set>
                                    <p:anim calcmode="lin" valueType="num">
                                      <p:cBhvr>
                                        <p:cTn id="43" dur="500" fill="hold"/>
                                        <p:tgtEl>
                                          <p:spTgt spid="384005">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84005">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384005">
                                            <p:txEl>
                                              <p:pRg st="7" end="7"/>
                                            </p:txEl>
                                          </p:spTgt>
                                        </p:tgtEl>
                                        <p:attrNameLst>
                                          <p:attrName>style.visibility</p:attrName>
                                        </p:attrNameLst>
                                      </p:cBhvr>
                                      <p:to>
                                        <p:strVal val="visible"/>
                                      </p:to>
                                    </p:set>
                                    <p:anim calcmode="lin" valueType="num">
                                      <p:cBhvr>
                                        <p:cTn id="49" dur="500" fill="hold"/>
                                        <p:tgtEl>
                                          <p:spTgt spid="384005">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384005">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384005">
                                            <p:txEl>
                                              <p:pRg st="8" end="8"/>
                                            </p:txEl>
                                          </p:spTgt>
                                        </p:tgtEl>
                                        <p:attrNameLst>
                                          <p:attrName>style.visibility</p:attrName>
                                        </p:attrNameLst>
                                      </p:cBhvr>
                                      <p:to>
                                        <p:strVal val="visible"/>
                                      </p:to>
                                    </p:set>
                                    <p:anim calcmode="lin" valueType="num">
                                      <p:cBhvr>
                                        <p:cTn id="55" dur="500" fill="hold"/>
                                        <p:tgtEl>
                                          <p:spTgt spid="384005">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384005">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384005">
                                            <p:txEl>
                                              <p:pRg st="9" end="9"/>
                                            </p:txEl>
                                          </p:spTgt>
                                        </p:tgtEl>
                                        <p:attrNameLst>
                                          <p:attrName>style.visibility</p:attrName>
                                        </p:attrNameLst>
                                      </p:cBhvr>
                                      <p:to>
                                        <p:strVal val="visible"/>
                                      </p:to>
                                    </p:set>
                                    <p:anim calcmode="lin" valueType="num">
                                      <p:cBhvr>
                                        <p:cTn id="61" dur="500" fill="hold"/>
                                        <p:tgtEl>
                                          <p:spTgt spid="384005">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384005">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384005">
                                            <p:txEl>
                                              <p:pRg st="10" end="10"/>
                                            </p:txEl>
                                          </p:spTgt>
                                        </p:tgtEl>
                                        <p:attrNameLst>
                                          <p:attrName>style.visibility</p:attrName>
                                        </p:attrNameLst>
                                      </p:cBhvr>
                                      <p:to>
                                        <p:strVal val="visible"/>
                                      </p:to>
                                    </p:set>
                                    <p:anim calcmode="lin" valueType="num">
                                      <p:cBhvr>
                                        <p:cTn id="67" dur="500" fill="hold"/>
                                        <p:tgtEl>
                                          <p:spTgt spid="384005">
                                            <p:txEl>
                                              <p:pRg st="10" end="10"/>
                                            </p:txEl>
                                          </p:spTgt>
                                        </p:tgtEl>
                                        <p:attrNameLst>
                                          <p:attrName>ppt_w</p:attrName>
                                        </p:attrNameLst>
                                      </p:cBhvr>
                                      <p:tavLst>
                                        <p:tav tm="0">
                                          <p:val>
                                            <p:fltVal val="0"/>
                                          </p:val>
                                        </p:tav>
                                        <p:tav tm="100000">
                                          <p:val>
                                            <p:strVal val="#ppt_w"/>
                                          </p:val>
                                        </p:tav>
                                      </p:tavLst>
                                    </p:anim>
                                    <p:anim calcmode="lin" valueType="num">
                                      <p:cBhvr>
                                        <p:cTn id="68" dur="500" fill="hold"/>
                                        <p:tgtEl>
                                          <p:spTgt spid="384005">
                                            <p:txEl>
                                              <p:pRg st="10" end="1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5" grpId="0" build="p"/>
    </p:bld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1496" name="Table 70"/>
          <p:cNvGraphicFramePr/>
          <p:nvPr/>
        </p:nvGraphicFramePr>
        <p:xfrm>
          <a:off x="0" y="1313855"/>
          <a:ext cx="8077200" cy="5254627"/>
        </p:xfrm>
        <a:graphic>
          <a:graphicData uri="http://schemas.openxmlformats.org/drawingml/2006/table">
            <a:tbl>
              <a:tblPr/>
              <a:tblGrid>
                <a:gridCol w="1371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798638">
                  <a:extLst>
                    <a:ext uri="{9D8B030D-6E8A-4147-A177-3AD203B41FA5}">
                      <a16:colId xmlns:a16="http://schemas.microsoft.com/office/drawing/2014/main" val="20002"/>
                    </a:ext>
                  </a:extLst>
                </a:gridCol>
                <a:gridCol w="1401762">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31838">
                <a:tc>
                  <a:txBody>
                    <a:bodyPr/>
                    <a:lstStyle/>
                    <a:p>
                      <a:pPr algn="ctr" defTabSz="457200">
                        <a:defRPr sz="1800"/>
                      </a:pPr>
                      <a:r>
                        <a:rPr b="1" dirty="0" err="1">
                          <a:solidFill>
                            <a:schemeClr val="accent3">
                              <a:lumOff val="44000"/>
                            </a:schemeClr>
                          </a:solidFill>
                          <a:latin typeface="Arial"/>
                          <a:ea typeface="Arial"/>
                          <a:cs typeface="Arial"/>
                        </a:rPr>
                        <a:t>الزمن</a:t>
                      </a:r>
                      <a:endParaRPr b="1" dirty="0">
                        <a:solidFill>
                          <a:schemeClr val="accent3">
                            <a:lumOff val="44000"/>
                          </a:schemeClr>
                        </a:solidFill>
                        <a:latin typeface="Arial"/>
                        <a:ea typeface="Arial"/>
                        <a:cs typeface="Arial"/>
                      </a:endParaRPr>
                    </a:p>
                  </a:txBody>
                  <a:tcPr marL="45720" marR="45720" anchor="ctr" horzOverflow="overflow">
                    <a:lnB w="38100">
                      <a:solidFill>
                        <a:schemeClr val="accent3">
                          <a:lumOff val="44000"/>
                        </a:schemeClr>
                      </a:solidFill>
                    </a:lnB>
                    <a:solidFill>
                      <a:srgbClr val="000000"/>
                    </a:solidFill>
                  </a:tcPr>
                </a:tc>
                <a:tc>
                  <a:txBody>
                    <a:bodyPr/>
                    <a:lstStyle/>
                    <a:p>
                      <a:pPr algn="ctr" defTabSz="457200">
                        <a:defRPr sz="1800"/>
                      </a:pPr>
                      <a:r>
                        <a:rPr b="1">
                          <a:solidFill>
                            <a:schemeClr val="accent3">
                              <a:lumOff val="44000"/>
                            </a:schemeClr>
                          </a:solidFill>
                          <a:latin typeface="Arial"/>
                          <a:ea typeface="Arial"/>
                          <a:cs typeface="Arial"/>
                        </a:rPr>
                        <a:t>حالتي </a:t>
                      </a:r>
                    </a:p>
                  </a:txBody>
                  <a:tcPr marL="45720" marR="45720" anchor="ctr" horzOverflow="overflow">
                    <a:lnB w="38100">
                      <a:solidFill>
                        <a:schemeClr val="accent3">
                          <a:lumOff val="44000"/>
                        </a:schemeClr>
                      </a:solidFill>
                    </a:lnB>
                    <a:solidFill>
                      <a:srgbClr val="000000"/>
                    </a:solidFill>
                  </a:tcPr>
                </a:tc>
                <a:tc>
                  <a:txBody>
                    <a:bodyPr/>
                    <a:lstStyle/>
                    <a:p>
                      <a:pPr algn="ctr" defTabSz="457200">
                        <a:defRPr sz="1800"/>
                      </a:pPr>
                      <a:r>
                        <a:rPr b="1" dirty="0" err="1">
                          <a:solidFill>
                            <a:schemeClr val="accent3">
                              <a:lumOff val="44000"/>
                            </a:schemeClr>
                          </a:solidFill>
                          <a:latin typeface="Arial"/>
                          <a:ea typeface="Arial"/>
                          <a:cs typeface="Arial"/>
                        </a:rPr>
                        <a:t>التحرر</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من</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الخط</a:t>
                      </a:r>
                      <a:r>
                        <a:rPr lang="ar-JO" b="1" dirty="0">
                          <a:solidFill>
                            <a:schemeClr val="accent3">
                              <a:lumOff val="44000"/>
                            </a:schemeClr>
                          </a:solidFill>
                          <a:latin typeface="Arial"/>
                          <a:ea typeface="Arial"/>
                          <a:cs typeface="Arial"/>
                        </a:rPr>
                        <a:t>يَّة</a:t>
                      </a:r>
                      <a:endParaRPr b="1" dirty="0">
                        <a:solidFill>
                          <a:schemeClr val="accent3">
                            <a:lumOff val="44000"/>
                          </a:schemeClr>
                        </a:solidFill>
                        <a:latin typeface="Arial"/>
                        <a:ea typeface="Arial"/>
                        <a:cs typeface="Arial"/>
                      </a:endParaRPr>
                    </a:p>
                  </a:txBody>
                  <a:tcPr marL="45720" marR="45720" anchor="ctr" horzOverflow="overflow">
                    <a:lnB w="38100">
                      <a:solidFill>
                        <a:schemeClr val="accent3">
                          <a:lumOff val="44000"/>
                        </a:schemeClr>
                      </a:solidFill>
                    </a:lnB>
                    <a:solidFill>
                      <a:srgbClr val="000000"/>
                    </a:solidFill>
                  </a:tcPr>
                </a:tc>
                <a:tc>
                  <a:txBody>
                    <a:bodyPr/>
                    <a:lstStyle/>
                    <a:p>
                      <a:pPr algn="ctr" defTabSz="457200">
                        <a:defRPr sz="1800"/>
                      </a:pPr>
                      <a:r>
                        <a:rPr b="1">
                          <a:solidFill>
                            <a:schemeClr val="accent3">
                              <a:lumOff val="44000"/>
                            </a:schemeClr>
                          </a:solidFill>
                          <a:latin typeface="Arial"/>
                          <a:ea typeface="Arial"/>
                          <a:cs typeface="Arial"/>
                        </a:rPr>
                        <a:t>الوقت</a:t>
                      </a:r>
                    </a:p>
                  </a:txBody>
                  <a:tcPr marL="45720" marR="45720" anchor="ctr" horzOverflow="overflow">
                    <a:lnB w="38100">
                      <a:solidFill>
                        <a:schemeClr val="accent3">
                          <a:lumOff val="44000"/>
                        </a:schemeClr>
                      </a:solidFill>
                    </a:lnB>
                    <a:solidFill>
                      <a:srgbClr val="000000"/>
                    </a:solidFill>
                  </a:tcPr>
                </a:tc>
                <a:tc>
                  <a:txBody>
                    <a:bodyPr/>
                    <a:lstStyle/>
                    <a:p>
                      <a:pPr algn="ctr" defTabSz="457200" rtl="1">
                        <a:defRPr sz="1800"/>
                      </a:pPr>
                      <a:r>
                        <a:rPr b="1">
                          <a:solidFill>
                            <a:schemeClr val="accent3">
                              <a:lumOff val="44000"/>
                            </a:schemeClr>
                          </a:solidFill>
                          <a:latin typeface="Arial"/>
                          <a:ea typeface="Arial"/>
                          <a:cs typeface="Arial"/>
                        </a:rPr>
                        <a:t>عقيدة ال </a:t>
                      </a:r>
                    </a:p>
                  </a:txBody>
                  <a:tcPr marL="45720" marR="45720" anchor="ctr" horzOverflow="overflow">
                    <a:lnB w="38100">
                      <a:solidFill>
                        <a:schemeClr val="accent3">
                          <a:lumOff val="44000"/>
                        </a:schemeClr>
                      </a:solidFill>
                    </a:lnB>
                    <a:solidFill>
                      <a:srgbClr val="000000"/>
                    </a:solidFill>
                  </a:tcPr>
                </a:tc>
                <a:extLst>
                  <a:ext uri="{0D108BD9-81ED-4DB2-BD59-A6C34878D82A}">
                    <a16:rowId xmlns:a16="http://schemas.microsoft.com/office/drawing/2014/main" val="10000"/>
                  </a:ext>
                </a:extLst>
              </a:tr>
              <a:tr h="1909763">
                <a:tc>
                  <a:txBody>
                    <a:bodyPr/>
                    <a:lstStyle/>
                    <a:p>
                      <a:pPr algn="ctr" defTabSz="457200">
                        <a:defRPr sz="1800"/>
                      </a:pPr>
                      <a:r>
                        <a:rPr b="1">
                          <a:solidFill>
                            <a:schemeClr val="accent3">
                              <a:lumOff val="44000"/>
                            </a:schemeClr>
                          </a:solidFill>
                          <a:latin typeface="Arial"/>
                          <a:ea typeface="Arial"/>
                          <a:cs typeface="Arial"/>
                        </a:rPr>
                        <a:t>الماضي</a:t>
                      </a:r>
                    </a:p>
                  </a:txBody>
                  <a:tcPr marL="45720" marR="45720" anchor="ctr" horzOverflow="overflow">
                    <a:lnT w="38100">
                      <a:solidFill>
                        <a:schemeClr val="accent3">
                          <a:lumOff val="44000"/>
                        </a:schemeClr>
                      </a:solidFill>
                    </a:lnT>
                    <a:solidFill>
                      <a:srgbClr val="000090"/>
                    </a:solidFill>
                  </a:tcPr>
                </a:tc>
                <a:tc>
                  <a:txBody>
                    <a:bodyPr/>
                    <a:lstStyle/>
                    <a:p>
                      <a:pPr algn="ctr" defTabSz="457200">
                        <a:defRPr sz="1800"/>
                      </a:pPr>
                      <a:r>
                        <a:rPr b="1">
                          <a:solidFill>
                            <a:schemeClr val="accent3">
                              <a:lumOff val="44000"/>
                            </a:schemeClr>
                          </a:solidFill>
                          <a:latin typeface="Arial"/>
                          <a:ea typeface="Arial"/>
                          <a:cs typeface="Arial"/>
                        </a:rPr>
                        <a:t>لقد آمنت</a:t>
                      </a:r>
                    </a:p>
                  </a:txBody>
                  <a:tcPr marL="45720" marR="45720" anchor="ctr" horzOverflow="overflow">
                    <a:lnT w="38100">
                      <a:solidFill>
                        <a:schemeClr val="accent3">
                          <a:lumOff val="44000"/>
                        </a:schemeClr>
                      </a:solidFill>
                    </a:lnT>
                    <a:solidFill>
                      <a:srgbClr val="000090"/>
                    </a:solidFill>
                  </a:tcPr>
                </a:tc>
                <a:tc>
                  <a:txBody>
                    <a:bodyPr/>
                    <a:lstStyle/>
                    <a:p>
                      <a:pPr algn="ctr" defTabSz="457200" rtl="1">
                        <a:defRPr sz="1800"/>
                      </a:pPr>
                      <a:r>
                        <a:rPr b="1" dirty="0" err="1">
                          <a:solidFill>
                            <a:schemeClr val="accent3">
                              <a:lumOff val="44000"/>
                            </a:schemeClr>
                          </a:solidFill>
                          <a:latin typeface="Arial"/>
                          <a:ea typeface="Arial"/>
                          <a:cs typeface="Arial"/>
                        </a:rPr>
                        <a:t>جزاء</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موته</a:t>
                      </a:r>
                      <a:br>
                        <a:rPr lang="ar-SA" b="1" dirty="0" err="1">
                          <a:solidFill>
                            <a:schemeClr val="accent3">
                              <a:lumOff val="44000"/>
                            </a:schemeClr>
                          </a:solidFill>
                          <a:latin typeface="Arial"/>
                          <a:ea typeface="Arial"/>
                          <a:cs typeface="Arial"/>
                        </a:rPr>
                      </a:br>
                      <a:r>
                        <a:rPr lang="ar-SA" b="1" dirty="0">
                          <a:solidFill>
                            <a:schemeClr val="accent3">
                              <a:lumOff val="44000"/>
                            </a:schemeClr>
                          </a:solidFill>
                          <a:latin typeface="Arial"/>
                          <a:ea typeface="Arial"/>
                          <a:cs typeface="Arial"/>
                        </a:rPr>
                        <a:t>(</a:t>
                      </a:r>
                      <a:r>
                        <a:rPr lang="ar-JO" b="1" i="0" dirty="0">
                          <a:solidFill>
                            <a:schemeClr val="accent3">
                              <a:lumOff val="44000"/>
                            </a:schemeClr>
                          </a:solidFill>
                          <a:latin typeface="Arial" panose="020B0604020202020204" pitchFamily="34" charset="0"/>
                          <a:ea typeface="Arial"/>
                          <a:cs typeface="Arial" panose="020B0604020202020204" pitchFamily="34" charset="0"/>
                        </a:rPr>
                        <a:t>رو ٣: ٢١-٢٤</a:t>
                      </a:r>
                      <a:r>
                        <a:rPr lang="ar-SA" b="1" dirty="0">
                          <a:solidFill>
                            <a:schemeClr val="accent3">
                              <a:lumOff val="44000"/>
                            </a:schemeClr>
                          </a:solidFill>
                          <a:latin typeface="Arial"/>
                          <a:ea typeface="Arial"/>
                          <a:cs typeface="Arial"/>
                        </a:rPr>
                        <a:t>)</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الحكم</a:t>
                      </a:r>
                      <a:r>
                        <a:rPr b="1" dirty="0">
                          <a:solidFill>
                            <a:schemeClr val="accent3">
                              <a:lumOff val="44000"/>
                            </a:schemeClr>
                          </a:solidFill>
                          <a:latin typeface="Arial"/>
                          <a:ea typeface="Arial"/>
                          <a:cs typeface="Arial"/>
                        </a:rPr>
                        <a:t> - </a:t>
                      </a:r>
                      <a:r>
                        <a:rPr b="1" dirty="0" err="1">
                          <a:solidFill>
                            <a:schemeClr val="accent3">
                              <a:lumOff val="44000"/>
                            </a:schemeClr>
                          </a:solidFill>
                          <a:latin typeface="Arial"/>
                          <a:ea typeface="Arial"/>
                          <a:cs typeface="Arial"/>
                        </a:rPr>
                        <a:t>بموتي</a:t>
                      </a:r>
                      <a:r>
                        <a:rPr b="1" dirty="0">
                          <a:solidFill>
                            <a:schemeClr val="accent3">
                              <a:lumOff val="44000"/>
                            </a:schemeClr>
                          </a:solidFill>
                          <a:latin typeface="Arial"/>
                          <a:ea typeface="Arial"/>
                          <a:cs typeface="Arial"/>
                        </a:rPr>
                        <a:t>
</a:t>
                      </a:r>
                      <a:r>
                        <a:rPr lang="ar-SA" b="1" dirty="0">
                          <a:solidFill>
                            <a:schemeClr val="accent3">
                              <a:lumOff val="44000"/>
                            </a:schemeClr>
                          </a:solidFill>
                          <a:latin typeface="Arial"/>
                          <a:ea typeface="Arial"/>
                          <a:cs typeface="Arial"/>
                        </a:rPr>
                        <a:t>(</a:t>
                      </a:r>
                      <a:r>
                        <a:rPr lang="ar-JO" b="1" i="0" dirty="0">
                          <a:solidFill>
                            <a:schemeClr val="accent3">
                              <a:lumOff val="44000"/>
                            </a:schemeClr>
                          </a:solidFill>
                          <a:latin typeface="Arial" panose="020B0604020202020204" pitchFamily="34" charset="0"/>
                          <a:ea typeface="Arial"/>
                          <a:cs typeface="Arial" panose="020B0604020202020204" pitchFamily="34" charset="0"/>
                        </a:rPr>
                        <a:t>رو </a:t>
                      </a:r>
                      <a:r>
                        <a:rPr b="1" dirty="0">
                          <a:solidFill>
                            <a:schemeClr val="accent3">
                              <a:lumOff val="44000"/>
                            </a:schemeClr>
                          </a:solidFill>
                          <a:latin typeface="Arial"/>
                          <a:ea typeface="Arial"/>
                          <a:cs typeface="Arial"/>
                        </a:rPr>
                        <a:t>٦:</a:t>
                      </a:r>
                      <a:r>
                        <a:rPr lang="ar-SA" b="1" dirty="0">
                          <a:solidFill>
                            <a:schemeClr val="accent3">
                              <a:lumOff val="44000"/>
                            </a:schemeClr>
                          </a:solidFill>
                          <a:latin typeface="Arial"/>
                          <a:ea typeface="Arial"/>
                          <a:cs typeface="Arial"/>
                        </a:rPr>
                        <a:t> </a:t>
                      </a:r>
                      <a:r>
                        <a:rPr b="1" dirty="0">
                          <a:solidFill>
                            <a:schemeClr val="accent3">
                              <a:lumOff val="44000"/>
                            </a:schemeClr>
                          </a:solidFill>
                          <a:latin typeface="Arial"/>
                          <a:ea typeface="Arial"/>
                          <a:cs typeface="Arial"/>
                        </a:rPr>
                        <a:t>٣-٧</a:t>
                      </a:r>
                      <a:r>
                        <a:rPr lang="ar-SA" b="1" dirty="0">
                          <a:solidFill>
                            <a:schemeClr val="accent3">
                              <a:lumOff val="44000"/>
                            </a:schemeClr>
                          </a:solidFill>
                          <a:latin typeface="Arial"/>
                          <a:ea typeface="Arial"/>
                          <a:cs typeface="Arial"/>
                        </a:rPr>
                        <a:t>)</a:t>
                      </a:r>
                      <a:endParaRPr b="1" dirty="0">
                        <a:solidFill>
                          <a:schemeClr val="accent3">
                            <a:lumOff val="44000"/>
                          </a:schemeClr>
                        </a:solidFill>
                        <a:latin typeface="Arial"/>
                        <a:ea typeface="Arial"/>
                        <a:cs typeface="Arial"/>
                      </a:endParaRPr>
                    </a:p>
                  </a:txBody>
                  <a:tcPr marL="45720" marR="45720" anchor="ctr" horzOverflow="overflow">
                    <a:lnT w="38100">
                      <a:solidFill>
                        <a:schemeClr val="accent3">
                          <a:lumOff val="44000"/>
                        </a:schemeClr>
                      </a:solidFill>
                    </a:lnT>
                    <a:solidFill>
                      <a:srgbClr val="000090"/>
                    </a:solidFill>
                  </a:tcPr>
                </a:tc>
                <a:tc>
                  <a:txBody>
                    <a:bodyPr/>
                    <a:lstStyle/>
                    <a:p>
                      <a:pPr algn="ctr" defTabSz="457200">
                        <a:defRPr sz="1800"/>
                      </a:pPr>
                      <a:r>
                        <a:rPr b="1" dirty="0" err="1">
                          <a:solidFill>
                            <a:schemeClr val="accent3">
                              <a:lumOff val="44000"/>
                            </a:schemeClr>
                          </a:solidFill>
                          <a:latin typeface="Arial"/>
                          <a:ea typeface="Arial"/>
                          <a:cs typeface="Arial"/>
                        </a:rPr>
                        <a:t>عندما</a:t>
                      </a:r>
                      <a:r>
                        <a:rPr b="1" dirty="0">
                          <a:solidFill>
                            <a:schemeClr val="accent3">
                              <a:lumOff val="44000"/>
                            </a:schemeClr>
                          </a:solidFill>
                          <a:latin typeface="Arial"/>
                          <a:ea typeface="Arial"/>
                          <a:cs typeface="Arial"/>
                        </a:rPr>
                        <a:t> ق</a:t>
                      </a:r>
                      <a:r>
                        <a:rPr lang="ar-JO" b="1" dirty="0">
                          <a:solidFill>
                            <a:schemeClr val="accent3">
                              <a:lumOff val="44000"/>
                            </a:schemeClr>
                          </a:solidFill>
                          <a:latin typeface="Arial"/>
                          <a:ea typeface="Arial"/>
                          <a:cs typeface="Arial"/>
                        </a:rPr>
                        <a:t>َ</a:t>
                      </a:r>
                      <a:r>
                        <a:rPr b="1" dirty="0">
                          <a:solidFill>
                            <a:schemeClr val="accent3">
                              <a:lumOff val="44000"/>
                            </a:schemeClr>
                          </a:solidFill>
                          <a:latin typeface="Arial"/>
                          <a:ea typeface="Arial"/>
                          <a:cs typeface="Arial"/>
                        </a:rPr>
                        <a:t>ب</a:t>
                      </a:r>
                      <a:r>
                        <a:rPr lang="ar-JO" b="1" dirty="0">
                          <a:solidFill>
                            <a:schemeClr val="accent3">
                              <a:lumOff val="44000"/>
                            </a:schemeClr>
                          </a:solidFill>
                          <a:latin typeface="Arial"/>
                          <a:ea typeface="Arial"/>
                          <a:cs typeface="Arial"/>
                        </a:rPr>
                        <a:t>ْ</a:t>
                      </a:r>
                      <a:r>
                        <a:rPr b="1" dirty="0" err="1">
                          <a:solidFill>
                            <a:schemeClr val="accent3">
                              <a:lumOff val="44000"/>
                            </a:schemeClr>
                          </a:solidFill>
                          <a:latin typeface="Arial"/>
                          <a:ea typeface="Arial"/>
                          <a:cs typeface="Arial"/>
                        </a:rPr>
                        <a:t>لت</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المسيح</a:t>
                      </a:r>
                      <a:r>
                        <a:rPr b="1" dirty="0">
                          <a:solidFill>
                            <a:schemeClr val="accent3">
                              <a:lumOff val="44000"/>
                            </a:schemeClr>
                          </a:solidFill>
                          <a:latin typeface="Arial"/>
                          <a:ea typeface="Arial"/>
                          <a:cs typeface="Arial"/>
                        </a:rPr>
                        <a:t> </a:t>
                      </a:r>
                    </a:p>
                  </a:txBody>
                  <a:tcPr marL="45720" marR="45720" anchor="ctr" horzOverflow="overflow">
                    <a:lnT w="38100">
                      <a:solidFill>
                        <a:schemeClr val="accent3">
                          <a:lumOff val="44000"/>
                        </a:schemeClr>
                      </a:solidFill>
                    </a:lnT>
                    <a:solidFill>
                      <a:srgbClr val="000090"/>
                    </a:solidFill>
                  </a:tcPr>
                </a:tc>
                <a:tc>
                  <a:txBody>
                    <a:bodyPr/>
                    <a:lstStyle/>
                    <a:p>
                      <a:pPr algn="ctr" defTabSz="457200">
                        <a:defRPr sz="1800"/>
                      </a:pPr>
                      <a:r>
                        <a:rPr b="1">
                          <a:solidFill>
                            <a:schemeClr val="accent3">
                              <a:lumOff val="44000"/>
                            </a:schemeClr>
                          </a:solidFill>
                          <a:latin typeface="Arial"/>
                          <a:ea typeface="Arial"/>
                          <a:cs typeface="Arial"/>
                        </a:rPr>
                        <a:t>التبرير 
(التقديس الموضعي) </a:t>
                      </a:r>
                    </a:p>
                  </a:txBody>
                  <a:tcPr marL="45720" marR="45720" anchor="ctr" horzOverflow="overflow">
                    <a:lnT w="38100">
                      <a:solidFill>
                        <a:schemeClr val="accent3">
                          <a:lumOff val="44000"/>
                        </a:schemeClr>
                      </a:solidFill>
                    </a:lnT>
                    <a:solidFill>
                      <a:srgbClr val="000090"/>
                    </a:solidFill>
                  </a:tcPr>
                </a:tc>
                <a:extLst>
                  <a:ext uri="{0D108BD9-81ED-4DB2-BD59-A6C34878D82A}">
                    <a16:rowId xmlns:a16="http://schemas.microsoft.com/office/drawing/2014/main" val="10001"/>
                  </a:ext>
                </a:extLst>
              </a:tr>
              <a:tr h="1306513">
                <a:tc>
                  <a:txBody>
                    <a:bodyPr/>
                    <a:lstStyle/>
                    <a:p>
                      <a:pPr algn="ctr" defTabSz="457200">
                        <a:defRPr sz="1800"/>
                      </a:pPr>
                      <a:r>
                        <a:rPr b="1">
                          <a:solidFill>
                            <a:schemeClr val="accent3">
                              <a:lumOff val="44000"/>
                            </a:schemeClr>
                          </a:solidFill>
                          <a:latin typeface="Arial"/>
                          <a:ea typeface="Arial"/>
                          <a:cs typeface="Arial"/>
                        </a:rPr>
                        <a:t>الحاضر</a:t>
                      </a:r>
                    </a:p>
                  </a:txBody>
                  <a:tcPr marL="45720" marR="45720" anchor="ctr" horzOverflow="overflow">
                    <a:solidFill>
                      <a:srgbClr val="000090"/>
                    </a:solidFill>
                  </a:tcPr>
                </a:tc>
                <a:tc>
                  <a:txBody>
                    <a:bodyPr/>
                    <a:lstStyle/>
                    <a:p>
                      <a:pPr algn="ctr" defTabSz="457200">
                        <a:defRPr sz="1800"/>
                      </a:pPr>
                      <a:r>
                        <a:rPr b="1">
                          <a:solidFill>
                            <a:schemeClr val="accent3">
                              <a:lumOff val="44000"/>
                            </a:schemeClr>
                          </a:solidFill>
                          <a:latin typeface="Arial"/>
                          <a:ea typeface="Arial"/>
                          <a:cs typeface="Arial"/>
                        </a:rPr>
                        <a:t>أنا مؤمن </a:t>
                      </a:r>
                    </a:p>
                  </a:txBody>
                  <a:tcPr marL="45720" marR="45720" anchor="ctr" horzOverflow="overflow">
                    <a:solidFill>
                      <a:srgbClr val="000090"/>
                    </a:solidFill>
                  </a:tcPr>
                </a:tc>
                <a:tc>
                  <a:txBody>
                    <a:bodyPr/>
                    <a:lstStyle/>
                    <a:p>
                      <a:pPr algn="ctr" defTabSz="457200" rtl="1">
                        <a:defRPr sz="1800"/>
                      </a:pPr>
                      <a:r>
                        <a:rPr b="1" dirty="0" err="1">
                          <a:solidFill>
                            <a:schemeClr val="accent3">
                              <a:lumOff val="44000"/>
                            </a:schemeClr>
                          </a:solidFill>
                          <a:latin typeface="Arial"/>
                          <a:ea typeface="Arial"/>
                          <a:cs typeface="Arial"/>
                        </a:rPr>
                        <a:t>قوة</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سكنى</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الروح</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القدس</a:t>
                      </a:r>
                      <a:r>
                        <a:rPr b="1" dirty="0">
                          <a:solidFill>
                            <a:schemeClr val="accent3">
                              <a:lumOff val="44000"/>
                            </a:schemeClr>
                          </a:solidFill>
                          <a:latin typeface="Arial"/>
                          <a:ea typeface="Arial"/>
                          <a:cs typeface="Arial"/>
                        </a:rPr>
                        <a:t>
</a:t>
                      </a:r>
                      <a:r>
                        <a:rPr lang="ar-SA" b="1" dirty="0">
                          <a:solidFill>
                            <a:schemeClr val="accent3">
                              <a:lumOff val="44000"/>
                            </a:schemeClr>
                          </a:solidFill>
                          <a:latin typeface="Arial"/>
                          <a:ea typeface="Arial"/>
                          <a:cs typeface="Arial"/>
                        </a:rPr>
                        <a:t>(</a:t>
                      </a:r>
                      <a:r>
                        <a:rPr lang="ar-JO" b="1" i="0" dirty="0">
                          <a:solidFill>
                            <a:schemeClr val="accent3">
                              <a:lumOff val="44000"/>
                            </a:schemeClr>
                          </a:solidFill>
                          <a:latin typeface="Arial" panose="020B0604020202020204" pitchFamily="34" charset="0"/>
                          <a:ea typeface="Arial"/>
                          <a:cs typeface="Arial" panose="020B0604020202020204" pitchFamily="34" charset="0"/>
                        </a:rPr>
                        <a:t>رو ٨: ٢-١٤</a:t>
                      </a:r>
                      <a:r>
                        <a:rPr lang="ar-SA" b="1" dirty="0">
                          <a:solidFill>
                            <a:schemeClr val="accent3">
                              <a:lumOff val="44000"/>
                            </a:schemeClr>
                          </a:solidFill>
                          <a:latin typeface="Arial"/>
                          <a:ea typeface="Arial"/>
                          <a:cs typeface="Arial"/>
                        </a:rPr>
                        <a:t>)</a:t>
                      </a:r>
                      <a:endParaRPr b="1" dirty="0">
                        <a:solidFill>
                          <a:schemeClr val="accent3">
                            <a:lumOff val="44000"/>
                          </a:schemeClr>
                        </a:solidFill>
                        <a:latin typeface="Arial"/>
                        <a:ea typeface="Arial"/>
                        <a:cs typeface="Arial"/>
                      </a:endParaRPr>
                    </a:p>
                  </a:txBody>
                  <a:tcPr marL="45720" marR="45720" anchor="ctr" horzOverflow="overflow">
                    <a:solidFill>
                      <a:srgbClr val="000090"/>
                    </a:solidFill>
                  </a:tcPr>
                </a:tc>
                <a:tc>
                  <a:txBody>
                    <a:bodyPr/>
                    <a:lstStyle/>
                    <a:p>
                      <a:pPr algn="ctr" defTabSz="457200">
                        <a:defRPr sz="1800" b="1">
                          <a:solidFill>
                            <a:schemeClr val="accent3">
                              <a:lumOff val="44000"/>
                            </a:schemeClr>
                          </a:solidFill>
                          <a:latin typeface="Arial"/>
                          <a:ea typeface="Arial"/>
                          <a:cs typeface="Arial"/>
                        </a:defRPr>
                      </a:pPr>
                      <a:r>
                        <a:rPr dirty="0" err="1"/>
                        <a:t>بينما</a:t>
                      </a:r>
                      <a:r>
                        <a:rPr dirty="0"/>
                        <a:t> </a:t>
                      </a:r>
                      <a:r>
                        <a:rPr dirty="0" err="1"/>
                        <a:t>اعيش</a:t>
                      </a:r>
                      <a:r>
                        <a:rPr dirty="0"/>
                        <a:t> ب</a:t>
                      </a:r>
                      <a:r>
                        <a:rPr lang="ar-JO" dirty="0"/>
                        <a:t>الروح القدس</a:t>
                      </a:r>
                      <a:r>
                        <a:rPr dirty="0"/>
                        <a:t> </a:t>
                      </a:r>
                    </a:p>
                  </a:txBody>
                  <a:tcPr marL="45720" marR="45720" anchor="ctr" horzOverflow="overflow">
                    <a:solidFill>
                      <a:srgbClr val="000090"/>
                    </a:solidFill>
                  </a:tcPr>
                </a:tc>
                <a:tc>
                  <a:txBody>
                    <a:bodyPr/>
                    <a:lstStyle/>
                    <a:p>
                      <a:pPr algn="ctr" defTabSz="457200">
                        <a:defRPr sz="1800"/>
                      </a:pPr>
                      <a:r>
                        <a:rPr b="1">
                          <a:solidFill>
                            <a:schemeClr val="accent3">
                              <a:lumOff val="44000"/>
                            </a:schemeClr>
                          </a:solidFill>
                          <a:latin typeface="Arial"/>
                          <a:ea typeface="Arial"/>
                          <a:cs typeface="Arial"/>
                        </a:rPr>
                        <a:t>تقديس
(تدريجي)</a:t>
                      </a:r>
                    </a:p>
                  </a:txBody>
                  <a:tcPr marL="45720" marR="45720" anchor="ctr" horzOverflow="overflow">
                    <a:solidFill>
                      <a:srgbClr val="000090"/>
                    </a:solidFill>
                  </a:tcPr>
                </a:tc>
                <a:extLst>
                  <a:ext uri="{0D108BD9-81ED-4DB2-BD59-A6C34878D82A}">
                    <a16:rowId xmlns:a16="http://schemas.microsoft.com/office/drawing/2014/main" val="10002"/>
                  </a:ext>
                </a:extLst>
              </a:tr>
              <a:tr h="1306513">
                <a:tc>
                  <a:txBody>
                    <a:bodyPr/>
                    <a:lstStyle/>
                    <a:p>
                      <a:pPr algn="ctr" defTabSz="457200">
                        <a:defRPr sz="1800"/>
                      </a:pPr>
                      <a:r>
                        <a:rPr b="1">
                          <a:solidFill>
                            <a:schemeClr val="accent3">
                              <a:lumOff val="44000"/>
                            </a:schemeClr>
                          </a:solidFill>
                          <a:latin typeface="Arial"/>
                          <a:ea typeface="Arial"/>
                          <a:cs typeface="Arial"/>
                        </a:rPr>
                        <a:t>المستقبل</a:t>
                      </a:r>
                    </a:p>
                  </a:txBody>
                  <a:tcPr marL="45720" marR="45720" anchor="ctr" horzOverflow="overflow">
                    <a:solidFill>
                      <a:srgbClr val="000090"/>
                    </a:solidFill>
                  </a:tcPr>
                </a:tc>
                <a:tc>
                  <a:txBody>
                    <a:bodyPr/>
                    <a:lstStyle/>
                    <a:p>
                      <a:pPr algn="ctr" defTabSz="457200">
                        <a:defRPr sz="1800"/>
                      </a:pPr>
                      <a:r>
                        <a:rPr b="1">
                          <a:solidFill>
                            <a:schemeClr val="accent3">
                              <a:lumOff val="44000"/>
                            </a:schemeClr>
                          </a:solidFill>
                          <a:latin typeface="Arial"/>
                          <a:ea typeface="Arial"/>
                          <a:cs typeface="Arial"/>
                        </a:rPr>
                        <a:t> 
سأخلص</a:t>
                      </a:r>
                    </a:p>
                  </a:txBody>
                  <a:tcPr marL="45720" marR="45720" anchor="ctr" horzOverflow="overflow">
                    <a:solidFill>
                      <a:srgbClr val="000090"/>
                    </a:solidFill>
                  </a:tcPr>
                </a:tc>
                <a:tc>
                  <a:txBody>
                    <a:bodyPr/>
                    <a:lstStyle/>
                    <a:p>
                      <a:pPr algn="ctr" defTabSz="457200" rtl="1">
                        <a:defRPr sz="1800"/>
                      </a:pPr>
                      <a:r>
                        <a:rPr b="1" dirty="0" err="1">
                          <a:solidFill>
                            <a:schemeClr val="accent3">
                              <a:lumOff val="44000"/>
                            </a:schemeClr>
                          </a:solidFill>
                          <a:latin typeface="Arial"/>
                          <a:ea typeface="Arial"/>
                          <a:cs typeface="Arial"/>
                        </a:rPr>
                        <a:t>الحاضر</a:t>
                      </a:r>
                      <a:r>
                        <a:rPr b="1" dirty="0">
                          <a:solidFill>
                            <a:schemeClr val="accent3">
                              <a:lumOff val="44000"/>
                            </a:schemeClr>
                          </a:solidFill>
                          <a:latin typeface="Arial"/>
                          <a:ea typeface="Arial"/>
                          <a:cs typeface="Arial"/>
                        </a:rPr>
                        <a:t> - </a:t>
                      </a:r>
                      <a:r>
                        <a:rPr b="1" dirty="0" err="1">
                          <a:solidFill>
                            <a:schemeClr val="accent3">
                              <a:lumOff val="44000"/>
                            </a:schemeClr>
                          </a:solidFill>
                          <a:latin typeface="Arial"/>
                          <a:ea typeface="Arial"/>
                          <a:cs typeface="Arial"/>
                        </a:rPr>
                        <a:t>من</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خلال</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خلاص</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الجسد</a:t>
                      </a:r>
                      <a:r>
                        <a:rPr b="1" dirty="0">
                          <a:solidFill>
                            <a:schemeClr val="accent3">
                              <a:lumOff val="44000"/>
                            </a:schemeClr>
                          </a:solidFill>
                          <a:latin typeface="Arial"/>
                          <a:ea typeface="Arial"/>
                          <a:cs typeface="Arial"/>
                        </a:rPr>
                        <a:t> 
</a:t>
                      </a:r>
                      <a:r>
                        <a:rPr lang="ar-SA" b="1" dirty="0">
                          <a:solidFill>
                            <a:schemeClr val="accent3">
                              <a:lumOff val="44000"/>
                            </a:schemeClr>
                          </a:solidFill>
                          <a:latin typeface="Arial"/>
                          <a:ea typeface="Arial"/>
                          <a:cs typeface="Arial"/>
                        </a:rPr>
                        <a:t>(</a:t>
                      </a:r>
                      <a:r>
                        <a:rPr lang="ar-JO" b="1" i="0" dirty="0">
                          <a:solidFill>
                            <a:schemeClr val="accent3">
                              <a:lumOff val="44000"/>
                            </a:schemeClr>
                          </a:solidFill>
                          <a:latin typeface="Arial" panose="020B0604020202020204" pitchFamily="34" charset="0"/>
                          <a:ea typeface="Arial"/>
                          <a:cs typeface="Arial" panose="020B0604020202020204" pitchFamily="34" charset="0"/>
                        </a:rPr>
                        <a:t>رو ٨: ٢٢-٢٥</a:t>
                      </a:r>
                      <a:r>
                        <a:rPr lang="ar-SA" b="1" dirty="0">
                          <a:solidFill>
                            <a:schemeClr val="accent3">
                              <a:lumOff val="44000"/>
                            </a:schemeClr>
                          </a:solidFill>
                          <a:latin typeface="Arial"/>
                          <a:ea typeface="Arial"/>
                          <a:cs typeface="Arial"/>
                        </a:rPr>
                        <a:t>)</a:t>
                      </a:r>
                      <a:endParaRPr b="1" dirty="0">
                        <a:solidFill>
                          <a:schemeClr val="accent3">
                            <a:lumOff val="44000"/>
                          </a:schemeClr>
                        </a:solidFill>
                        <a:latin typeface="Arial"/>
                        <a:ea typeface="Arial"/>
                        <a:cs typeface="Arial"/>
                      </a:endParaRPr>
                    </a:p>
                  </a:txBody>
                  <a:tcPr marL="45720" marR="45720" anchor="ctr" horzOverflow="overflow">
                    <a:solidFill>
                      <a:srgbClr val="000090"/>
                    </a:solidFill>
                  </a:tcPr>
                </a:tc>
                <a:tc>
                  <a:txBody>
                    <a:bodyPr/>
                    <a:lstStyle/>
                    <a:p>
                      <a:pPr algn="ctr" defTabSz="457200">
                        <a:defRPr sz="1800"/>
                      </a:pPr>
                      <a:r>
                        <a:rPr b="1">
                          <a:solidFill>
                            <a:schemeClr val="accent3">
                              <a:lumOff val="44000"/>
                            </a:schemeClr>
                          </a:solidFill>
                          <a:latin typeface="Arial"/>
                          <a:ea typeface="Arial"/>
                          <a:cs typeface="Arial"/>
                        </a:rPr>
                        <a:t>عندما احصل على الجسد الممجد</a:t>
                      </a:r>
                    </a:p>
                  </a:txBody>
                  <a:tcPr marL="45720" marR="45720" anchor="ctr" horzOverflow="overflow">
                    <a:solidFill>
                      <a:srgbClr val="000090"/>
                    </a:solidFill>
                  </a:tcPr>
                </a:tc>
                <a:tc>
                  <a:txBody>
                    <a:bodyPr/>
                    <a:lstStyle/>
                    <a:p>
                      <a:pPr algn="ctr" defTabSz="457200">
                        <a:defRPr sz="1800"/>
                      </a:pPr>
                      <a:r>
                        <a:rPr b="1" dirty="0" err="1">
                          <a:solidFill>
                            <a:schemeClr val="accent3">
                              <a:lumOff val="44000"/>
                            </a:schemeClr>
                          </a:solidFill>
                          <a:latin typeface="Arial"/>
                          <a:ea typeface="Arial"/>
                          <a:cs typeface="Arial"/>
                        </a:rPr>
                        <a:t>التمجيد</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التقديس</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النهائي</a:t>
                      </a:r>
                      <a:r>
                        <a:rPr b="1" dirty="0">
                          <a:solidFill>
                            <a:schemeClr val="accent3">
                              <a:lumOff val="44000"/>
                            </a:schemeClr>
                          </a:solidFill>
                          <a:latin typeface="Arial"/>
                          <a:ea typeface="Arial"/>
                          <a:cs typeface="Arial"/>
                        </a:rPr>
                        <a:t>) </a:t>
                      </a:r>
                    </a:p>
                  </a:txBody>
                  <a:tcPr marL="45720" marR="45720" anchor="ctr" horzOverflow="overflow">
                    <a:solidFill>
                      <a:srgbClr val="000090"/>
                    </a:solidFill>
                  </a:tcPr>
                </a:tc>
                <a:extLst>
                  <a:ext uri="{0D108BD9-81ED-4DB2-BD59-A6C34878D82A}">
                    <a16:rowId xmlns:a16="http://schemas.microsoft.com/office/drawing/2014/main" val="10003"/>
                  </a:ext>
                </a:extLst>
              </a:tr>
            </a:tbl>
          </a:graphicData>
        </a:graphic>
      </p:graphicFrame>
      <p:sp>
        <p:nvSpPr>
          <p:cNvPr id="11497" name="Rectangle 2"/>
          <p:cNvSpPr txBox="1">
            <a:spLocks noGrp="1"/>
          </p:cNvSpPr>
          <p:nvPr>
            <p:ph type="title"/>
          </p:nvPr>
        </p:nvSpPr>
        <p:spPr>
          <a:xfrm>
            <a:off x="1524000" y="548680"/>
            <a:ext cx="7010400" cy="762000"/>
          </a:xfrm>
          <a:prstGeom prst="rect">
            <a:avLst/>
          </a:prstGeom>
          <a:solidFill>
            <a:schemeClr val="accent3">
              <a:lumOff val="44000"/>
            </a:schemeClr>
          </a:solidFill>
        </p:spPr>
        <p:txBody>
          <a:bodyPr/>
          <a:lstStyle>
            <a:lvl1pPr>
              <a:defRPr sz="3600" b="1">
                <a:solidFill>
                  <a:srgbClr val="000066"/>
                </a:solidFill>
              </a:defRPr>
            </a:lvl1pPr>
          </a:lstStyle>
          <a:p>
            <a:pPr algn="ctr"/>
            <a:r>
              <a:rPr sz="4800" dirty="0" err="1">
                <a:latin typeface="Traditional Arabic" panose="02020603050405020304" pitchFamily="18" charset="-78"/>
                <a:cs typeface="Traditional Arabic" panose="02020603050405020304" pitchFamily="18" charset="-78"/>
              </a:rPr>
              <a:t>أزمنة</a:t>
            </a:r>
            <a:r>
              <a:rPr sz="4800" dirty="0">
                <a:latin typeface="Traditional Arabic" panose="02020603050405020304" pitchFamily="18" charset="-78"/>
                <a:cs typeface="Traditional Arabic" panose="02020603050405020304" pitchFamily="18" charset="-78"/>
              </a:rPr>
              <a:t> </a:t>
            </a:r>
            <a:r>
              <a:rPr sz="4800" dirty="0" err="1">
                <a:latin typeface="Traditional Arabic" panose="02020603050405020304" pitchFamily="18" charset="-78"/>
                <a:cs typeface="Traditional Arabic" panose="02020603050405020304" pitchFamily="18" charset="-78"/>
              </a:rPr>
              <a:t>الخلاص</a:t>
            </a:r>
            <a:r>
              <a:rPr sz="4800" dirty="0">
                <a:latin typeface="Traditional Arabic" panose="02020603050405020304" pitchFamily="18" charset="-78"/>
                <a:cs typeface="Traditional Arabic" panose="02020603050405020304" pitchFamily="18" charset="-78"/>
              </a:rPr>
              <a:t> </a:t>
            </a:r>
            <a:r>
              <a:rPr sz="4800" dirty="0" err="1">
                <a:latin typeface="Traditional Arabic" panose="02020603050405020304" pitchFamily="18" charset="-78"/>
                <a:cs typeface="Traditional Arabic" panose="02020603050405020304" pitchFamily="18" charset="-78"/>
              </a:rPr>
              <a:t>الثلاث</a:t>
            </a:r>
            <a:r>
              <a:rPr sz="4800" dirty="0">
                <a:latin typeface="Traditional Arabic" panose="02020603050405020304" pitchFamily="18" charset="-78"/>
                <a:cs typeface="Traditional Arabic" panose="02020603050405020304" pitchFamily="18" charset="-78"/>
              </a:rPr>
              <a:t> </a:t>
            </a:r>
          </a:p>
        </p:txBody>
      </p:sp>
      <p:pic>
        <p:nvPicPr>
          <p:cNvPr id="11498" name="Picture 67" descr="Picture 67"/>
          <p:cNvPicPr>
            <a:picLocks noChangeAspect="1"/>
          </p:cNvPicPr>
          <p:nvPr/>
        </p:nvPicPr>
        <p:blipFill>
          <a:blip r:embed="rId4" cstate="print"/>
          <a:stretch>
            <a:fillRect/>
          </a:stretch>
        </p:blipFill>
        <p:spPr>
          <a:xfrm>
            <a:off x="7693025" y="3291880"/>
            <a:ext cx="1450975" cy="1266825"/>
          </a:xfrm>
          <a:prstGeom prst="rect">
            <a:avLst/>
          </a:prstGeom>
          <a:ln w="12700">
            <a:miter lim="400000"/>
          </a:ln>
        </p:spPr>
      </p:pic>
      <p:pic>
        <p:nvPicPr>
          <p:cNvPr id="11499" name="Picture 70" descr="Picture 70"/>
          <p:cNvPicPr>
            <a:picLocks noChangeAspect="1"/>
          </p:cNvPicPr>
          <p:nvPr/>
        </p:nvPicPr>
        <p:blipFill>
          <a:blip r:embed="rId5" cstate="print"/>
          <a:stretch>
            <a:fillRect/>
          </a:stretch>
        </p:blipFill>
        <p:spPr>
          <a:xfrm>
            <a:off x="7696200" y="1463080"/>
            <a:ext cx="1185863" cy="1689100"/>
          </a:xfrm>
          <a:prstGeom prst="rect">
            <a:avLst/>
          </a:prstGeom>
          <a:ln w="12700">
            <a:miter lim="400000"/>
          </a:ln>
        </p:spPr>
      </p:pic>
      <p:sp>
        <p:nvSpPr>
          <p:cNvPr id="11500" name="Text Box 71"/>
          <p:cNvSpPr txBox="1"/>
          <p:nvPr/>
        </p:nvSpPr>
        <p:spPr>
          <a:xfrm>
            <a:off x="8274050" y="71437"/>
            <a:ext cx="781622" cy="461665"/>
          </a:xfrm>
          <a:prstGeom prst="rect">
            <a:avLst/>
          </a:prstGeom>
          <a:solidFill>
            <a:srgbClr val="00006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l">
              <a:defRPr>
                <a:solidFill>
                  <a:schemeClr val="accent3">
                    <a:lumOff val="44000"/>
                  </a:schemeClr>
                </a:solidFill>
                <a:latin typeface="Arial"/>
                <a:ea typeface="Arial"/>
                <a:cs typeface="Arial"/>
                <a:sym typeface="Aria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a:ln>
                  <a:noFill/>
                </a:ln>
                <a:solidFill>
                  <a:srgbClr val="8F8F8F">
                    <a:lumOff val="44000"/>
                  </a:srgbClr>
                </a:solidFill>
                <a:effectLst/>
                <a:uLnTx/>
                <a:uFillTx/>
                <a:latin typeface="Traditional Arabic" panose="02020603050405020304" pitchFamily="18" charset="-78"/>
                <a:cs typeface="Traditional Arabic" panose="02020603050405020304" pitchFamily="18" charset="-78"/>
                <a:sym typeface="Arial"/>
              </a:rPr>
              <a:t>١٥٥ أ </a:t>
            </a:r>
          </a:p>
        </p:txBody>
      </p:sp>
      <p:pic>
        <p:nvPicPr>
          <p:cNvPr id="8" name="Picture 1">
            <a:extLst>
              <a:ext uri="{FF2B5EF4-FFF2-40B4-BE49-F238E27FC236}">
                <a16:creationId xmlns:a16="http://schemas.microsoft.com/office/drawing/2014/main" id="{4C4546D9-5661-434D-83DA-75D7B487F4FB}"/>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80363" y="4911130"/>
            <a:ext cx="1055687" cy="162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2">
            <a:extLst>
              <a:ext uri="{FF2B5EF4-FFF2-40B4-BE49-F238E27FC236}">
                <a16:creationId xmlns:a16="http://schemas.microsoft.com/office/drawing/2014/main" id="{0DEA73AA-8A10-FC47-B862-81C6C204588A}"/>
              </a:ext>
            </a:extLst>
          </p:cNvPr>
          <p:cNvSpPr txBox="1">
            <a:spLocks noChangeArrowheads="1"/>
          </p:cNvSpPr>
          <p:nvPr/>
        </p:nvSpPr>
        <p:spPr bwMode="auto">
          <a:xfrm>
            <a:off x="9525" y="6546829"/>
            <a:ext cx="765881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Adapted from Kay Arthur, </a:t>
            </a:r>
            <a:r>
              <a:rPr kumimoji="0" lang="en-US" sz="1400" b="1" i="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 Peter: In &amp; Out</a:t>
            </a: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(Precept Ministries, 1990), 13</a:t>
            </a:r>
          </a:p>
        </p:txBody>
      </p:sp>
    </p:spTree>
  </p:cSld>
  <p:clrMapOvr>
    <a:overrideClrMapping bg1="dk2" tx1="lt1" bg2="dk1" tx2="lt2" accent1="accent1" accent2="accent2" accent3="accent3" accent4="accent4" accent5="accent5" accent6="accent6" hlink="hlink" folHlink="folHlink"/>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1/7</a:t>
            </a:r>
          </a:p>
        </p:txBody>
      </p:sp>
      <p:pic>
        <p:nvPicPr>
          <p:cNvPr id="857091" name="Picture 3" descr="Fire &amp; Ice 0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076" name="Text Box 4"/>
          <p:cNvSpPr txBox="1">
            <a:spLocks noChangeArrowheads="1"/>
          </p:cNvSpPr>
          <p:nvPr/>
        </p:nvSpPr>
        <p:spPr bwMode="auto">
          <a:xfrm>
            <a:off x="2365743" y="3443288"/>
            <a:ext cx="4323620" cy="1877437"/>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72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اليقين المبارك</a:t>
            </a:r>
            <a:endParaRPr kumimoji="0" lang="en-US" sz="72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فاني كروسبي</a:t>
            </a:r>
            <a:endParaRPr kumimoji="0" lang="en-US" sz="44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7945939"/>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2/7</a:t>
            </a:r>
          </a:p>
        </p:txBody>
      </p:sp>
      <p:pic>
        <p:nvPicPr>
          <p:cNvPr id="858115" name="Picture 3" descr="Fire &amp; Ice 023"/>
          <p:cNvPicPr>
            <a:picLocks noChangeAspect="1" noChangeArrowheads="1"/>
          </p:cNvPicPr>
          <p:nvPr/>
        </p:nvPicPr>
        <p:blipFill>
          <a:blip r:embed="rId2">
            <a:lum bright="-12000" contras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4100" name="Text Box 4"/>
          <p:cNvSpPr txBox="1">
            <a:spLocks noChangeArrowheads="1"/>
          </p:cNvSpPr>
          <p:nvPr/>
        </p:nvSpPr>
        <p:spPr bwMode="auto">
          <a:xfrm>
            <a:off x="1853235" y="758825"/>
            <a:ext cx="5583580"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التأكيد المبارك، يسوع هو لي.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يا لها من تذوق مسبق للمجد الإلهي.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وريث الخلاص، شراء الله</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مولود من روحه، مغسول بدمه.</a:t>
            </a:r>
            <a:endParaRPr kumimoji="0" lang="en-US"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9344801"/>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3/7</a:t>
            </a:r>
          </a:p>
        </p:txBody>
      </p:sp>
      <p:pic>
        <p:nvPicPr>
          <p:cNvPr id="859139"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124" name="Text Box 4"/>
          <p:cNvSpPr txBox="1">
            <a:spLocks noChangeArrowheads="1"/>
          </p:cNvSpPr>
          <p:nvPr/>
        </p:nvSpPr>
        <p:spPr bwMode="auto">
          <a:xfrm>
            <a:off x="2498138" y="914400"/>
            <a:ext cx="4192173"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تمجيد مخلصي طوال اليوم</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أسبح مخلصي طوال اليوم</a:t>
            </a:r>
            <a:endParaRPr kumimoji="0" lang="en-US"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2834070"/>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4/7</a:t>
            </a:r>
          </a:p>
        </p:txBody>
      </p:sp>
      <p:pic>
        <p:nvPicPr>
          <p:cNvPr id="860163" name="Picture 3" descr="Fire &amp; Ice 035"/>
          <p:cNvPicPr>
            <a:picLocks noChangeAspect="1" noChangeArrowheads="1"/>
          </p:cNvPicPr>
          <p:nvPr/>
        </p:nvPicPr>
        <p:blipFill>
          <a:blip r:embed="rId2" cstate="screen">
            <a:lum bright="-12000" contras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148" name="Text Box 4"/>
          <p:cNvSpPr txBox="1">
            <a:spLocks noChangeArrowheads="1"/>
          </p:cNvSpPr>
          <p:nvPr/>
        </p:nvSpPr>
        <p:spPr bwMode="auto">
          <a:xfrm>
            <a:off x="2017299" y="835025"/>
            <a:ext cx="5141151"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تقديم مثالي، كل شيء في راحة</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أنا في مخلصي سعيد ومبارك</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أراقب وأنتظر النظر إلى الأعلى</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ممتلئًا بصلاحه، ضائعًا في محبته.</a:t>
            </a:r>
            <a:endParaRPr kumimoji="0" lang="en-US"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5624736"/>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5/7</a:t>
            </a:r>
          </a:p>
        </p:txBody>
      </p:sp>
      <p:pic>
        <p:nvPicPr>
          <p:cNvPr id="861187"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172" name="Text Box 4"/>
          <p:cNvSpPr txBox="1">
            <a:spLocks noChangeArrowheads="1"/>
          </p:cNvSpPr>
          <p:nvPr/>
        </p:nvSpPr>
        <p:spPr bwMode="auto">
          <a:xfrm>
            <a:off x="2498139" y="914400"/>
            <a:ext cx="4192173"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تمجيد مخلصي طوال اليوم؛</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أسبح مخلصي طوال اليوم</a:t>
            </a:r>
          </a:p>
        </p:txBody>
      </p:sp>
    </p:spTree>
    <p:extLst>
      <p:ext uri="{BB962C8B-B14F-4D97-AF65-F5344CB8AC3E}">
        <p14:creationId xmlns:p14="http://schemas.microsoft.com/office/powerpoint/2010/main" val="891574327"/>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6/7</a:t>
            </a:r>
          </a:p>
        </p:txBody>
      </p:sp>
      <p:pic>
        <p:nvPicPr>
          <p:cNvPr id="862211" name="Picture 3" descr="Fire &amp; Ice 028"/>
          <p:cNvPicPr>
            <a:picLocks noChangeAspect="1" noChangeArrowheads="1"/>
          </p:cNvPicPr>
          <p:nvPr/>
        </p:nvPicPr>
        <p:blipFill>
          <a:blip r:embed="rId2" cstate="screen">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196" name="Text Box 4"/>
          <p:cNvSpPr txBox="1">
            <a:spLocks noChangeArrowheads="1"/>
          </p:cNvSpPr>
          <p:nvPr/>
        </p:nvSpPr>
        <p:spPr bwMode="auto">
          <a:xfrm>
            <a:off x="1537324" y="1508242"/>
            <a:ext cx="6075702"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a:defRPr sz="3600" b="1">
                <a:solidFill>
                  <a:srgbClr val="FFFFFF"/>
                </a:solidFill>
                <a:effectLst>
                  <a:outerShdw blurRad="180975" dist="38100" dir="2700000" algn="tl" rotWithShape="0">
                    <a:srgbClr val="000000">
                      <a:alpha val="43000"/>
                    </a:srgbClr>
                  </a:outerShdw>
                </a:effectLst>
                <a:latin typeface="Arial" charset="0"/>
                <a:ea typeface="ＭＳ Ｐゴシック" charset="0"/>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تقديم مثالي، فرحة مثالية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لقد انفجرت الآن رؤى النشوة في عيني.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الملائكة النازلة تأتي من فوق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أصداء الرحمة، همسات الحب.</a:t>
            </a:r>
            <a:endParaRPr kumimoji="0" lang="en-US"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1707608"/>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7/7</a:t>
            </a:r>
          </a:p>
        </p:txBody>
      </p:sp>
      <p:pic>
        <p:nvPicPr>
          <p:cNvPr id="863235"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9220" name="Text Box 4"/>
          <p:cNvSpPr txBox="1">
            <a:spLocks noChangeArrowheads="1"/>
          </p:cNvSpPr>
          <p:nvPr/>
        </p:nvSpPr>
        <p:spPr bwMode="auto">
          <a:xfrm>
            <a:off x="2498139" y="914400"/>
            <a:ext cx="4192173"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تمجيد مخلصي طوال اليوم؛</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أسبح مخلصي طوال اليوم</a:t>
            </a:r>
          </a:p>
        </p:txBody>
      </p:sp>
    </p:spTree>
    <p:extLst>
      <p:ext uri="{BB962C8B-B14F-4D97-AF65-F5344CB8AC3E}">
        <p14:creationId xmlns:p14="http://schemas.microsoft.com/office/powerpoint/2010/main" val="2030878392"/>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4258" name="Picture 11" descr="other stone raw Man in the Moon Marble"/>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397762" name="Rectangle 2"/>
          <p:cNvSpPr>
            <a:spLocks noGrp="1" noChangeArrowheads="1"/>
          </p:cNvSpPr>
          <p:nvPr>
            <p:ph type="title"/>
          </p:nvPr>
        </p:nvSpPr>
        <p:spPr>
          <a:xfrm>
            <a:off x="0" y="1752600"/>
            <a:ext cx="9144000" cy="762000"/>
          </a:xfrm>
          <a:effectLst>
            <a:outerShdw blurRad="63500" dist="35921" dir="2700000" algn="ctr" rotWithShape="0">
              <a:srgbClr val="000000">
                <a:alpha val="74998"/>
              </a:srgbClr>
            </a:outerShdw>
          </a:effectLst>
        </p:spPr>
        <p:txBody>
          <a:bodyPr/>
          <a:lstStyle/>
          <a:p>
            <a:pPr eaLnBrk="1" hangingPunct="1">
              <a:defRPr/>
            </a:pPr>
            <a:r>
              <a:rPr kumimoji="0" lang="ar-JO" dirty="0">
                <a:solidFill>
                  <a:schemeClr val="bg1"/>
                </a:solidFill>
                <a:latin typeface="Arial" panose="020B0604020202020204" pitchFamily="34" charset="0"/>
                <a:cs typeface="Arial" panose="020B0604020202020204" pitchFamily="34" charset="0"/>
              </a:rPr>
              <a:t>مثل على رومية 8: 28-30</a:t>
            </a:r>
            <a:endParaRPr kumimoji="0" lang="en-US" sz="4800" dirty="0">
              <a:solidFill>
                <a:schemeClr val="bg1"/>
              </a:solidFill>
              <a:latin typeface="Arial" panose="020B0604020202020204" pitchFamily="34" charset="0"/>
              <a:cs typeface="Arial" panose="020B0604020202020204" pitchFamily="34" charset="0"/>
            </a:endParaRPr>
          </a:p>
        </p:txBody>
      </p:sp>
      <p:sp>
        <p:nvSpPr>
          <p:cNvPr id="864260"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397767" name="Rectangle 7"/>
          <p:cNvSpPr>
            <a:spLocks noChangeArrowheads="1"/>
          </p:cNvSpPr>
          <p:nvPr/>
        </p:nvSpPr>
        <p:spPr bwMode="auto">
          <a:xfrm>
            <a:off x="0" y="4267200"/>
            <a:ext cx="8839200" cy="2362200"/>
          </a:xfrm>
          <a:prstGeom prst="rect">
            <a:avLst/>
          </a:prstGeom>
          <a:noFill/>
          <a:ln w="9525">
            <a:noFill/>
            <a:miter lim="800000"/>
            <a:headEnd/>
            <a:tailEnd/>
          </a:ln>
          <a:effectLst>
            <a:outerShdw blurRad="63500" dist="35921" dir="2700000" algn="ctr" rotWithShape="0">
              <a:srgbClr val="000000">
                <a:alpha val="74998"/>
              </a:srgbClr>
            </a:outerShdw>
          </a:effectLst>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في أحد الأيام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6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أراد </a:t>
            </a:r>
            <a:r>
              <a:rPr kumimoji="1"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نحات حكيم وماهر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6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أن يصنع </a:t>
            </a:r>
            <a:r>
              <a:rPr kumimoji="1"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تمثالاً رخامياً جميلاً...</a:t>
            </a:r>
            <a:endParaRPr kumimoji="1"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endParaRPr>
          </a:p>
        </p:txBody>
      </p:sp>
      <p:sp>
        <p:nvSpPr>
          <p:cNvPr id="864262" name="Text Box 12"/>
          <p:cNvSpPr txBox="1">
            <a:spLocks noChangeArrowheads="1"/>
          </p:cNvSpPr>
          <p:nvPr/>
        </p:nvSpPr>
        <p:spPr bwMode="auto">
          <a:xfrm>
            <a:off x="8459757"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47752861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68994"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rtl="1" eaLnBrk="1" hangingPunct="1"/>
            <a:r>
              <a:rPr lang="ar-JO" altLang="zh-CN" sz="4400" dirty="0">
                <a:solidFill>
                  <a:schemeClr val="bg1"/>
                </a:solidFill>
                <a:ea typeface="Arial" charset="0"/>
                <a:cs typeface="Arial" panose="020B0604020202020204" pitchFamily="34" charset="0"/>
              </a:rPr>
              <a:t>ال</a:t>
            </a:r>
            <a:r>
              <a:rPr lang="ar-SA" altLang="zh-CN" sz="4400" dirty="0">
                <a:solidFill>
                  <a:schemeClr val="bg1"/>
                </a:solidFill>
                <a:ea typeface="Arial" charset="0"/>
                <a:cs typeface="Arial" panose="020B0604020202020204" pitchFamily="34" charset="0"/>
              </a:rPr>
              <a:t>تطبيق</a:t>
            </a:r>
            <a:endParaRPr lang="en-US" dirty="0">
              <a:solidFill>
                <a:schemeClr val="bg1"/>
              </a:solidFill>
              <a:ea typeface="Arial" charset="0"/>
              <a:cs typeface="Arial" panose="020B0604020202020204" pitchFamily="34" charset="0"/>
            </a:endParaRPr>
          </a:p>
        </p:txBody>
      </p:sp>
      <p:sp>
        <p:nvSpPr>
          <p:cNvPr id="468995" name="Text Box 3"/>
          <p:cNvSpPr txBox="1">
            <a:spLocks noChangeArrowheads="1"/>
          </p:cNvSpPr>
          <p:nvPr/>
        </p:nvSpPr>
        <p:spPr bwMode="auto">
          <a:xfrm>
            <a:off x="8410981" y="4445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٢٩٠</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pic>
        <p:nvPicPr>
          <p:cNvPr id="468996" name="Picture 8" descr="j02308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05600" y="3833200"/>
            <a:ext cx="2193925"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899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3525838"/>
            <a:ext cx="4635501" cy="336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7" name="Text Box 7"/>
          <p:cNvSpPr txBox="1">
            <a:spLocks noChangeArrowheads="1"/>
          </p:cNvSpPr>
          <p:nvPr/>
        </p:nvSpPr>
        <p:spPr bwMode="auto">
          <a:xfrm>
            <a:off x="0" y="908049"/>
            <a:ext cx="9144000" cy="1938992"/>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4025" marR="0" lvl="0" indent="-454025" algn="ctr" defTabSz="914400" rtl="1" eaLnBrk="1" fontAlgn="base" latinLnBrk="0" hangingPunct="1">
              <a:lnSpc>
                <a:spcPct val="100000"/>
              </a:lnSpc>
              <a:spcBef>
                <a:spcPct val="0"/>
              </a:spcBef>
              <a:spcAft>
                <a:spcPct val="0"/>
              </a:spcAft>
              <a:buClrTx/>
              <a:buSzTx/>
              <a:buFont typeface="Wingdings" charset="0"/>
              <a:buChar char="Ø"/>
              <a:tabLst/>
              <a:defRPr/>
            </a:pPr>
            <a:r>
              <a:rPr kumimoji="0" lang="ar-SA"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كيف تظهر المحبة لمؤمن آخر حتى تفشل البدعة؟</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endParaRPr>
          </a:p>
          <a:p>
            <a:pPr marL="454025" marR="0" lvl="0" indent="-454025" algn="ctr" defTabSz="914400" rtl="1" eaLnBrk="1" fontAlgn="base" latinLnBrk="0" hangingPunct="1">
              <a:lnSpc>
                <a:spcPct val="100000"/>
              </a:lnSpc>
              <a:spcBef>
                <a:spcPct val="0"/>
              </a:spcBef>
              <a:spcAft>
                <a:spcPct val="0"/>
              </a:spcAft>
              <a:buClrTx/>
              <a:buSzTx/>
              <a:buFont typeface="Wingdings" charset="0"/>
              <a:buChar char="Ø"/>
              <a:tabLst/>
              <a:defRPr/>
            </a:pPr>
            <a:r>
              <a:rPr kumimoji="0" lang="ar-SA"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من الذي تعرفه ويحتاج إلى رؤية المحبة المسيحية معروضة لكي يبتعد عن التعليم الكاذب؟</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51433363-E9E1-044E-AB8F-244741C6B6A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39135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5282" name="Picture 2" descr="ca-bell_marble_qry_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65283" name="Rectangle 3"/>
          <p:cNvSpPr>
            <a:spLocks noGrp="1" noChangeArrowheads="1"/>
          </p:cNvSpPr>
          <p:nvPr>
            <p:ph type="title"/>
          </p:nvPr>
        </p:nvSpPr>
        <p:spPr>
          <a:xfrm>
            <a:off x="5734372" y="5943600"/>
            <a:ext cx="3061067"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المعرفة السابقة</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5284"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5654" name="Rectangle 6"/>
          <p:cNvSpPr>
            <a:spLocks noChangeArrowheads="1"/>
          </p:cNvSpPr>
          <p:nvPr/>
        </p:nvSpPr>
        <p:spPr bwMode="auto">
          <a:xfrm>
            <a:off x="-76200" y="381000"/>
            <a:ext cx="9144000" cy="1676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ومن بين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الإمكانيات العديدة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الموجودة في مقلع الرخام،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اختار حجراً خاماً واحداً</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ليستخدمه لهذا الغرض.</a:t>
            </a:r>
            <a:endParaRPr kumimoji="1" lang="en-US"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sp>
        <p:nvSpPr>
          <p:cNvPr id="1435656" name="AutoShape 8"/>
          <p:cNvSpPr>
            <a:spLocks noChangeArrowheads="1"/>
          </p:cNvSpPr>
          <p:nvPr/>
        </p:nvSpPr>
        <p:spPr bwMode="auto">
          <a:xfrm rot="1505462">
            <a:off x="6019800" y="2133600"/>
            <a:ext cx="15240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B1111"/>
              </a:gs>
              <a:gs pos="100000">
                <a:srgbClr val="740808"/>
              </a:gs>
            </a:gsLst>
            <a:lin ang="5400000" scaled="1"/>
          </a:gra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865287" name="Text Box 9"/>
          <p:cNvSpPr txBox="1">
            <a:spLocks noChangeArrowheads="1"/>
          </p:cNvSpPr>
          <p:nvPr/>
        </p:nvSpPr>
        <p:spPr bwMode="auto">
          <a:xfrm>
            <a:off x="8264525" y="0"/>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5184181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1435656"/>
                                        </p:tgtEl>
                                        <p:attrNameLst>
                                          <p:attrName>style.visibility</p:attrName>
                                        </p:attrNameLst>
                                      </p:cBhvr>
                                      <p:to>
                                        <p:strVal val="visible"/>
                                      </p:to>
                                    </p:set>
                                    <p:animEffect transition="in" filter="fade">
                                      <p:cBhvr>
                                        <p:cTn id="7" dur="1155" decel="100000"/>
                                        <p:tgtEl>
                                          <p:spTgt spid="1435656"/>
                                        </p:tgtEl>
                                      </p:cBhvr>
                                    </p:animEffect>
                                    <p:animScale>
                                      <p:cBhvr>
                                        <p:cTn id="8" dur="1155" decel="100000"/>
                                        <p:tgtEl>
                                          <p:spTgt spid="1435656"/>
                                        </p:tgtEl>
                                      </p:cBhvr>
                                      <p:from x="10000" y="10000"/>
                                      <p:to x="200000" y="450000"/>
                                    </p:animScale>
                                    <p:animScale>
                                      <p:cBhvr>
                                        <p:cTn id="9" dur="1845" accel="100000" fill="hold">
                                          <p:stCondLst>
                                            <p:cond delay="1155"/>
                                          </p:stCondLst>
                                        </p:cTn>
                                        <p:tgtEl>
                                          <p:spTgt spid="1435656"/>
                                        </p:tgtEl>
                                      </p:cBhvr>
                                      <p:from x="200000" y="450000"/>
                                      <p:to x="100000" y="100000"/>
                                    </p:animScale>
                                    <p:set>
                                      <p:cBhvr>
                                        <p:cTn id="10" dur="1155" fill="hold"/>
                                        <p:tgtEl>
                                          <p:spTgt spid="1435656"/>
                                        </p:tgtEl>
                                        <p:attrNameLst>
                                          <p:attrName>ppt_x</p:attrName>
                                        </p:attrNameLst>
                                      </p:cBhvr>
                                      <p:to>
                                        <p:strVal val="(0.5)"/>
                                      </p:to>
                                    </p:set>
                                    <p:anim from="(0.5)" to="(#ppt_x)" calcmode="lin" valueType="num">
                                      <p:cBhvr>
                                        <p:cTn id="11" dur="1845" accel="100000" fill="hold">
                                          <p:stCondLst>
                                            <p:cond delay="1155"/>
                                          </p:stCondLst>
                                        </p:cTn>
                                        <p:tgtEl>
                                          <p:spTgt spid="1435656"/>
                                        </p:tgtEl>
                                        <p:attrNameLst>
                                          <p:attrName>ppt_x</p:attrName>
                                        </p:attrNameLst>
                                      </p:cBhvr>
                                    </p:anim>
                                    <p:set>
                                      <p:cBhvr>
                                        <p:cTn id="12" dur="1155" fill="hold"/>
                                        <p:tgtEl>
                                          <p:spTgt spid="1435656"/>
                                        </p:tgtEl>
                                        <p:attrNameLst>
                                          <p:attrName>ppt_y</p:attrName>
                                        </p:attrNameLst>
                                      </p:cBhvr>
                                      <p:to>
                                        <p:strVal val="(#ppt_y+0.4)"/>
                                      </p:to>
                                    </p:set>
                                    <p:anim from="(#ppt_y+0.4)" to="(#ppt_y)" calcmode="lin" valueType="num">
                                      <p:cBhvr>
                                        <p:cTn id="13" dur="1845" accel="100000" fill="hold">
                                          <p:stCondLst>
                                            <p:cond delay="1155"/>
                                          </p:stCondLst>
                                        </p:cTn>
                                        <p:tgtEl>
                                          <p:spTgt spid="143565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656"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6306" name="Picture 3" descr="ca-bell_marble_qry_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66307" name="Rectangle 2"/>
          <p:cNvSpPr>
            <a:spLocks noGrp="1" noChangeArrowheads="1"/>
          </p:cNvSpPr>
          <p:nvPr>
            <p:ph type="title"/>
          </p:nvPr>
        </p:nvSpPr>
        <p:spPr>
          <a:xfrm>
            <a:off x="339725" y="5765155"/>
            <a:ext cx="3119718"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التعيين المسبق</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6308"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6678" name="Rectangle 6"/>
          <p:cNvSpPr>
            <a:spLocks noChangeArrowheads="1"/>
          </p:cNvSpPr>
          <p:nvPr/>
        </p:nvSpPr>
        <p:spPr bwMode="auto">
          <a:xfrm>
            <a:off x="-76200" y="609600"/>
            <a:ext cx="9144000" cy="2133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لقد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وضع عليه علامة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وبالتالي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عينها</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للمنتج النهائي الجميل الذي كان يدور في ذهنه.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وقد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حفظتها</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هذه العلامة من التخلص منها وتدميرها.</a:t>
            </a:r>
            <a:endParaRPr kumimoji="1" lang="en-US"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pic>
        <p:nvPicPr>
          <p:cNvPr id="1436679" name="Picture 7" descr="mar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03755" y="2843510"/>
            <a:ext cx="3900520" cy="3489027"/>
          </a:xfrm>
          <a:prstGeom prst="rect">
            <a:avLst/>
          </a:prstGeom>
          <a:noFill/>
          <a:ln w="9525">
            <a:noFill/>
            <a:miter lim="800000"/>
            <a:headEnd/>
            <a:tailEnd/>
          </a:ln>
        </p:spPr>
      </p:pic>
      <p:sp>
        <p:nvSpPr>
          <p:cNvPr id="866311" name="Text Box 9"/>
          <p:cNvSpPr txBox="1">
            <a:spLocks noChangeArrowheads="1"/>
          </p:cNvSpPr>
          <p:nvPr/>
        </p:nvSpPr>
        <p:spPr bwMode="auto">
          <a:xfrm>
            <a:off x="8188325"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6682" name="Freeform 10"/>
          <p:cNvSpPr>
            <a:spLocks/>
          </p:cNvSpPr>
          <p:nvPr/>
        </p:nvSpPr>
        <p:spPr bwMode="auto">
          <a:xfrm>
            <a:off x="7239000" y="3657600"/>
            <a:ext cx="103188" cy="7635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6683" name="Freeform 11"/>
          <p:cNvSpPr>
            <a:spLocks/>
          </p:cNvSpPr>
          <p:nvPr/>
        </p:nvSpPr>
        <p:spPr bwMode="auto">
          <a:xfrm rot="-5400000">
            <a:off x="7285831" y="3610769"/>
            <a:ext cx="22225" cy="5730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0215950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436679"/>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1436682"/>
                                        </p:tgtEl>
                                        <p:attrNameLst>
                                          <p:attrName>style.visibility</p:attrName>
                                        </p:attrNameLst>
                                      </p:cBhvr>
                                      <p:to>
                                        <p:strVal val="visible"/>
                                      </p:to>
                                    </p:set>
                                    <p:animEffect transition="in" filter="wipe(down)">
                                      <p:cBhvr>
                                        <p:cTn id="10" dur="500"/>
                                        <p:tgtEl>
                                          <p:spTgt spid="1436682"/>
                                        </p:tgtEl>
                                      </p:cBhvr>
                                    </p:animEffec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436683"/>
                                        </p:tgtEl>
                                        <p:attrNameLst>
                                          <p:attrName>style.visibility</p:attrName>
                                        </p:attrNameLst>
                                      </p:cBhvr>
                                      <p:to>
                                        <p:strVal val="visible"/>
                                      </p:to>
                                    </p:set>
                                    <p:animEffect transition="in" filter="wipe(down)">
                                      <p:cBhvr>
                                        <p:cTn id="14" dur="500"/>
                                        <p:tgtEl>
                                          <p:spTgt spid="1436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682" grpId="0" animBg="1"/>
      <p:bldP spid="1436683"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7330" name="Picture 10" descr="other stone raw black lightning marble"/>
          <p:cNvPicPr>
            <a:picLocks noChangeAspect="1" noChangeArrowheads="1"/>
          </p:cNvPicPr>
          <p:nvPr/>
        </p:nvPicPr>
        <p:blipFill rotWithShape="1">
          <a:blip r:embed="rId2" cstate="screen">
            <a:lum bright="-18000"/>
            <a:extLst>
              <a:ext uri="{28A0092B-C50C-407E-A947-70E740481C1C}">
                <a14:useLocalDpi xmlns:a14="http://schemas.microsoft.com/office/drawing/2010/main"/>
              </a:ext>
            </a:extLst>
          </a:blip>
          <a:srcRect/>
          <a:stretch/>
        </p:blipFill>
        <p:spPr bwMode="auto">
          <a:xfrm>
            <a:off x="0" y="0"/>
            <a:ext cx="9144000" cy="6972300"/>
          </a:xfrm>
          <a:prstGeom prst="rect">
            <a:avLst/>
          </a:prstGeom>
          <a:noFill/>
          <a:ln w="9525">
            <a:noFill/>
            <a:miter lim="800000"/>
            <a:headEnd/>
            <a:tailEnd/>
          </a:ln>
        </p:spPr>
      </p:pic>
      <p:sp>
        <p:nvSpPr>
          <p:cNvPr id="1437698" name="Rectangle 2"/>
          <p:cNvSpPr>
            <a:spLocks noGrp="1" noChangeArrowheads="1"/>
          </p:cNvSpPr>
          <p:nvPr>
            <p:ph type="title"/>
          </p:nvPr>
        </p:nvSpPr>
        <p:spPr>
          <a:xfrm>
            <a:off x="4572000" y="5939117"/>
            <a:ext cx="3343835"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الدعوة والتبرير</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7332"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7702" name="Rectangle 6"/>
          <p:cNvSpPr>
            <a:spLocks noChangeArrowheads="1"/>
          </p:cNvSpPr>
          <p:nvPr/>
        </p:nvSpPr>
        <p:spPr bwMode="auto">
          <a:xfrm>
            <a:off x="3886200" y="2971800"/>
            <a:ext cx="5105400" cy="22860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في وقت لاحق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أرسل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مساعده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لإحضار الحجر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ووضعه على طاولة عمله.</a:t>
            </a:r>
            <a:endParaRPr kumimoji="1" lang="en-US"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pic>
        <p:nvPicPr>
          <p:cNvPr id="867334" name="Picture 11" descr="carrh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495675" cy="5867400"/>
          </a:xfrm>
          <a:prstGeom prst="rect">
            <a:avLst/>
          </a:prstGeom>
          <a:noFill/>
          <a:ln w="9525">
            <a:noFill/>
            <a:miter lim="800000"/>
            <a:headEnd/>
            <a:tailEnd/>
          </a:ln>
        </p:spPr>
      </p:pic>
      <p:sp>
        <p:nvSpPr>
          <p:cNvPr id="867335" name="Text Box 12"/>
          <p:cNvSpPr txBox="1">
            <a:spLocks noChangeArrowheads="1"/>
          </p:cNvSpPr>
          <p:nvPr/>
        </p:nvSpPr>
        <p:spPr bwMode="auto">
          <a:xfrm>
            <a:off x="8340725"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728296743"/>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8354" name="Picture 3" descr="other stone raw black lightning marble"/>
          <p:cNvPicPr>
            <a:picLocks noChangeAspect="1" noChangeArrowheads="1"/>
          </p:cNvPicPr>
          <p:nvPr/>
        </p:nvPicPr>
        <p:blipFill rotWithShape="1">
          <a:blip r:embed="rId2" cstate="screen">
            <a:lum bright="-36000"/>
            <a:extLst>
              <a:ext uri="{28A0092B-C50C-407E-A947-70E740481C1C}">
                <a14:useLocalDpi xmlns:a14="http://schemas.microsoft.com/office/drawing/2010/main"/>
              </a:ext>
            </a:extLst>
          </a:blip>
          <a:srcRect/>
          <a:stretch/>
        </p:blipFill>
        <p:spPr bwMode="auto">
          <a:xfrm>
            <a:off x="0" y="0"/>
            <a:ext cx="9144000" cy="6972300"/>
          </a:xfrm>
          <a:prstGeom prst="rect">
            <a:avLst/>
          </a:prstGeom>
          <a:noFill/>
          <a:ln w="9525">
            <a:noFill/>
            <a:miter lim="800000"/>
            <a:headEnd/>
            <a:tailEnd/>
          </a:ln>
        </p:spPr>
      </p:pic>
      <p:sp>
        <p:nvSpPr>
          <p:cNvPr id="868355"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pic>
        <p:nvPicPr>
          <p:cNvPr id="868357" name="Picture 8" descr="carr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570288" cy="5943600"/>
          </a:xfrm>
          <a:prstGeom prst="rect">
            <a:avLst/>
          </a:prstGeom>
          <a:noFill/>
          <a:ln w="9525">
            <a:noFill/>
            <a:miter lim="800000"/>
            <a:headEnd/>
            <a:tailEnd/>
          </a:ln>
        </p:spPr>
      </p:pic>
      <p:sp>
        <p:nvSpPr>
          <p:cNvPr id="1438722" name="Rectangle 2"/>
          <p:cNvSpPr>
            <a:spLocks noGrp="1" noChangeArrowheads="1"/>
          </p:cNvSpPr>
          <p:nvPr>
            <p:ph type="title"/>
          </p:nvPr>
        </p:nvSpPr>
        <p:spPr>
          <a:xfrm>
            <a:off x="4231341" y="5891510"/>
            <a:ext cx="4778025"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en-US" sz="3200" dirty="0">
                <a:solidFill>
                  <a:schemeClr val="bg1"/>
                </a:solidFill>
                <a:latin typeface="Arial" panose="020B0604020202020204" pitchFamily="34" charset="0"/>
                <a:cs typeface="Arial" panose="020B0604020202020204" pitchFamily="34" charset="0"/>
              </a:rPr>
              <a:t> </a:t>
            </a:r>
            <a:r>
              <a:rPr kumimoji="0" lang="ar-JO" sz="3200" dirty="0">
                <a:solidFill>
                  <a:schemeClr val="bg1"/>
                </a:solidFill>
                <a:latin typeface="Arial" panose="020B0604020202020204" pitchFamily="34" charset="0"/>
                <a:cs typeface="Arial" panose="020B0604020202020204" pitchFamily="34" charset="0"/>
              </a:rPr>
              <a:t>التقديس المتدرج والضمان الأبدي</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8359" name="Text Box 9"/>
          <p:cNvSpPr txBox="1">
            <a:spLocks noChangeArrowheads="1"/>
          </p:cNvSpPr>
          <p:nvPr/>
        </p:nvSpPr>
        <p:spPr bwMode="auto">
          <a:xfrm>
            <a:off x="8340725"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8726" name="Rectangle 6"/>
          <p:cNvSpPr>
            <a:spLocks noChangeArrowheads="1"/>
          </p:cNvSpPr>
          <p:nvPr/>
        </p:nvSpPr>
        <p:spPr bwMode="auto">
          <a:xfrm>
            <a:off x="3491880" y="685800"/>
            <a:ext cx="5642992" cy="5410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ثم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بدأ النحات بإزميل وتقطيع وبرد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تلك الكتلة من الحجر الخام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ليشكلها على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شكل نموذج الطين</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الذي كان بمثابة نموذجه.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ومع ذلك، في هذه العملية،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لم يفعل شيئًا لإتلاف الحجر</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وتأكد من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عدم تشويهه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من قبل أي شخص آخر.</a:t>
            </a:r>
            <a:endParaRPr kumimoji="1"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305167058"/>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9378" name="Picture 2" descr="other stone raw black lightning marble"/>
          <p:cNvPicPr>
            <a:picLocks noChangeAspect="1" noChangeArrowheads="1"/>
          </p:cNvPicPr>
          <p:nvPr/>
        </p:nvPicPr>
        <p:blipFill rotWithShape="1">
          <a:blip r:embed="rId2" cstate="screen">
            <a:lum bright="-36000"/>
            <a:extLst>
              <a:ext uri="{28A0092B-C50C-407E-A947-70E740481C1C}">
                <a14:useLocalDpi xmlns:a14="http://schemas.microsoft.com/office/drawing/2010/main"/>
              </a:ext>
            </a:extLst>
          </a:blip>
          <a:srcRect/>
          <a:stretch/>
        </p:blipFill>
        <p:spPr bwMode="auto">
          <a:xfrm>
            <a:off x="0" y="0"/>
            <a:ext cx="9067800" cy="6972300"/>
          </a:xfrm>
          <a:prstGeom prst="rect">
            <a:avLst/>
          </a:prstGeom>
          <a:noFill/>
          <a:ln w="9525">
            <a:noFill/>
            <a:miter lim="800000"/>
            <a:headEnd/>
            <a:tailEnd/>
          </a:ln>
        </p:spPr>
      </p:pic>
      <p:sp>
        <p:nvSpPr>
          <p:cNvPr id="869379" name="Rectangle 3"/>
          <p:cNvSpPr>
            <a:spLocks noChangeArrowheads="1"/>
          </p:cNvSpPr>
          <p:nvPr/>
        </p:nvSpPr>
        <p:spPr bwMode="auto">
          <a:xfrm>
            <a:off x="533400" y="457200"/>
            <a:ext cx="7707630" cy="4038600"/>
          </a:xfrm>
          <a:prstGeom prst="rect">
            <a:avLst/>
          </a:prstGeom>
          <a:noFill/>
          <a:ln w="9525">
            <a:noFill/>
            <a:miter lim="800000"/>
            <a:headEnd/>
            <a:tailEnd/>
          </a:ln>
        </p:spPr>
        <p:txBody>
          <a:bodyPr>
            <a:prstTxWarp prst="textNoShape">
              <a:avLst/>
            </a:prstTxWarp>
          </a:bodyPr>
          <a:lstStyle/>
          <a:p>
            <a:pPr marL="342900" marR="0" lvl="0" indent="-342900" algn="l" defTabSz="914400" rtl="1"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pic>
        <p:nvPicPr>
          <p:cNvPr id="869381" name="Picture 8" descr="YUG3200131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76200"/>
            <a:ext cx="4307205" cy="6197600"/>
          </a:xfrm>
          <a:prstGeom prst="rect">
            <a:avLst/>
          </a:prstGeom>
          <a:noFill/>
          <a:ln w="9525">
            <a:noFill/>
            <a:miter lim="800000"/>
            <a:headEnd/>
            <a:tailEnd/>
          </a:ln>
        </p:spPr>
      </p:pic>
      <p:sp>
        <p:nvSpPr>
          <p:cNvPr id="1440774" name="Rectangle 6"/>
          <p:cNvSpPr>
            <a:spLocks noGrp="1" noChangeArrowheads="1"/>
          </p:cNvSpPr>
          <p:nvPr>
            <p:ph type="title"/>
          </p:nvPr>
        </p:nvSpPr>
        <p:spPr>
          <a:xfrm>
            <a:off x="4910642" y="5770656"/>
            <a:ext cx="3330388"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 الإختطاف</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9383" name="Text Box 10"/>
          <p:cNvSpPr txBox="1">
            <a:spLocks noChangeArrowheads="1"/>
          </p:cNvSpPr>
          <p:nvPr/>
        </p:nvSpPr>
        <p:spPr bwMode="auto">
          <a:xfrm>
            <a:off x="8340725" y="47625"/>
            <a:ext cx="526491" cy="461665"/>
          </a:xfrm>
          <a:prstGeom prst="rect">
            <a:avLst/>
          </a:prstGeom>
          <a:noFill/>
          <a:ln w="9525">
            <a:noFill/>
            <a:miter lim="800000"/>
            <a:headEnd/>
            <a:tailEnd/>
          </a:ln>
        </p:spPr>
        <p:txBody>
          <a:bodyPr wrap="square">
            <a:prstTxWarp prst="textNoShape">
              <a:avLst/>
            </a:prstTxWarp>
            <a:spAutoFit/>
          </a:bodyPr>
          <a:lstStyle/>
          <a:p>
            <a:pPr marL="0" marR="0" lvl="0" indent="0" algn="l"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40772" name="Rectangle 4"/>
          <p:cNvSpPr>
            <a:spLocks noChangeArrowheads="1"/>
          </p:cNvSpPr>
          <p:nvPr/>
        </p:nvSpPr>
        <p:spPr bwMode="auto">
          <a:xfrm>
            <a:off x="4139952" y="457200"/>
            <a:ext cx="4911725" cy="6400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ثم في أحد الأيام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انتهى عمله</a:t>
            </a:r>
            <a:r>
              <a:rPr kumimoji="1" lang="ar-JO" sz="3200" b="1" dirty="0">
                <a:solidFill>
                  <a:srgbClr val="F3F1E4"/>
                </a:solidFill>
                <a:latin typeface="Arial" panose="020B0604020202020204" pitchFamily="34" charset="0"/>
                <a:ea typeface="ＭＳ Ｐゴシック"/>
                <a:cs typeface="Arial" panose="020B0604020202020204" pitchFamily="34" charset="0"/>
              </a:rPr>
              <a:t>،</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كان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التمثال كاملاً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بجميع معالمه المصقولة بدقة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بما يتوافق تماماً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مع نموذجه الطيني، لقد حان الوقت لإخراجه من فوضى طاولة العمل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ونقله إلى بلاط القصر،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حيث سيتم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كشف النقاب عنها للعرض العام.</a:t>
            </a:r>
            <a:endParaRPr kumimoji="1"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734175901"/>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02" name="Picture 7" descr="artmusfloorplans"/>
          <p:cNvPicPr>
            <a:picLocks noChangeAspect="1" noChangeArrowheads="1"/>
          </p:cNvPicPr>
          <p:nvPr/>
        </p:nvPicPr>
        <p:blipFill>
          <a:blip r:embed="rId2">
            <a:lum bright="-6000"/>
            <a:extLst>
              <a:ext uri="{28A0092B-C50C-407E-A947-70E740481C1C}">
                <a14:useLocalDpi xmlns:a14="http://schemas.microsoft.com/office/drawing/2010/main"/>
              </a:ext>
            </a:extLst>
          </a:blip>
          <a:srcRect/>
          <a:stretch>
            <a:fillRect/>
          </a:stretch>
        </p:blipFill>
        <p:spPr bwMode="auto">
          <a:xfrm>
            <a:off x="0" y="0"/>
            <a:ext cx="9144000" cy="6921500"/>
          </a:xfrm>
          <a:prstGeom prst="rect">
            <a:avLst/>
          </a:prstGeom>
          <a:noFill/>
          <a:ln w="9525">
            <a:noFill/>
            <a:miter lim="800000"/>
            <a:headEnd/>
            <a:tailEnd/>
          </a:ln>
        </p:spPr>
      </p:pic>
      <p:sp>
        <p:nvSpPr>
          <p:cNvPr id="870403" name="Rectangle 3"/>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41796" name="Rectangle 4"/>
          <p:cNvSpPr>
            <a:spLocks noChangeArrowheads="1"/>
          </p:cNvSpPr>
          <p:nvPr/>
        </p:nvSpPr>
        <p:spPr bwMode="auto">
          <a:xfrm>
            <a:off x="4876800" y="762000"/>
            <a:ext cx="4191000" cy="4038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وابتسم جميع المارة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معبرين عن استحسانهم وقدموا أوسمة الثناء</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 للنحات الحكيم والماهر.</a:t>
            </a:r>
            <a:endParaRPr kumimoji="1" lang="en-US"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441797" name="Rectangle 5"/>
          <p:cNvSpPr>
            <a:spLocks noGrp="1" noChangeArrowheads="1"/>
          </p:cNvSpPr>
          <p:nvPr>
            <p:ph type="title"/>
          </p:nvPr>
        </p:nvSpPr>
        <p:spPr>
          <a:xfrm>
            <a:off x="5875897" y="6096000"/>
            <a:ext cx="2752165"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 التمجيد</a:t>
            </a:r>
            <a:endParaRPr kumimoji="0" lang="en-US" sz="3200" dirty="0">
              <a:solidFill>
                <a:schemeClr val="bg1"/>
              </a:solidFill>
              <a:latin typeface="Arial" panose="020B0604020202020204" pitchFamily="34" charset="0"/>
              <a:cs typeface="Arial" panose="020B0604020202020204" pitchFamily="34" charset="0"/>
            </a:endParaRPr>
          </a:p>
        </p:txBody>
      </p:sp>
      <p:pic>
        <p:nvPicPr>
          <p:cNvPr id="870406" name="Picture 6" descr="YUG3200131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76200"/>
            <a:ext cx="2678113" cy="3505200"/>
          </a:xfrm>
          <a:prstGeom prst="rect">
            <a:avLst/>
          </a:prstGeom>
          <a:noFill/>
          <a:ln w="9525">
            <a:noFill/>
            <a:miter lim="800000"/>
            <a:headEnd/>
            <a:tailEnd/>
          </a:ln>
        </p:spPr>
      </p:pic>
      <p:sp>
        <p:nvSpPr>
          <p:cNvPr id="1441800" name="Text Box 8"/>
          <p:cNvSpPr txBox="1">
            <a:spLocks noChangeArrowheads="1"/>
          </p:cNvSpPr>
          <p:nvPr/>
        </p:nvSpPr>
        <p:spPr bwMode="auto">
          <a:xfrm>
            <a:off x="8188325" y="47625"/>
            <a:ext cx="8794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51</a:t>
            </a:r>
            <a:endParaRPr kumimoji="1" lang="en-US"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807677138"/>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14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78883" name="Rectangle 3"/>
          <p:cNvSpPr>
            <a:spLocks noGrp="1" noChangeArrowheads="1"/>
          </p:cNvSpPr>
          <p:nvPr>
            <p:ph type="title"/>
          </p:nvPr>
        </p:nvSpPr>
        <p:spPr>
          <a:xfrm>
            <a:off x="0" y="685800"/>
            <a:ext cx="9144000" cy="1143000"/>
          </a:xfrm>
          <a:effectLst>
            <a:outerShdw blurRad="63500" dist="89803" dir="2700000" algn="ctr" rotWithShape="0">
              <a:srgbClr val="000000">
                <a:alpha val="74998"/>
              </a:srgbClr>
            </a:outerShdw>
          </a:effectLst>
        </p:spPr>
        <p:txBody>
          <a:bodyPr/>
          <a:lstStyle/>
          <a:p>
            <a:pPr eaLnBrk="1" hangingPunct="1">
              <a:defRPr/>
            </a:pPr>
            <a:r>
              <a:rPr lang="ar-JO" altLang="ja-JP" sz="3600" b="1" dirty="0">
                <a:latin typeface="Arial" panose="020B0604020202020204" pitchFamily="34" charset="0"/>
                <a:ea typeface="ＭＳ Ｐゴシック" charset="-128"/>
                <a:cs typeface="Arial" panose="020B0604020202020204" pitchFamily="34" charset="0"/>
              </a:rPr>
              <a:t>في كل الأشياء يعمل الله للخير ...</a:t>
            </a:r>
            <a:r>
              <a:rPr lang="en-US" altLang="ja-JP" sz="3600" b="1" dirty="0">
                <a:latin typeface="Arial" panose="020B0604020202020204" pitchFamily="34" charset="0"/>
                <a:ea typeface="ＭＳ Ｐゴシック" charset="-128"/>
                <a:cs typeface="Arial" panose="020B0604020202020204" pitchFamily="34" charset="0"/>
              </a:rPr>
              <a:t> </a:t>
            </a:r>
            <a:br>
              <a:rPr lang="en-US" altLang="ja-JP" sz="3600" b="1" dirty="0">
                <a:latin typeface="Arial" panose="020B0604020202020204" pitchFamily="34" charset="0"/>
                <a:ea typeface="ＭＳ Ｐゴシック" charset="-128"/>
                <a:cs typeface="Arial" panose="020B0604020202020204" pitchFamily="34" charset="0"/>
              </a:rPr>
            </a:br>
            <a:r>
              <a:rPr lang="ar-JO" altLang="ja-JP" sz="3600" b="1" dirty="0">
                <a:latin typeface="Arial" panose="020B0604020202020204" pitchFamily="34" charset="0"/>
                <a:ea typeface="ＭＳ Ｐゴシック" charset="-128"/>
                <a:cs typeface="Arial" panose="020B0604020202020204" pitchFamily="34" charset="0"/>
              </a:rPr>
              <a:t>(8: 28-30)</a:t>
            </a:r>
            <a:endParaRPr lang="en-US" b="1" dirty="0">
              <a:latin typeface="Arial" panose="020B0604020202020204" pitchFamily="34" charset="0"/>
              <a:ea typeface="ＭＳ Ｐゴシック" charset="-128"/>
              <a:cs typeface="Arial" panose="020B0604020202020204" pitchFamily="34" charset="0"/>
            </a:endParaRPr>
          </a:p>
        </p:txBody>
      </p:sp>
      <p:sp>
        <p:nvSpPr>
          <p:cNvPr id="378885" name="Rectangle 5"/>
          <p:cNvSpPr>
            <a:spLocks noChangeArrowheads="1"/>
          </p:cNvSpPr>
          <p:nvPr/>
        </p:nvSpPr>
        <p:spPr bwMode="auto">
          <a:xfrm>
            <a:off x="1600200" y="5014913"/>
            <a:ext cx="3200400" cy="611187"/>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معيّن سابقاً</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78886" name="Rectangle 6"/>
          <p:cNvSpPr>
            <a:spLocks noChangeArrowheads="1"/>
          </p:cNvSpPr>
          <p:nvPr/>
        </p:nvSpPr>
        <p:spPr bwMode="auto">
          <a:xfrm>
            <a:off x="2895600" y="4079875"/>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مدعو</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78888" name="Rectangle 8"/>
          <p:cNvSpPr>
            <a:spLocks noChangeArrowheads="1"/>
          </p:cNvSpPr>
          <p:nvPr/>
        </p:nvSpPr>
        <p:spPr bwMode="auto">
          <a:xfrm>
            <a:off x="5410200" y="2209800"/>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ممجد</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78890" name="Text Box 10"/>
          <p:cNvSpPr txBox="1">
            <a:spLocks noChangeArrowheads="1"/>
          </p:cNvSpPr>
          <p:nvPr/>
        </p:nvSpPr>
        <p:spPr bwMode="auto">
          <a:xfrm>
            <a:off x="8153400" y="76200"/>
            <a:ext cx="53091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 name="Rectangle 5"/>
          <p:cNvSpPr>
            <a:spLocks noChangeArrowheads="1"/>
          </p:cNvSpPr>
          <p:nvPr/>
        </p:nvSpPr>
        <p:spPr bwMode="auto">
          <a:xfrm>
            <a:off x="395288" y="5949950"/>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معروف سابقاً</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1" name="Rectangle 6"/>
          <p:cNvSpPr>
            <a:spLocks noChangeArrowheads="1"/>
          </p:cNvSpPr>
          <p:nvPr/>
        </p:nvSpPr>
        <p:spPr bwMode="auto">
          <a:xfrm>
            <a:off x="3995738" y="3144838"/>
            <a:ext cx="3200400" cy="611187"/>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مبرر</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8890871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78885"/>
                                        </p:tgtEl>
                                        <p:attrNameLst>
                                          <p:attrName>style.visibility</p:attrName>
                                        </p:attrNameLst>
                                      </p:cBhvr>
                                      <p:to>
                                        <p:strVal val="visible"/>
                                      </p:to>
                                    </p:set>
                                    <p:anim calcmode="lin" valueType="num">
                                      <p:cBhvr>
                                        <p:cTn id="13" dur="500" fill="hold"/>
                                        <p:tgtEl>
                                          <p:spTgt spid="378885"/>
                                        </p:tgtEl>
                                        <p:attrNameLst>
                                          <p:attrName>ppt_w</p:attrName>
                                        </p:attrNameLst>
                                      </p:cBhvr>
                                      <p:tavLst>
                                        <p:tav tm="0">
                                          <p:val>
                                            <p:fltVal val="0"/>
                                          </p:val>
                                        </p:tav>
                                        <p:tav tm="100000">
                                          <p:val>
                                            <p:strVal val="#ppt_w"/>
                                          </p:val>
                                        </p:tav>
                                      </p:tavLst>
                                    </p:anim>
                                    <p:anim calcmode="lin" valueType="num">
                                      <p:cBhvr>
                                        <p:cTn id="14" dur="500" fill="hold"/>
                                        <p:tgtEl>
                                          <p:spTgt spid="378885"/>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78886"/>
                                        </p:tgtEl>
                                        <p:attrNameLst>
                                          <p:attrName>style.visibility</p:attrName>
                                        </p:attrNameLst>
                                      </p:cBhvr>
                                      <p:to>
                                        <p:strVal val="visible"/>
                                      </p:to>
                                    </p:set>
                                    <p:anim calcmode="lin" valueType="num">
                                      <p:cBhvr>
                                        <p:cTn id="19" dur="500" fill="hold"/>
                                        <p:tgtEl>
                                          <p:spTgt spid="378886"/>
                                        </p:tgtEl>
                                        <p:attrNameLst>
                                          <p:attrName>ppt_w</p:attrName>
                                        </p:attrNameLst>
                                      </p:cBhvr>
                                      <p:tavLst>
                                        <p:tav tm="0">
                                          <p:val>
                                            <p:fltVal val="0"/>
                                          </p:val>
                                        </p:tav>
                                        <p:tav tm="100000">
                                          <p:val>
                                            <p:strVal val="#ppt_w"/>
                                          </p:val>
                                        </p:tav>
                                      </p:tavLst>
                                    </p:anim>
                                    <p:anim calcmode="lin" valueType="num">
                                      <p:cBhvr>
                                        <p:cTn id="20" dur="500" fill="hold"/>
                                        <p:tgtEl>
                                          <p:spTgt spid="378886"/>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78888"/>
                                        </p:tgtEl>
                                        <p:attrNameLst>
                                          <p:attrName>style.visibility</p:attrName>
                                        </p:attrNameLst>
                                      </p:cBhvr>
                                      <p:to>
                                        <p:strVal val="visible"/>
                                      </p:to>
                                    </p:set>
                                    <p:anim calcmode="lin" valueType="num">
                                      <p:cBhvr>
                                        <p:cTn id="31" dur="500" fill="hold"/>
                                        <p:tgtEl>
                                          <p:spTgt spid="378888"/>
                                        </p:tgtEl>
                                        <p:attrNameLst>
                                          <p:attrName>ppt_w</p:attrName>
                                        </p:attrNameLst>
                                      </p:cBhvr>
                                      <p:tavLst>
                                        <p:tav tm="0">
                                          <p:val>
                                            <p:fltVal val="0"/>
                                          </p:val>
                                        </p:tav>
                                        <p:tav tm="100000">
                                          <p:val>
                                            <p:strVal val="#ppt_w"/>
                                          </p:val>
                                        </p:tav>
                                      </p:tavLst>
                                    </p:anim>
                                    <p:anim calcmode="lin" valueType="num">
                                      <p:cBhvr>
                                        <p:cTn id="32" dur="500" fill="hold"/>
                                        <p:tgtEl>
                                          <p:spTgt spid="37888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5" grpId="0"/>
      <p:bldP spid="378886" grpId="0"/>
      <p:bldP spid="378888" grpId="0"/>
      <p:bldP spid="10" grpId="0"/>
      <p:bldP spid="11"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مميزات الطاعة</a:t>
            </a:r>
            <a:endParaRPr lang="en-US" sz="5400" dirty="0">
              <a:effectLst>
                <a:glow rad="127000">
                  <a:schemeClr val="tx1"/>
                </a:glow>
              </a:effectLst>
              <a:ea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النصر على العالم (٥: ٤-٥)</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تأكيد الخلاص (٥: ٦-١٣)</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الهداية في الصلاة (٥:١٤ - ١٧)</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٣- اعلم أن الطاعة تنتج ما </a:t>
            </a: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(٥: ٤-٢١).</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450424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a:extLst>
              <a:ext uri="{FF2B5EF4-FFF2-40B4-BE49-F238E27FC236}">
                <a16:creationId xmlns:a16="http://schemas.microsoft.com/office/drawing/2014/main" id="{52D7A8EC-B5B5-6446-B954-BCDBA912B2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50" y="2276872"/>
            <a:ext cx="9103318" cy="455165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4335635"/>
          </a:xfrm>
          <a:effectLst>
            <a:outerShdw blurRad="63500" dist="35921" dir="2700000" algn="ctr" rotWithShape="0">
              <a:schemeClr val="tx2">
                <a:alpha val="74998"/>
              </a:schemeClr>
            </a:outerShdw>
          </a:effectLst>
        </p:spPr>
        <p:txBody>
          <a:bodyPr anchor="t"/>
          <a:lstStyle/>
          <a:p>
            <a:pPr rtl="1"/>
            <a:r>
              <a:rPr lang="ar-SA" sz="3600" dirty="0"/>
              <a:t>١ يوحنا ٥ : ١٤-١٥</a:t>
            </a:r>
            <a:br>
              <a:rPr lang="ar-SA" sz="3600" dirty="0"/>
            </a:br>
            <a:br>
              <a:rPr lang="en-US" sz="3600" dirty="0"/>
            </a:br>
            <a:r>
              <a:rPr lang="ar-JO" sz="3600" dirty="0"/>
              <a:t>14 وهذه هي الثقة التي لنا عنده: أنه إن طلبنا شيئا حسب مشيئته يسمع لنا 15 وإن كنا نعلم أنه مهما طلبنا يسمع لنا، نعلم أن لنا الطلبات التي طلبناها منه.</a:t>
            </a:r>
            <a:endParaRPr lang="ar-SA" sz="3600" dirty="0"/>
          </a:p>
        </p:txBody>
      </p:sp>
    </p:spTree>
    <p:extLst>
      <p:ext uri="{BB962C8B-B14F-4D97-AF65-F5344CB8AC3E}">
        <p14:creationId xmlns:p14="http://schemas.microsoft.com/office/powerpoint/2010/main" val="2537036279"/>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a:extLst>
              <a:ext uri="{FF2B5EF4-FFF2-40B4-BE49-F238E27FC236}">
                <a16:creationId xmlns:a16="http://schemas.microsoft.com/office/drawing/2014/main" id="{E8949047-1DD4-4847-BC63-27D7457CE4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2031379"/>
          </a:xfrm>
          <a:effectLst>
            <a:outerShdw blurRad="63500" dist="35921" dir="2700000" algn="ctr" rotWithShape="0">
              <a:schemeClr val="tx2">
                <a:alpha val="74998"/>
              </a:schemeClr>
            </a:outerShdw>
          </a:effectLst>
        </p:spPr>
        <p:txBody>
          <a:bodyPr anchor="ctr"/>
          <a:lstStyle/>
          <a:p>
            <a:pPr>
              <a:defRPr/>
            </a:pPr>
            <a:r>
              <a:rPr lang="ar-SA" sz="4000" dirty="0">
                <a:effectLst>
                  <a:glow rad="127000">
                    <a:schemeClr val="tx1"/>
                  </a:glow>
                </a:effectLst>
                <a:ea typeface="ＭＳ Ｐゴシック" charset="0"/>
              </a:rPr>
              <a:t>16 إن رأى أحد أخاه يخطئ خطية ليست للموت، يطلب فيعطيه حياة للذين يخطئون ليس للموت.</a:t>
            </a:r>
            <a:endParaRPr lang="en-US" sz="40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A3874CA5-66ED-664B-B7CE-B3A90562E036}"/>
              </a:ext>
            </a:extLst>
          </p:cNvPr>
          <p:cNvSpPr txBox="1">
            <a:spLocks noChangeArrowheads="1"/>
          </p:cNvSpPr>
          <p:nvPr/>
        </p:nvSpPr>
        <p:spPr bwMode="auto">
          <a:xfrm>
            <a:off x="40341" y="3573017"/>
            <a:ext cx="9144000" cy="309634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defRPr/>
            </a:pPr>
            <a:r>
              <a:rPr lang="ar-SA" sz="3600" b="1" kern="0" dirty="0">
                <a:effectLst>
                  <a:glow rad="127000">
                    <a:schemeClr val="tx1"/>
                  </a:glow>
                </a:effectLst>
                <a:latin typeface="Arial" panose="020B0604020202020204" pitchFamily="34" charset="0"/>
                <a:ea typeface="ＭＳ Ｐゴシック" charset="0"/>
                <a:cs typeface="Arial" panose="020B0604020202020204" pitchFamily="34" charset="0"/>
              </a:rPr>
              <a:t>توجد خطية للموت ليس لأجل هذه أقول أن يطلب.</a:t>
            </a:r>
          </a:p>
          <a:p>
            <a:pPr rtl="1">
              <a:defRPr/>
            </a:pPr>
            <a:r>
              <a:rPr lang="ar-SA" sz="3600" b="1" kern="0" dirty="0">
                <a:effectLst>
                  <a:glow rad="127000">
                    <a:schemeClr val="tx1"/>
                  </a:glow>
                </a:effectLst>
                <a:latin typeface="Arial" panose="020B0604020202020204" pitchFamily="34" charset="0"/>
                <a:ea typeface="ＭＳ Ｐゴシック" charset="0"/>
                <a:cs typeface="Arial" panose="020B0604020202020204" pitchFamily="34" charset="0"/>
              </a:rPr>
              <a:t>17 كل إثم هو خطية، وتوجد خطية ليست للموت.</a:t>
            </a:r>
            <a:endParaRPr lang="en-US" sz="3600" b="1" kern="0" dirty="0">
              <a:effectLst>
                <a:glow rad="127000">
                  <a:schemeClr val="tx1"/>
                </a:glow>
              </a:effectLst>
              <a:latin typeface="Arial" panose="020B0604020202020204" pitchFamily="34" charset="0"/>
              <a:ea typeface="ＭＳ Ｐゴシック" charset="0"/>
              <a:cs typeface="Arial" panose="020B0604020202020204" pitchFamily="34" charset="0"/>
            </a:endParaRPr>
          </a:p>
          <a:p>
            <a:pPr rtl="1">
              <a:defRPr/>
            </a:pPr>
            <a:r>
              <a:rPr lang="ar-SA" sz="3600" b="1" kern="0" dirty="0">
                <a:effectLst>
                  <a:glow rad="127000">
                    <a:schemeClr val="tx1"/>
                  </a:glow>
                </a:effectLst>
                <a:latin typeface="Arial" panose="020B0604020202020204" pitchFamily="34" charset="0"/>
                <a:ea typeface="ＭＳ Ｐゴシック" charset="0"/>
                <a:cs typeface="Arial" panose="020B0604020202020204" pitchFamily="34" charset="0"/>
              </a:rPr>
              <a:t> ١</a:t>
            </a:r>
            <a:r>
              <a:rPr lang="ar-SA" sz="3600" b="1" dirty="0">
                <a:latin typeface="Arial" panose="020B0604020202020204" pitchFamily="34" charset="0"/>
                <a:cs typeface="Arial" panose="020B0604020202020204" pitchFamily="34" charset="0"/>
              </a:rPr>
              <a:t>يوحنا ٥ : ١٦-١٧</a:t>
            </a:r>
          </a:p>
        </p:txBody>
      </p:sp>
    </p:spTree>
    <p:extLst>
      <p:ext uri="{BB962C8B-B14F-4D97-AF65-F5344CB8AC3E}">
        <p14:creationId xmlns:p14="http://schemas.microsoft.com/office/powerpoint/2010/main" val="350362624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rtl="1">
              <a:defRPr/>
            </a:pPr>
            <a:r>
              <a:rPr lang="ar-SA" sz="5400" dirty="0">
                <a:effectLst>
                  <a:glow rad="127000">
                    <a:schemeClr val="tx1"/>
                  </a:glow>
                </a:effectLst>
                <a:ea typeface="Arial" charset="0"/>
              </a:rPr>
              <a:t>الكلمة المفتاحية</a:t>
            </a:r>
            <a:endParaRPr lang="en-US" sz="5400" dirty="0">
              <a:effectLst>
                <a:glow rad="127000">
                  <a:schemeClr val="tx1"/>
                </a:glow>
              </a:effectLst>
              <a:ea typeface="Arial" charset="0"/>
            </a:endParaRPr>
          </a:p>
        </p:txBody>
      </p:sp>
      <p:sp>
        <p:nvSpPr>
          <p:cNvPr id="5" name="Rectangle 2"/>
          <p:cNvSpPr txBox="1">
            <a:spLocks noChangeArrowheads="1"/>
          </p:cNvSpPr>
          <p:nvPr/>
        </p:nvSpPr>
        <p:spPr bwMode="auto">
          <a:xfrm>
            <a:off x="4936" y="2445434"/>
            <a:ext cx="9144000" cy="198914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13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المحبة</a:t>
            </a:r>
            <a:endParaRPr kumimoji="0" lang="en-US" sz="13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8" name="Text Box 24"/>
          <p:cNvSpPr txBox="1">
            <a:spLocks noChangeArrowheads="1"/>
          </p:cNvSpPr>
          <p:nvPr/>
        </p:nvSpPr>
        <p:spPr bwMode="auto">
          <a:xfrm>
            <a:off x="8399138"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SA"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٢٩٠</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56026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604245439"/>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3795" name="Text Box 3"/>
          <p:cNvSpPr txBox="1">
            <a:spLocks noChangeArrowheads="1"/>
          </p:cNvSpPr>
          <p:nvPr/>
        </p:nvSpPr>
        <p:spPr bwMode="auto">
          <a:xfrm>
            <a:off x="4211960" y="4611231"/>
            <a:ext cx="4896669" cy="2246769"/>
          </a:xfrm>
          <a:prstGeom prst="rect">
            <a:avLst/>
          </a:prstGeom>
          <a:noFill/>
          <a:ln>
            <a:noFill/>
          </a:ln>
        </p:spPr>
        <p:txBody>
          <a:bodyPr vert="horz" wrap="square" lIns="91440" tIns="45720" rIns="91440" bIns="45720" numCol="1" anchor="b" anchorCtr="0" compatLnSpc="1">
            <a:prstTxWarp prst="textNoShape">
              <a:avLst/>
            </a:prstTxWarp>
            <a:spAutoFit/>
          </a:bodyPr>
          <a:lstStyle>
            <a:lvl1pPr eaLnBrk="1" hangingPunct="1">
              <a:spcBef>
                <a:spcPct val="50000"/>
              </a:spcBef>
              <a:defRPr sz="3200" b="1">
                <a:solidFill>
                  <a:schemeClr val="bg1"/>
                </a:solidFill>
                <a:effectLst>
                  <a:outerShdw blurRad="288925" dist="127000" dir="2700000" algn="tl" rotWithShape="0">
                    <a:srgbClr val="000000">
                      <a:alpha val="43000"/>
                    </a:srgbClr>
                  </a:outerShdw>
                </a:effectLst>
                <a:latin typeface="Arial"/>
                <a:cs typeface="Arial"/>
              </a:defRPr>
            </a:lvl1pPr>
            <a:lvl2pPr algn="ctr" eaLnBrk="0" hangingPunct="0">
              <a:defRPr sz="4400">
                <a:solidFill>
                  <a:schemeClr val="tx2"/>
                </a:solidFill>
                <a:latin typeface="Times New Roman" pitchFamily="-112" charset="0"/>
                <a:ea typeface="ＭＳ Ｐゴシック" pitchFamily="-107" charset="-128"/>
                <a:cs typeface="ＭＳ Ｐゴシック" pitchFamily="-107" charset="-128"/>
              </a:defRPr>
            </a:lvl2pPr>
            <a:lvl3pPr algn="ctr" eaLnBrk="0" hangingPunct="0">
              <a:defRPr sz="4400">
                <a:solidFill>
                  <a:schemeClr val="tx2"/>
                </a:solidFill>
                <a:latin typeface="Times New Roman" pitchFamily="-112" charset="0"/>
                <a:ea typeface="ＭＳ Ｐゴシック" pitchFamily="-107" charset="-128"/>
                <a:cs typeface="ＭＳ Ｐゴシック" pitchFamily="-107" charset="-128"/>
              </a:defRPr>
            </a:lvl3pPr>
            <a:lvl4pPr algn="ctr" eaLnBrk="0" hangingPunct="0">
              <a:defRPr sz="4400">
                <a:solidFill>
                  <a:schemeClr val="tx2"/>
                </a:solidFill>
                <a:latin typeface="Times New Roman" pitchFamily="-112" charset="0"/>
                <a:ea typeface="ＭＳ Ｐゴシック" pitchFamily="-107" charset="-128"/>
                <a:cs typeface="ＭＳ Ｐゴシック" pitchFamily="-107" charset="-128"/>
              </a:defRPr>
            </a:lvl4pPr>
            <a:lvl5pPr algn="ctr" eaLnBrk="0" hangingPunct="0">
              <a:defRPr sz="4400">
                <a:solidFill>
                  <a:schemeClr val="tx2"/>
                </a:solidFill>
                <a:latin typeface="Times New Roman" pitchFamily="-112" charset="0"/>
                <a:ea typeface="ＭＳ Ｐゴシック" pitchFamily="-107" charset="-128"/>
                <a:cs typeface="ＭＳ Ｐゴシック" pitchFamily="-107"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algn="ctr">
              <a:defRPr/>
            </a:pPr>
            <a:r>
              <a:rPr lang="ar-JO" sz="2800" dirty="0">
                <a:solidFill>
                  <a:srgbClr val="000000"/>
                </a:solidFill>
                <a:effectLst>
                  <a:glow rad="228600">
                    <a:srgbClr val="FFFFFF"/>
                  </a:glow>
                </a:effectLst>
                <a:latin typeface="Arial" panose="020B0604020202020204" pitchFamily="34" charset="0"/>
                <a:cs typeface="Arial" panose="020B0604020202020204" pitchFamily="34" charset="0"/>
              </a:rPr>
              <a:t>16 إن رأى أحد أخاه يخطئ خطية ليست للموت، يطلب فيعطيه حياة للذين يخطئون ليس للموت، </a:t>
            </a:r>
            <a:r>
              <a:rPr lang="ar-JO" sz="2800" dirty="0">
                <a:solidFill>
                  <a:srgbClr val="FF0000"/>
                </a:solidFill>
                <a:effectLst>
                  <a:glow rad="228600">
                    <a:srgbClr val="FFFFFF"/>
                  </a:glow>
                </a:effectLst>
                <a:latin typeface="Arial" panose="020B0604020202020204" pitchFamily="34" charset="0"/>
                <a:cs typeface="Arial" panose="020B0604020202020204" pitchFamily="34" charset="0"/>
              </a:rPr>
              <a:t>توجد خطية للموت، ليس لأجل هذه أقول أن يطلب </a:t>
            </a:r>
            <a:r>
              <a:rPr lang="ar-JO" sz="2800" dirty="0">
                <a:solidFill>
                  <a:schemeClr val="tx1"/>
                </a:solidFill>
                <a:effectLst>
                  <a:glow rad="228600">
                    <a:srgbClr val="FFFFFF"/>
                  </a:glow>
                </a:effectLst>
                <a:latin typeface="Arial" panose="020B0604020202020204" pitchFamily="34" charset="0"/>
                <a:cs typeface="Arial" panose="020B0604020202020204" pitchFamily="34" charset="0"/>
              </a:rPr>
              <a:t>17</a:t>
            </a:r>
            <a:r>
              <a:rPr lang="ar-JO" sz="2800" dirty="0">
                <a:solidFill>
                  <a:srgbClr val="000000"/>
                </a:solidFill>
                <a:effectLst>
                  <a:glow rad="228600">
                    <a:srgbClr val="FFFFFF"/>
                  </a:glow>
                </a:effectLst>
                <a:latin typeface="Arial" panose="020B0604020202020204" pitchFamily="34" charset="0"/>
                <a:cs typeface="Arial" panose="020B0604020202020204" pitchFamily="34" charset="0"/>
              </a:rPr>
              <a:t>كل إثم هو خطية، وتوجد خطية ليست للموت.</a:t>
            </a:r>
            <a:endParaRPr kumimoji="0" lang="en-US" sz="2800" u="none" strike="noStrike" kern="1200" cap="none" spc="0" normalizeH="0" baseline="0" noProof="0" dirty="0">
              <a:ln>
                <a:noFill/>
              </a:ln>
              <a:solidFill>
                <a:srgbClr val="000000"/>
              </a:solidFill>
              <a:effectLst>
                <a:glow rad="228600">
                  <a:srgbClr val="FFFFFF"/>
                </a:glow>
              </a:effectLst>
              <a:uLnTx/>
              <a:uFillTx/>
              <a:latin typeface="Arial" panose="020B0604020202020204" pitchFamily="34" charset="0"/>
              <a:cs typeface="Arial" panose="020B0604020202020204" pitchFamily="34" charset="0"/>
            </a:endParaRPr>
          </a:p>
        </p:txBody>
      </p:sp>
      <p:sp>
        <p:nvSpPr>
          <p:cNvPr id="5" name="Title 4"/>
          <p:cNvSpPr>
            <a:spLocks noGrp="1"/>
          </p:cNvSpPr>
          <p:nvPr>
            <p:ph type="title" idx="4294967295"/>
          </p:nvPr>
        </p:nvSpPr>
        <p:spPr>
          <a:xfrm>
            <a:off x="-36512" y="-27384"/>
            <a:ext cx="9180512" cy="461665"/>
          </a:xfrm>
          <a:solidFill>
            <a:schemeClr val="tx1"/>
          </a:solidFill>
        </p:spPr>
        <p:txBody>
          <a:bodyPr wrap="square">
            <a:spAutoFit/>
          </a:bodyPr>
          <a:lstStyle/>
          <a:p>
            <a:pPr eaLnBrk="1" hangingPunct="1">
              <a:spcBef>
                <a:spcPct val="50000"/>
              </a:spcBef>
              <a:defRPr/>
            </a:pPr>
            <a:r>
              <a:rPr lang="ar-JO" sz="2400" b="1" dirty="0">
                <a:solidFill>
                  <a:schemeClr val="bg1"/>
                </a:solidFill>
                <a:latin typeface="Arial" panose="020B0604020202020204" pitchFamily="34" charset="0"/>
                <a:cs typeface="Arial" panose="020B0604020202020204" pitchFamily="34" charset="0"/>
              </a:rPr>
              <a:t>تؤدي بعض الخطايا إلى الموت المبكر (يوحنا الأولى 5: 16-17 )</a:t>
            </a:r>
            <a:endParaRPr lang="en-US" sz="2400" b="1" dirty="0">
              <a:solidFill>
                <a:schemeClr val="bg1"/>
              </a:solidFill>
              <a:effectLst>
                <a:outerShdw blurRad="288925" dist="127000" dir="2700000" algn="tl" rotWithShape="0">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652987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مميزات الطاعة</a:t>
            </a:r>
            <a:endParaRPr lang="en-US" sz="5400" dirty="0">
              <a:effectLst>
                <a:glow rad="127000">
                  <a:schemeClr val="tx1"/>
                </a:glow>
              </a:effectLst>
              <a:ea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النصر على العالم (٥: ٤-٥)</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تأكيد الخلاص (٥: ٦-١٣)</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الهداية في الصلاة (٥:١٤ - ١٧)</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التحرر من اعتياد الخطيئة (٥:١٨ - ٢٠)</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٣- اعلم أن الطاعة تنتج ما </a:t>
            </a: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(٥: ٤-٢١)</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691135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ar-SA" sz="4000" dirty="0">
                <a:ea typeface="ＭＳ Ｐゴシック" charset="0"/>
              </a:rPr>
              <a:t>كم يمكن للمؤمن أن يُخطئ؟</a:t>
            </a:r>
            <a:br>
              <a:rPr lang="en-US" sz="4000" dirty="0">
                <a:ea typeface="ＭＳ Ｐゴシック" charset="0"/>
              </a:rPr>
            </a:br>
            <a:r>
              <a:rPr lang="ar-JO" sz="4000" dirty="0">
                <a:ea typeface="ＭＳ Ｐゴシック" charset="0"/>
              </a:rPr>
              <a:t>(1 يوحنا 5: 18).</a:t>
            </a:r>
            <a:endParaRPr lang="en-US" sz="4000" dirty="0">
              <a:ea typeface="ＭＳ Ｐゴシック" charset="0"/>
            </a:endParaRPr>
          </a:p>
        </p:txBody>
      </p:sp>
      <p:sp>
        <p:nvSpPr>
          <p:cNvPr id="6" name="Rectangle 2"/>
          <p:cNvSpPr txBox="1">
            <a:spLocks noChangeArrowheads="1"/>
          </p:cNvSpPr>
          <p:nvPr/>
        </p:nvSpPr>
        <p:spPr>
          <a:xfrm>
            <a:off x="107504" y="1484784"/>
            <a:ext cx="4284667" cy="5229200"/>
          </a:xfrm>
          <a:prstGeom prst="rect">
            <a:avLst/>
          </a:prstGeom>
          <a:solidFill>
            <a:srgbClr val="80008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الترجمة العربية المبسّطة</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effectLst>
                  <a:glow rad="292100">
                    <a:srgbClr val="000000"/>
                  </a:glow>
                </a:effectLst>
                <a:latin typeface="Arial" panose="020B0604020202020204" pitchFamily="34" charset="0"/>
                <a:ea typeface="ＭＳ Ｐゴシック" charset="0"/>
                <a:cs typeface="Arial" panose="020B0604020202020204" pitchFamily="34" charset="0"/>
              </a:rPr>
              <a:t>ونحن نعلم أن من صار ابناً لله </a:t>
            </a:r>
            <a:r>
              <a:rPr lang="ar-JO" sz="3200" b="1" dirty="0">
                <a:solidFill>
                  <a:srgbClr val="FFFF00"/>
                </a:solidFill>
                <a:effectLst>
                  <a:glow rad="292100">
                    <a:srgbClr val="000000"/>
                  </a:glow>
                </a:effectLst>
                <a:latin typeface="Arial" panose="020B0604020202020204" pitchFamily="34" charset="0"/>
                <a:ea typeface="ＭＳ Ｐゴシック" charset="0"/>
                <a:cs typeface="Arial" panose="020B0604020202020204" pitchFamily="34" charset="0"/>
              </a:rPr>
              <a:t>لا يستمر في الخطية </a:t>
            </a:r>
            <a:r>
              <a:rPr lang="ar-JO" sz="3200" b="1" dirty="0">
                <a:effectLst>
                  <a:glow rad="292100">
                    <a:srgbClr val="000000"/>
                  </a:glow>
                </a:effectLst>
                <a:latin typeface="Arial" panose="020B0604020202020204" pitchFamily="34" charset="0"/>
                <a:ea typeface="ＭＳ Ｐゴシック" charset="0"/>
                <a:cs typeface="Arial" panose="020B0604020202020204" pitchFamily="34" charset="0"/>
              </a:rPr>
              <a:t>لأن ابن الله يحميه ولن يستطيع الشرير أن يؤذيه.</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مُعتاد</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a:xfrm>
            <a:off x="4716016" y="1484784"/>
            <a:ext cx="4355976" cy="5229200"/>
          </a:xfrm>
          <a:prstGeom prst="rect">
            <a:avLst/>
          </a:prstGeom>
          <a:solidFill>
            <a:srgbClr val="80008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ترجمة سميث وفاندايك</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outerShdw blurRad="38100" dist="38100" dir="2700000" algn="tl">
                  <a:srgbClr val="000000">
                    <a:alpha val="43137"/>
                  </a:srgbClr>
                </a:outerShd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نعلم أن كل من ولد من الله لا </a:t>
            </a:r>
            <a:r>
              <a:rPr lang="ar-JO" sz="3200" b="1" dirty="0">
                <a:solidFill>
                  <a:srgbClr val="FFFF00"/>
                </a:solidFill>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يخطئ</a:t>
            </a:r>
            <a:r>
              <a:rPr lang="ar-JO" sz="3200" b="1" dirty="0">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بل المولود من الله يحفظ نفسه والشرير لا يمسه.</a:t>
            </a:r>
            <a:endParaRPr kumimoji="0" lang="en-US" sz="3200" b="1" u="none" strike="noStrike" kern="1200" cap="none" spc="0" normalizeH="0" baseline="0" noProof="0" dirty="0">
              <a:ln>
                <a:noFill/>
              </a:ln>
              <a:solidFill>
                <a:srgbClr val="FFFFFF"/>
              </a:solidFill>
              <a:effectLst>
                <a:glow rad="292100">
                  <a:srgbClr val="000000"/>
                </a:glow>
                <a:outerShdw blurRad="38100" dist="38100" dir="2700000" algn="tl">
                  <a:srgbClr val="000000">
                    <a:alpha val="43137"/>
                  </a:srgbClr>
                </a:outerShd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مُطلق</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2615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مميزات الطاعة</a:t>
            </a:r>
            <a:endParaRPr lang="en-US" sz="5400" dirty="0">
              <a:effectLst>
                <a:glow rad="127000">
                  <a:schemeClr val="tx1"/>
                </a:glow>
              </a:effectLst>
              <a:ea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النصر على العالم (٥: ٤-٥)</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تأكيد الخلاص (٥: ٦-١٣)</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الهداية في الصلاة (٥:١٤ - ١٧)</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التحرر من اعتياد الخطيئة (٥:١٨ - ٢٠)</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الأمانة لله بتجنب عبادة الأصنام (٢١:٥)</a:t>
            </a:r>
            <a:endParaRPr kumimoji="0" lang="en-US"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٣- اعلم أن الطاعة تنتج ما </a:t>
            </a: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حقًا (٥: ٤-٢١).</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يوحنا الأولى</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9395331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3894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Text Box 3"/>
          <p:cNvSpPr txBox="1">
            <a:spLocks noChangeArrowheads="1"/>
          </p:cNvSpPr>
          <p:nvPr/>
        </p:nvSpPr>
        <p:spPr bwMode="auto">
          <a:xfrm>
            <a:off x="4572000" y="44450"/>
            <a:ext cx="439261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3200" b="1" dirty="0">
                <a:solidFill>
                  <a:srgbClr val="FFFFFF"/>
                </a:solidFill>
                <a:effectLst>
                  <a:outerShdw blurRad="288925" dist="127000" dir="2700000" algn="tl" rotWithShape="0">
                    <a:srgbClr val="000000">
                      <a:alpha val="43000"/>
                    </a:srgbClr>
                  </a:outerShdw>
                </a:effectLst>
                <a:latin typeface="Arial" panose="020B0604020202020204" pitchFamily="34" charset="0"/>
                <a:cs typeface="Arial" panose="020B0604020202020204" pitchFamily="34" charset="0"/>
              </a:rPr>
              <a:t>ا</a:t>
            </a:r>
            <a:r>
              <a:rPr kumimoji="0" lang="ar-JO" sz="32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حفظ نفسك</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من الأصنام</a:t>
            </a:r>
            <a:endParaRPr kumimoji="0" lang="en-US" sz="32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 name="Title 4"/>
          <p:cNvSpPr>
            <a:spLocks noGrp="1"/>
          </p:cNvSpPr>
          <p:nvPr>
            <p:ph type="title" idx="4294967295"/>
          </p:nvPr>
        </p:nvSpPr>
        <p:spPr>
          <a:xfrm>
            <a:off x="5105400" y="6229350"/>
            <a:ext cx="3810000" cy="584200"/>
          </a:xfrm>
        </p:spPr>
        <p:txBody>
          <a:bodyPr>
            <a:spAutoFit/>
          </a:bodyPr>
          <a:lstStyle/>
          <a:p>
            <a:pPr eaLnBrk="1" hangingPunct="1">
              <a:spcBef>
                <a:spcPct val="50000"/>
              </a:spcBef>
              <a:defRPr/>
            </a:pPr>
            <a:r>
              <a:rPr lang="ar-JO" sz="3200" b="1" dirty="0">
                <a:solidFill>
                  <a:schemeClr val="bg1"/>
                </a:solidFill>
                <a:effectLst>
                  <a:outerShdw blurRad="288925" dist="127000" dir="2700000" algn="tl" rotWithShape="0">
                    <a:srgbClr val="000000">
                      <a:alpha val="43000"/>
                    </a:srgbClr>
                  </a:outerShdw>
                </a:effectLst>
                <a:latin typeface="Arial" panose="020B0604020202020204" pitchFamily="34" charset="0"/>
                <a:ea typeface="ＭＳ Ｐゴシック" charset="0"/>
                <a:cs typeface="Arial" panose="020B0604020202020204" pitchFamily="34" charset="0"/>
              </a:rPr>
              <a:t>1 يوحنا 5: 21</a:t>
            </a:r>
            <a:endParaRPr lang="en-US" sz="3200" b="1" dirty="0">
              <a:solidFill>
                <a:schemeClr val="bg1"/>
              </a:solidFill>
              <a:effectLst>
                <a:outerShdw blurRad="288925" dist="127000" dir="2700000" algn="tl" rotWithShape="0">
                  <a:srgbClr val="000000">
                    <a:alpha val="43000"/>
                  </a:srgbClr>
                </a:outerShdw>
              </a:effectLst>
              <a:latin typeface="Arial" panose="020B0604020202020204" pitchFamily="34" charset="0"/>
              <a:ea typeface="ＭＳ Ｐゴシック" charset="0"/>
              <a:cs typeface="Arial" panose="020B0604020202020204" pitchFamily="34" charset="0"/>
            </a:endParaRPr>
          </a:p>
        </p:txBody>
      </p:sp>
      <p:pic>
        <p:nvPicPr>
          <p:cNvPr id="466949"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35600" y="1916113"/>
            <a:ext cx="2728913" cy="376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16463" y="3705225"/>
            <a:ext cx="3959225" cy="260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427538" y="1341438"/>
            <a:ext cx="450215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19411"/>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أيها الأولاد</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احفظوا أنفسكم</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من الأصنام. آمين</a:t>
            </a:r>
            <a:br>
              <a:rPr lang="ar-JO" sz="3600" dirty="0">
                <a:effectLst>
                  <a:glow rad="127000">
                    <a:schemeClr val="tx1"/>
                  </a:glow>
                </a:effectLst>
                <a:ea typeface="ＭＳ Ｐゴシック" charset="0"/>
              </a:rPr>
            </a:br>
            <a:r>
              <a:rPr lang="ar-JO" sz="2800" dirty="0">
                <a:effectLst>
                  <a:glow rad="127000">
                    <a:schemeClr val="tx1"/>
                  </a:glow>
                </a:effectLst>
                <a:ea typeface="ＭＳ Ｐゴシック" charset="0"/>
              </a:rPr>
              <a:t>(1 يوحنا 5: 21)</a:t>
            </a:r>
            <a:endParaRPr lang="en-US" sz="2800" dirty="0">
              <a:effectLst>
                <a:glow rad="127000">
                  <a:schemeClr val="tx1"/>
                </a:glow>
              </a:effectLst>
              <a:ea typeface="ＭＳ Ｐゴシック" charset="0"/>
            </a:endParaRPr>
          </a:p>
        </p:txBody>
      </p:sp>
      <p:pic>
        <p:nvPicPr>
          <p:cNvPr id="65538" name="Picture 2">
            <a:extLst>
              <a:ext uri="{FF2B5EF4-FFF2-40B4-BE49-F238E27FC236}">
                <a16:creationId xmlns:a16="http://schemas.microsoft.com/office/drawing/2014/main" id="{2BB82571-5747-1C44-B4E7-9652D736F63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144" y="2276872"/>
            <a:ext cx="9166820" cy="4583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942701"/>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19411"/>
          </a:xfrm>
          <a:effectLst>
            <a:outerShdw blurRad="63500" dist="35921" dir="2700000" algn="ctr" rotWithShape="0">
              <a:schemeClr val="tx2">
                <a:alpha val="74998"/>
              </a:schemeClr>
            </a:outerShdw>
          </a:effectLst>
        </p:spPr>
        <p:txBody>
          <a:bodyPr anchor="t"/>
          <a:lstStyle/>
          <a:p>
            <a:pPr>
              <a:defRPr/>
            </a:pPr>
            <a:r>
              <a:rPr lang="ru-RU" sz="3600" dirty="0">
                <a:effectLst>
                  <a:glow rad="127000">
                    <a:schemeClr val="tx1"/>
                  </a:glow>
                </a:effectLst>
                <a:ea typeface="ＭＳ Ｐゴシック" charset="0"/>
                <a:cs typeface="ＭＳ Ｐゴシック" charset="0"/>
              </a:rPr>
              <a:t>"</a:t>
            </a:r>
            <a:r>
              <a:rPr lang="en-US" sz="3600" dirty="0">
                <a:effectLst>
                  <a:glow rad="127000">
                    <a:schemeClr val="tx1"/>
                  </a:glow>
                </a:effectLst>
                <a:ea typeface="ＭＳ Ｐゴシック" charset="0"/>
                <a:cs typeface="ＭＳ Ｐゴシック" charset="0"/>
              </a:rPr>
              <a:t>Dear children, keep away from anything that might take God’s place in your hearts</a:t>
            </a:r>
            <a:r>
              <a:rPr lang="ru-RU" sz="3600" dirty="0">
                <a:effectLst>
                  <a:glow rad="127000">
                    <a:schemeClr val="tx1"/>
                  </a:glow>
                </a:effectLst>
                <a:ea typeface="ＭＳ Ｐゴシック" charset="0"/>
                <a:cs typeface="ＭＳ Ｐゴシック" charset="0"/>
              </a:rPr>
              <a:t>"</a:t>
            </a:r>
            <a:r>
              <a:rPr lang="en-US" sz="3600" dirty="0">
                <a:effectLst>
                  <a:glow rad="127000">
                    <a:schemeClr val="tx1"/>
                  </a:glow>
                </a:effectLst>
                <a:ea typeface="ＭＳ Ｐゴシック" charset="0"/>
                <a:cs typeface="ＭＳ Ｐゴシック" charset="0"/>
              </a:rPr>
              <a:t> (</a:t>
            </a:r>
            <a:r>
              <a:rPr lang="ar-SA" sz="3600" dirty="0">
                <a:effectLst>
                  <a:glow rad="127000">
                    <a:schemeClr val="tx1"/>
                  </a:glow>
                </a:effectLst>
                <a:ea typeface="ＭＳ Ｐゴシック" charset="0"/>
                <a:cs typeface="ＭＳ Ｐゴシック" charset="0"/>
              </a:rPr>
              <a:t>1 يوحنا</a:t>
            </a:r>
            <a:r>
              <a:rPr lang="en-US" sz="3600" dirty="0">
                <a:effectLst>
                  <a:glow rad="127000">
                    <a:schemeClr val="tx1"/>
                  </a:glow>
                </a:effectLst>
                <a:ea typeface="ＭＳ Ｐゴシック" charset="0"/>
                <a:cs typeface="ＭＳ Ｐゴシック" charset="0"/>
              </a:rPr>
              <a:t> 5:21 </a:t>
            </a:r>
            <a:r>
              <a:rPr lang="en-US" sz="3200" dirty="0">
                <a:effectLst>
                  <a:glow rad="127000">
                    <a:schemeClr val="tx1"/>
                  </a:glow>
                </a:effectLst>
                <a:ea typeface="ＭＳ Ｐゴシック" charset="0"/>
                <a:cs typeface="ＭＳ Ｐゴシック" charset="0"/>
              </a:rPr>
              <a:t>NLT</a:t>
            </a:r>
            <a:r>
              <a:rPr lang="en-US" sz="3600" dirty="0">
                <a:effectLst>
                  <a:glow rad="127000">
                    <a:schemeClr val="tx1"/>
                  </a:glow>
                </a:effectLst>
                <a:ea typeface="ＭＳ Ｐゴシック" charset="0"/>
                <a:cs typeface="ＭＳ Ｐゴシック" charset="0"/>
              </a:rPr>
              <a:t>).</a:t>
            </a:r>
          </a:p>
        </p:txBody>
      </p:sp>
      <p:pic>
        <p:nvPicPr>
          <p:cNvPr id="66562" name="Picture 2">
            <a:extLst>
              <a:ext uri="{FF2B5EF4-FFF2-40B4-BE49-F238E27FC236}">
                <a16:creationId xmlns:a16="http://schemas.microsoft.com/office/drawing/2014/main" id="{3CF970A8-F07B-7D4C-8932-2783436E0D2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315" y="-27448"/>
            <a:ext cx="9144000" cy="6885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150075"/>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rtl="1">
              <a:defRPr/>
            </a:pPr>
            <a:r>
              <a:rPr lang="ar-SA" sz="8000" dirty="0">
                <a:effectLst>
                  <a:glow rad="127000">
                    <a:schemeClr val="tx1"/>
                  </a:glow>
                </a:effectLst>
                <a:ea typeface="Arial" charset="0"/>
              </a:rPr>
              <a:t>كيف يمكنك تجنب الضلال في التعاليم الباطلة؟</a:t>
            </a:r>
            <a:endParaRPr lang="en-US" sz="8000" dirty="0">
              <a:effectLst>
                <a:glow rad="127000">
                  <a:schemeClr val="tx1"/>
                </a:glow>
              </a:effectLst>
              <a:ea typeface="Arial" charset="0"/>
            </a:endParaRP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
        <p:nvSpPr>
          <p:cNvPr id="8" name="Rounded Rectangle 7">
            <a:extLst>
              <a:ext uri="{FF2B5EF4-FFF2-40B4-BE49-F238E27FC236}">
                <a16:creationId xmlns:a16="http://schemas.microsoft.com/office/drawing/2014/main" id="{8D8F739E-4432-2349-862F-50B8FB4DDC32}"/>
              </a:ext>
            </a:extLst>
          </p:cNvPr>
          <p:cNvSpPr/>
          <p:nvPr/>
        </p:nvSpPr>
        <p:spPr bwMode="auto">
          <a:xfrm>
            <a:off x="899593"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ounded Rectangle 10">
            <a:extLst>
              <a:ext uri="{FF2B5EF4-FFF2-40B4-BE49-F238E27FC236}">
                <a16:creationId xmlns:a16="http://schemas.microsoft.com/office/drawing/2014/main" id="{FCC26103-7435-4346-AC1D-BDE829ED797F}"/>
              </a:ext>
            </a:extLst>
          </p:cNvPr>
          <p:cNvSpPr/>
          <p:nvPr/>
        </p:nvSpPr>
        <p:spPr bwMode="auto">
          <a:xfrm>
            <a:off x="3746479"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Plus 12">
            <a:extLst>
              <a:ext uri="{FF2B5EF4-FFF2-40B4-BE49-F238E27FC236}">
                <a16:creationId xmlns:a16="http://schemas.microsoft.com/office/drawing/2014/main" id="{D6B70916-65AC-F04C-B9A9-E069D542E41C}"/>
              </a:ext>
            </a:extLst>
          </p:cNvPr>
          <p:cNvSpPr/>
          <p:nvPr/>
        </p:nvSpPr>
        <p:spPr bwMode="auto">
          <a:xfrm>
            <a:off x="2611068"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Rounded Rectangle 9">
            <a:extLst>
              <a:ext uri="{FF2B5EF4-FFF2-40B4-BE49-F238E27FC236}">
                <a16:creationId xmlns:a16="http://schemas.microsoft.com/office/drawing/2014/main" id="{1A2D48D5-0419-DD4E-8955-BD652326FC9F}"/>
              </a:ext>
            </a:extLst>
          </p:cNvPr>
          <p:cNvSpPr/>
          <p:nvPr/>
        </p:nvSpPr>
        <p:spPr bwMode="auto">
          <a:xfrm>
            <a:off x="6593366"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Plus 13">
            <a:extLst>
              <a:ext uri="{FF2B5EF4-FFF2-40B4-BE49-F238E27FC236}">
                <a16:creationId xmlns:a16="http://schemas.microsoft.com/office/drawing/2014/main" id="{95B57230-52CE-7B45-A50C-788C91CEB264}"/>
              </a:ext>
            </a:extLst>
          </p:cNvPr>
          <p:cNvSpPr/>
          <p:nvPr/>
        </p:nvSpPr>
        <p:spPr bwMode="auto">
          <a:xfrm>
            <a:off x="5457954"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174629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1" grpId="0" animBg="1"/>
      <p:bldP spid="13" grpId="0" animBg="1"/>
      <p:bldP spid="10" grpId="0" animBg="1"/>
      <p:bldP spid="14"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56234" y="149918"/>
            <a:ext cx="7020272" cy="426887"/>
          </a:xfrm>
          <a:effectLst>
            <a:outerShdw blurRad="63500" dist="35921" dir="2700000" algn="ctr" rotWithShape="0">
              <a:schemeClr val="tx2">
                <a:alpha val="74998"/>
              </a:schemeClr>
            </a:outerShdw>
          </a:effectLst>
        </p:spPr>
        <p:txBody>
          <a:bodyPr anchor="ctr"/>
          <a:lstStyle/>
          <a:p>
            <a:pPr algn="r" rtl="1">
              <a:defRPr/>
            </a:pPr>
            <a:r>
              <a:rPr lang="ar-SA" sz="3200" dirty="0">
                <a:effectLst>
                  <a:glow rad="127000">
                    <a:schemeClr val="tx1"/>
                  </a:glow>
                </a:effectLst>
                <a:ea typeface="Arial" charset="0"/>
              </a:rPr>
              <a:t>كيف يمكنك</a:t>
            </a:r>
            <a:r>
              <a:rPr lang="en-US" sz="3200" dirty="0">
                <a:effectLst>
                  <a:glow rad="127000">
                    <a:schemeClr val="tx1"/>
                  </a:glow>
                </a:effectLst>
                <a:ea typeface="Arial" charset="0"/>
              </a:rPr>
              <a:t>…</a:t>
            </a:r>
            <a:endParaRPr lang="en-US" sz="32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204864"/>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تجنب</a:t>
            </a:r>
            <a:br>
              <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a:t>
            </a:r>
            <a:r>
              <a:rPr kumimoji="0" lang="ar-SA" sz="66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الضلال</a:t>
            </a:r>
            <a:endParaRPr kumimoji="0" lang="en-US" sz="6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51520" y="6234833"/>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a:t>
            </a: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في التعاليم الباطلة؟</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138647" y="52948"/>
            <a:ext cx="3443133" cy="562347"/>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يوحنا</a:t>
            </a:r>
          </a:p>
        </p:txBody>
      </p:sp>
      <p:sp>
        <p:nvSpPr>
          <p:cNvPr id="9" name="Rectangle 2">
            <a:extLst>
              <a:ext uri="{FF2B5EF4-FFF2-40B4-BE49-F238E27FC236}">
                <a16:creationId xmlns:a16="http://schemas.microsoft.com/office/drawing/2014/main" id="{BBC71F52-3805-5C4C-83E0-DCA96F725319}"/>
              </a:ext>
            </a:extLst>
          </p:cNvPr>
          <p:cNvSpPr txBox="1">
            <a:spLocks noChangeArrowheads="1"/>
          </p:cNvSpPr>
          <p:nvPr/>
        </p:nvSpPr>
        <p:spPr bwMode="auto">
          <a:xfrm>
            <a:off x="4427984" y="980728"/>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أطع</a:t>
            </a: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أوامر الله</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(١-٢)</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Down Arrow 9">
            <a:extLst>
              <a:ext uri="{FF2B5EF4-FFF2-40B4-BE49-F238E27FC236}">
                <a16:creationId xmlns:a16="http://schemas.microsoft.com/office/drawing/2014/main" id="{6425A93D-31B6-7D43-8F4F-C0247E0428BF}"/>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051677DA-8B2A-4046-BB34-F6DB4DE7C888}"/>
              </a:ext>
            </a:extLst>
          </p:cNvPr>
          <p:cNvSpPr txBox="1">
            <a:spLocks noChangeArrowheads="1"/>
          </p:cNvSpPr>
          <p:nvPr/>
        </p:nvSpPr>
        <p:spPr bwMode="auto">
          <a:xfrm>
            <a:off x="0" y="980728"/>
            <a:ext cx="442798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أحب</a:t>
            </a: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الآخرين</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(٣: ١-٥: ٣)</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Down Arrow 11">
            <a:extLst>
              <a:ext uri="{FF2B5EF4-FFF2-40B4-BE49-F238E27FC236}">
                <a16:creationId xmlns:a16="http://schemas.microsoft.com/office/drawing/2014/main" id="{61096CF4-36DC-B346-93FE-CBDFFEBD39CC}"/>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Rectangle 2">
            <a:extLst>
              <a:ext uri="{FF2B5EF4-FFF2-40B4-BE49-F238E27FC236}">
                <a16:creationId xmlns:a16="http://schemas.microsoft.com/office/drawing/2014/main" id="{41E19FB3-FB2E-B948-826C-EF3C9B5CD60D}"/>
              </a:ext>
            </a:extLst>
          </p:cNvPr>
          <p:cNvSpPr txBox="1">
            <a:spLocks noChangeArrowheads="1"/>
          </p:cNvSpPr>
          <p:nvPr/>
        </p:nvSpPr>
        <p:spPr bwMode="auto">
          <a:xfrm>
            <a:off x="0" y="4875520"/>
            <a:ext cx="914400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اعلم أن الطاعة تنتج ما </a:t>
            </a:r>
            <a:r>
              <a:rPr kumimoji="0" lang="ar-SA"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حقًا</a:t>
            </a:r>
            <a:br>
              <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(٥: ٤-٢١)</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6" name="Down Arrow 15">
            <a:extLst>
              <a:ext uri="{FF2B5EF4-FFF2-40B4-BE49-F238E27FC236}">
                <a16:creationId xmlns:a16="http://schemas.microsoft.com/office/drawing/2014/main" id="{A0A75039-B598-7C41-AE1A-B487C38A1C35}"/>
              </a:ext>
            </a:extLst>
          </p:cNvPr>
          <p:cNvSpPr/>
          <p:nvPr/>
        </p:nvSpPr>
        <p:spPr bwMode="auto">
          <a:xfrm>
            <a:off x="3962189" y="424868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2100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animBg="1"/>
      <p:bldP spid="11" grpId="0"/>
      <p:bldP spid="12" grpId="0" animBg="1"/>
      <p:bldP spid="14" grpId="0"/>
      <p:bldP spid="16"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rtl="1">
              <a:defRPr/>
            </a:pPr>
            <a:r>
              <a:rPr lang="ar-SA" dirty="0">
                <a:effectLst>
                  <a:glow rad="127000">
                    <a:schemeClr val="tx1"/>
                  </a:glow>
                </a:effectLst>
                <a:ea typeface="Arial" charset="0"/>
              </a:rPr>
              <a:t>١</a:t>
            </a:r>
            <a:r>
              <a:rPr lang="ar-SA" sz="5400" dirty="0">
                <a:effectLst>
                  <a:glow rad="127000">
                    <a:schemeClr val="tx1"/>
                  </a:glow>
                </a:effectLst>
                <a:ea typeface="Arial" charset="0"/>
              </a:rPr>
              <a:t>-أطع أوامر الله (١-٢).</a:t>
            </a:r>
            <a:endParaRPr lang="en-US" sz="5400" dirty="0">
              <a:effectLst>
                <a:glow rad="127000">
                  <a:schemeClr val="tx1"/>
                </a:glow>
              </a:effectLst>
              <a:ea typeface="Arial" charset="0"/>
            </a:endParaRP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آمن ببشرية المسيح من أجل الشركة والفرح (١: ١-٤).</a:t>
            </a:r>
          </a:p>
          <a:p>
            <a:pPr marL="457200" marR="0" lvl="1" indent="0" algn="ctr" defTabSz="914400" rtl="1"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اعتمد على يسوع (١: ٥-٢: ١٤).</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pitchFamily="-108" charset="-128"/>
            </a:endParaRP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تجنب عائقين أمام الطاعة لمحاربة الغنوصية المبكرة </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(٢: ١٥-٢٩).</a:t>
            </a:r>
            <a:endParaRPr kumimoji="0" lang="en-US"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8399120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1474" name="Rectangle 2"/>
          <p:cNvSpPr>
            <a:spLocks noGrp="1" noChangeArrowheads="1"/>
          </p:cNvSpPr>
          <p:nvPr>
            <p:ph type="title" idx="4294967295"/>
          </p:nvPr>
        </p:nvSpPr>
        <p:spPr>
          <a:xfrm>
            <a:off x="3063280" y="152400"/>
            <a:ext cx="2819400" cy="609600"/>
          </a:xfrm>
          <a:solidFill>
            <a:srgbClr val="000000"/>
          </a:solidFill>
        </p:spPr>
        <p:txBody>
          <a:bodyPr anchor="ctr"/>
          <a:lstStyle/>
          <a:p>
            <a:pPr algn="ctr" eaLnBrk="1" hangingPunct="1"/>
            <a:r>
              <a:rPr lang="ar-JO" sz="2800" dirty="0">
                <a:solidFill>
                  <a:schemeClr val="bg1"/>
                </a:solidFill>
                <a:cs typeface="Arial" panose="020B0604020202020204" pitchFamily="34" charset="0"/>
              </a:rPr>
              <a:t>العنوان</a:t>
            </a:r>
            <a:endParaRPr lang="en-US" sz="2800" dirty="0">
              <a:solidFill>
                <a:schemeClr val="bg1"/>
              </a:solidFill>
              <a:cs typeface="Arial" panose="020B0604020202020204" pitchFamily="34" charset="0"/>
            </a:endParaRPr>
          </a:p>
        </p:txBody>
      </p:sp>
      <p:sp>
        <p:nvSpPr>
          <p:cNvPr id="361475"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291</a:t>
            </a:r>
            <a:endParaRPr lang="en-US" b="1" dirty="0">
              <a:solidFill>
                <a:srgbClr val="000000"/>
              </a:solidFill>
              <a:latin typeface="Arial" panose="020B0604020202020204" pitchFamily="34" charset="0"/>
              <a:cs typeface="Arial" panose="020B0604020202020204" pitchFamily="34" charset="0"/>
            </a:endParaRPr>
          </a:p>
        </p:txBody>
      </p:sp>
      <p:sp>
        <p:nvSpPr>
          <p:cNvPr id="361476" name="Text Box 6"/>
          <p:cNvSpPr txBox="1">
            <a:spLocks noChangeArrowheads="1"/>
          </p:cNvSpPr>
          <p:nvPr/>
        </p:nvSpPr>
        <p:spPr bwMode="auto">
          <a:xfrm>
            <a:off x="1691680" y="1592263"/>
            <a:ext cx="5562600" cy="2554545"/>
          </a:xfrm>
          <a:prstGeom prst="rect">
            <a:avLst/>
          </a:prstGeom>
          <a:solidFill>
            <a:schemeClr val="bg1"/>
          </a:solidFill>
          <a:ln w="9525">
            <a:solidFill>
              <a:schemeClr val="bg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altLang="zh-CN" sz="3200" b="1" dirty="0">
              <a:latin typeface="Arial" panose="020B0604020202020204" pitchFamily="34" charset="0"/>
              <a:ea typeface="宋体" charset="0"/>
              <a:cs typeface="Arial" panose="020B0604020202020204" pitchFamily="34" charset="0"/>
            </a:endParaRPr>
          </a:p>
          <a:p>
            <a:pPr algn="ctr" eaLnBrk="1" hangingPunct="1"/>
            <a:r>
              <a:rPr lang="ar-JO" altLang="zh-CN" sz="3200" b="1" dirty="0">
                <a:latin typeface="Arial" panose="020B0604020202020204" pitchFamily="34" charset="0"/>
                <a:ea typeface="宋体" charset="0"/>
                <a:cs typeface="Arial" panose="020B0604020202020204" pitchFamily="34" charset="0"/>
              </a:rPr>
              <a:t>يتبع العنوان اليوناني الممارسة المعتادة المتمثلة في تسمية الرسائل العامة بأسماء مؤلفيها ويميز هذه الرسالة عن رسالتي يوحنا الأخريين.</a:t>
            </a:r>
            <a:endParaRPr lang="en-US" altLang="zh-CN" sz="3200" b="1" dirty="0">
              <a:latin typeface="Arial" panose="020B0604020202020204" pitchFamily="34" charset="0"/>
              <a:ea typeface="宋体" charset="0"/>
              <a:cs typeface="Arial" panose="020B0604020202020204" pitchFamily="34" charset="0"/>
            </a:endParaRPr>
          </a:p>
        </p:txBody>
      </p:sp>
      <p:pic>
        <p:nvPicPr>
          <p:cNvPr id="3" name="Picture 2">
            <a:extLst>
              <a:ext uri="{FF2B5EF4-FFF2-40B4-BE49-F238E27FC236}">
                <a16:creationId xmlns:a16="http://schemas.microsoft.com/office/drawing/2014/main" id="{435D018D-DFD2-8945-A65C-2111A36554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79304" y="1601129"/>
            <a:ext cx="2387352" cy="564120"/>
          </a:xfrm>
          <a:prstGeom prst="rect">
            <a:avLst/>
          </a:prstGeom>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أحب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كن واثق</a:t>
            </a:r>
            <a:r>
              <a:rPr lang="ar-JO" sz="4000" b="1" dirty="0">
                <a:solidFill>
                  <a:srgbClr val="FFFFFF"/>
                </a:solidFill>
                <a:effectLst>
                  <a:glow rad="228600">
                    <a:srgbClr val="000000">
                      <a:satMod val="175000"/>
                    </a:srgbClr>
                  </a:glow>
                </a:effectLst>
                <a:latin typeface="Arial" panose="020B0604020202020204" pitchFamily="34" charset="0"/>
                <a:ea typeface="Arial" charset="0"/>
                <a:cs typeface="Arial" panose="020B0604020202020204" pitchFamily="34" charset="0"/>
              </a:rPr>
              <a:t>اً</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أمام الله (٣: ٢١-٢٤)</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التعليم الرسولي (٤: ١-٦)</a:t>
            </a:r>
          </a:p>
          <a:p>
            <a:pPr marL="457200" marR="0" lvl="1" indent="0" algn="ctr" defTabSz="914400" rtl="1"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228600">
                    <a:srgbClr val="000000">
                      <a:satMod val="175000"/>
                    </a:srgbClr>
                  </a:glow>
                </a:effectLst>
                <a:latin typeface="Arial" panose="020B0604020202020204" pitchFamily="34" charset="0"/>
                <a:ea typeface="Arial" charset="0"/>
                <a:cs typeface="Arial" panose="020B0604020202020204" pitchFamily="34" charset="0"/>
              </a:rPr>
              <a:t>ارعَ</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المؤمنين (٤: ٧-٢١)</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وصايا الله (٥: ١-٣)</a:t>
            </a:r>
            <a:endParaRPr kumimoji="0" lang="en-SG"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125376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مميزات الطاعة</a:t>
            </a:r>
            <a:endParaRPr lang="en-US" sz="5400" dirty="0">
              <a:effectLst>
                <a:glow rad="127000">
                  <a:schemeClr val="tx1"/>
                </a:glow>
              </a:effectLst>
              <a:ea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النصر على العالم (٥: ٤-٥)</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تأكيد الخلاص (٥: ٦-١٣)</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الهداية في الصلاة (٥:١٤ - ١٧)</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التحرر من اعتياد الخطيئة (٥:١٨ - ٢٠)</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الأمانة لله بتجنب عبادة الأصنام (٢١:٥)</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٣- اعلم أن الطاعة تنتج ما تحتاجه حقًا (٥: ٤-٢١).</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7916365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a:extLst>
              <a:ext uri="{FF2B5EF4-FFF2-40B4-BE49-F238E27FC236}">
                <a16:creationId xmlns:a16="http://schemas.microsoft.com/office/drawing/2014/main" id="{A50C2A24-1652-BF43-87E5-B28C1683475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solidFill>
            <a:schemeClr val="tx1"/>
          </a:solidFill>
          <a:effectLst>
            <a:outerShdw blurRad="63500" dist="35921" dir="2700000" algn="ctr" rotWithShape="0">
              <a:schemeClr val="tx2">
                <a:alpha val="74998"/>
              </a:schemeClr>
            </a:outerShdw>
          </a:effectLst>
        </p:spPr>
        <p:txBody>
          <a:bodyPr/>
          <a:lstStyle/>
          <a:p>
            <a:pPr rtl="1">
              <a:defRPr/>
            </a:pPr>
            <a:r>
              <a:rPr lang="ar-SA" sz="5400" dirty="0">
                <a:effectLst>
                  <a:glow rad="127000">
                    <a:schemeClr val="tx1"/>
                  </a:glow>
                </a:effectLst>
                <a:ea typeface="Arial" charset="0"/>
              </a:rPr>
              <a:t>الفكرة الرئيسية للرسالة</a:t>
            </a:r>
            <a:endParaRPr lang="en-US" sz="5400" dirty="0">
              <a:effectLst>
                <a:glow rad="127000">
                  <a:schemeClr val="tx1"/>
                </a:glow>
              </a:effectLst>
              <a:ea typeface="Arial" charset="0"/>
            </a:endParaRPr>
          </a:p>
        </p:txBody>
      </p:sp>
      <p:sp>
        <p:nvSpPr>
          <p:cNvPr id="3" name="Rectangle 2"/>
          <p:cNvSpPr txBox="1">
            <a:spLocks noChangeArrowheads="1"/>
          </p:cNvSpPr>
          <p:nvPr/>
        </p:nvSpPr>
        <p:spPr bwMode="auto">
          <a:xfrm>
            <a:off x="0" y="2100290"/>
            <a:ext cx="9144000" cy="248083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أطع الله وأحب الآخرين وستحصل على ما تحتاجه حق</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بدلاً من التعاليم الكاذبة</a:t>
            </a: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4" name="Rectangle 2">
            <a:extLst>
              <a:ext uri="{FF2B5EF4-FFF2-40B4-BE49-F238E27FC236}">
                <a16:creationId xmlns:a16="http://schemas.microsoft.com/office/drawing/2014/main" id="{E1909654-F99F-3947-902C-1FA68A211F0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77852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68994"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rtl="1" eaLnBrk="1" hangingPunct="1"/>
            <a:r>
              <a:rPr lang="ar-JO" altLang="zh-CN" sz="4400" dirty="0">
                <a:solidFill>
                  <a:schemeClr val="bg1"/>
                </a:solidFill>
                <a:ea typeface="Arial" charset="0"/>
                <a:cs typeface="Arial" panose="020B0604020202020204" pitchFamily="34" charset="0"/>
              </a:rPr>
              <a:t>ال</a:t>
            </a:r>
            <a:r>
              <a:rPr lang="ar-SA" altLang="zh-CN" sz="4400" dirty="0">
                <a:solidFill>
                  <a:schemeClr val="bg1"/>
                </a:solidFill>
                <a:ea typeface="Arial" charset="0"/>
                <a:cs typeface="Arial" panose="020B0604020202020204" pitchFamily="34" charset="0"/>
              </a:rPr>
              <a:t>تطبيق</a:t>
            </a:r>
            <a:endParaRPr lang="en-US" dirty="0">
              <a:solidFill>
                <a:schemeClr val="bg1"/>
              </a:solidFill>
              <a:ea typeface="Arial" charset="0"/>
              <a:cs typeface="Arial" panose="020B0604020202020204" pitchFamily="34" charset="0"/>
            </a:endParaRPr>
          </a:p>
        </p:txBody>
      </p:sp>
      <p:sp>
        <p:nvSpPr>
          <p:cNvPr id="468995" name="Text Box 3"/>
          <p:cNvSpPr txBox="1">
            <a:spLocks noChangeArrowheads="1"/>
          </p:cNvSpPr>
          <p:nvPr/>
        </p:nvSpPr>
        <p:spPr bwMode="auto">
          <a:xfrm>
            <a:off x="8410981" y="4445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٢٩٠</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pic>
        <p:nvPicPr>
          <p:cNvPr id="468996" name="Picture 8" descr="j02308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05600" y="3833200"/>
            <a:ext cx="2193925"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899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3525838"/>
            <a:ext cx="4635501"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7" name="Text Box 7"/>
          <p:cNvSpPr txBox="1">
            <a:spLocks noChangeArrowheads="1"/>
          </p:cNvSpPr>
          <p:nvPr/>
        </p:nvSpPr>
        <p:spPr bwMode="auto">
          <a:xfrm>
            <a:off x="0" y="908049"/>
            <a:ext cx="9144000" cy="1938992"/>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4025" marR="0" lvl="0" indent="-454025" algn="r" defTabSz="914400" rtl="1" eaLnBrk="1" fontAlgn="base" latinLnBrk="0" hangingPunct="1">
              <a:lnSpc>
                <a:spcPct val="100000"/>
              </a:lnSpc>
              <a:spcBef>
                <a:spcPct val="0"/>
              </a:spcBef>
              <a:spcAft>
                <a:spcPct val="0"/>
              </a:spcAft>
              <a:buClrTx/>
              <a:buSzTx/>
              <a:buFont typeface="Wingdings" charset="0"/>
              <a:buChar char="Ø"/>
              <a:tabLst/>
              <a:defRPr/>
            </a:pPr>
            <a:r>
              <a:rPr kumimoji="0" lang="ar-SA"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كيف تظهر المحبة لمؤمن آخر حتى تفشل ال</a:t>
            </a:r>
            <a:r>
              <a:rPr kumimoji="0" lang="ar-JO"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هرطق</a:t>
            </a:r>
            <a:r>
              <a:rPr kumimoji="0" lang="ar-SA"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ة؟</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endParaRPr>
          </a:p>
          <a:p>
            <a:pPr marL="454025" marR="0" lvl="0" indent="-454025" algn="r" defTabSz="914400" rtl="1" eaLnBrk="1" fontAlgn="base" latinLnBrk="0" hangingPunct="1">
              <a:lnSpc>
                <a:spcPct val="100000"/>
              </a:lnSpc>
              <a:spcBef>
                <a:spcPct val="0"/>
              </a:spcBef>
              <a:spcAft>
                <a:spcPct val="0"/>
              </a:spcAft>
              <a:buClrTx/>
              <a:buSzTx/>
              <a:buFont typeface="Wingdings" charset="0"/>
              <a:buChar char="Ø"/>
              <a:tabLst/>
              <a:defRPr/>
            </a:pPr>
            <a:r>
              <a:rPr kumimoji="0" lang="ar-SA"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من الذي تعرفه ويحتاج إلى رؤية المحبة المسيحية معروضة لكي يبتعد عن التعليم الكاذب؟</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51433363-E9E1-044E-AB8F-244741C6B6A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36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36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85690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311525294"/>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وعظ العهد الجديد</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2"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92361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5746" name="Picture 3"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1219200" y="92361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5747" name="Picture 4"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64369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5748" name="Picture 5"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1219200" y="164369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5749"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0" name="Text Box 7"/>
          <p:cNvSpPr txBox="1">
            <a:spLocks noChangeArrowheads="1"/>
          </p:cNvSpPr>
          <p:nvPr/>
        </p:nvSpPr>
        <p:spPr bwMode="auto">
          <a:xfrm>
            <a:off x="0" y="5791200"/>
            <a:ext cx="12192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القرن الأول</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1" name="Text Box 8"/>
          <p:cNvSpPr txBox="1">
            <a:spLocks noChangeArrowheads="1"/>
          </p:cNvSpPr>
          <p:nvPr/>
        </p:nvSpPr>
        <p:spPr bwMode="auto">
          <a:xfrm>
            <a:off x="6621463" y="5867400"/>
            <a:ext cx="207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325 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2" name="Rectangle 9"/>
          <p:cNvSpPr>
            <a:spLocks noGrp="1" noChangeArrowheads="1"/>
          </p:cNvSpPr>
          <p:nvPr>
            <p:ph type="ctrTitle"/>
          </p:nvPr>
        </p:nvSpPr>
        <p:spPr>
          <a:xfrm>
            <a:off x="762000" y="-76200"/>
            <a:ext cx="7772400" cy="838200"/>
          </a:xfrm>
        </p:spPr>
        <p:txBody>
          <a:bodyPr/>
          <a:lstStyle/>
          <a:p>
            <a:pPr algn="r" eaLnBrk="1" hangingPunct="1"/>
            <a:r>
              <a:rPr lang="en-US" dirty="0">
                <a:latin typeface="Arial" panose="020B0604020202020204" pitchFamily="34" charset="0"/>
                <a:ea typeface="ＭＳ Ｐゴシック" charset="0"/>
                <a:cs typeface="Arial" panose="020B0604020202020204" pitchFamily="34" charset="0"/>
              </a:rPr>
              <a:t>Clearing History</a:t>
            </a:r>
          </a:p>
        </p:txBody>
      </p:sp>
      <p:sp>
        <p:nvSpPr>
          <p:cNvPr id="415753" name="Text Box 10"/>
          <p:cNvSpPr txBox="1">
            <a:spLocks noChangeArrowheads="1"/>
          </p:cNvSpPr>
          <p:nvPr/>
        </p:nvSpPr>
        <p:spPr bwMode="auto">
          <a:xfrm>
            <a:off x="-304800" y="4010025"/>
            <a:ext cx="19812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متى</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مرقس</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لوقا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يوحنا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4" name="Text Box 11"/>
          <p:cNvSpPr txBox="1">
            <a:spLocks noChangeArrowheads="1"/>
          </p:cNvSpPr>
          <p:nvPr/>
        </p:nvSpPr>
        <p:spPr bwMode="auto">
          <a:xfrm>
            <a:off x="5715000" y="6248400"/>
            <a:ext cx="3429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مجمع نيقية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5" name="Line 12"/>
          <p:cNvSpPr>
            <a:spLocks noChangeShapeType="1"/>
          </p:cNvSpPr>
          <p:nvPr/>
        </p:nvSpPr>
        <p:spPr bwMode="auto">
          <a:xfrm flipV="1">
            <a:off x="0" y="3962400"/>
            <a:ext cx="9144000"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6" name="Text Box 13"/>
          <p:cNvSpPr txBox="1">
            <a:spLocks noChangeArrowheads="1"/>
          </p:cNvSpPr>
          <p:nvPr/>
        </p:nvSpPr>
        <p:spPr bwMode="auto">
          <a:xfrm>
            <a:off x="3733800" y="914400"/>
            <a:ext cx="207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أفراد</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7" name="Text Box 14"/>
          <p:cNvSpPr txBox="1">
            <a:spLocks noChangeArrowheads="1"/>
          </p:cNvSpPr>
          <p:nvPr/>
        </p:nvSpPr>
        <p:spPr bwMode="auto">
          <a:xfrm rot="-2783676">
            <a:off x="1058863" y="19097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برنابا الزائف (70-130)</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8" name="Text Box 15"/>
          <p:cNvSpPr txBox="1">
            <a:spLocks noChangeArrowheads="1"/>
          </p:cNvSpPr>
          <p:nvPr/>
        </p:nvSpPr>
        <p:spPr bwMode="auto">
          <a:xfrm>
            <a:off x="76200" y="2286000"/>
            <a:ext cx="1752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 </a:t>
            </a: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الاقتباس أو الإشارة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9" name="Text Box 16"/>
          <p:cNvSpPr txBox="1">
            <a:spLocks noChangeArrowheads="1"/>
          </p:cNvSpPr>
          <p:nvPr/>
        </p:nvSpPr>
        <p:spPr bwMode="auto">
          <a:xfrm>
            <a:off x="76200" y="2971800"/>
            <a:ext cx="17526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=O </a:t>
            </a: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أعتبر أصيلاً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60" name="Text Box 17"/>
          <p:cNvSpPr txBox="1">
            <a:spLocks noChangeArrowheads="1"/>
          </p:cNvSpPr>
          <p:nvPr/>
        </p:nvSpPr>
        <p:spPr bwMode="auto">
          <a:xfrm>
            <a:off x="1403350"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1" name="Text Box 18"/>
          <p:cNvSpPr txBox="1">
            <a:spLocks noChangeArrowheads="1"/>
          </p:cNvSpPr>
          <p:nvPr/>
        </p:nvSpPr>
        <p:spPr bwMode="auto">
          <a:xfrm>
            <a:off x="1403350" y="4408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2" name="Text Box 19"/>
          <p:cNvSpPr txBox="1">
            <a:spLocks noChangeArrowheads="1"/>
          </p:cNvSpPr>
          <p:nvPr/>
        </p:nvSpPr>
        <p:spPr bwMode="auto">
          <a:xfrm>
            <a:off x="1403350" y="47386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3" name="Text Box 20"/>
          <p:cNvSpPr txBox="1">
            <a:spLocks noChangeArrowheads="1"/>
          </p:cNvSpPr>
          <p:nvPr/>
        </p:nvSpPr>
        <p:spPr bwMode="auto">
          <a:xfrm rot="-2783676">
            <a:off x="1409701" y="19097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اكليمندس الروماني (95-97)</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64" name="Text Box 21"/>
          <p:cNvSpPr txBox="1">
            <a:spLocks noChangeArrowheads="1"/>
          </p:cNvSpPr>
          <p:nvPr/>
        </p:nvSpPr>
        <p:spPr bwMode="auto">
          <a:xfrm>
            <a:off x="1762125"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5" name="Text Box 22"/>
          <p:cNvSpPr txBox="1">
            <a:spLocks noChangeArrowheads="1"/>
          </p:cNvSpPr>
          <p:nvPr/>
        </p:nvSpPr>
        <p:spPr bwMode="auto">
          <a:xfrm>
            <a:off x="1762125" y="510222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6" name="Text Box 23"/>
          <p:cNvSpPr txBox="1">
            <a:spLocks noChangeArrowheads="1"/>
          </p:cNvSpPr>
          <p:nvPr/>
        </p:nvSpPr>
        <p:spPr bwMode="auto">
          <a:xfrm rot="-2783676">
            <a:off x="1758951" y="19097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بوليكاربوس (110-150)</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67" name="Text Box 24"/>
          <p:cNvSpPr txBox="1">
            <a:spLocks noChangeArrowheads="1"/>
          </p:cNvSpPr>
          <p:nvPr/>
        </p:nvSpPr>
        <p:spPr bwMode="auto">
          <a:xfrm>
            <a:off x="2130425"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8" name="Text Box 25"/>
          <p:cNvSpPr txBox="1">
            <a:spLocks noChangeArrowheads="1"/>
          </p:cNvSpPr>
          <p:nvPr/>
        </p:nvSpPr>
        <p:spPr bwMode="auto">
          <a:xfrm>
            <a:off x="2130425" y="4408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9" name="Text Box 26"/>
          <p:cNvSpPr txBox="1">
            <a:spLocks noChangeArrowheads="1"/>
          </p:cNvSpPr>
          <p:nvPr/>
        </p:nvSpPr>
        <p:spPr bwMode="auto">
          <a:xfrm>
            <a:off x="2130425" y="47386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0" name="Text Box 27"/>
          <p:cNvSpPr txBox="1">
            <a:spLocks noChangeArrowheads="1"/>
          </p:cNvSpPr>
          <p:nvPr/>
        </p:nvSpPr>
        <p:spPr bwMode="auto">
          <a:xfrm>
            <a:off x="2130425" y="510222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1" name="Text Box 28"/>
          <p:cNvSpPr txBox="1">
            <a:spLocks noChangeArrowheads="1"/>
          </p:cNvSpPr>
          <p:nvPr/>
        </p:nvSpPr>
        <p:spPr bwMode="auto">
          <a:xfrm rot="-2783676">
            <a:off x="1982627" y="2404701"/>
            <a:ext cx="318126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هرماس (115-140)</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72" name="Text Box 29"/>
          <p:cNvSpPr txBox="1">
            <a:spLocks noChangeArrowheads="1"/>
          </p:cNvSpPr>
          <p:nvPr/>
        </p:nvSpPr>
        <p:spPr bwMode="auto">
          <a:xfrm>
            <a:off x="2486025"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3" name="Text Box 30"/>
          <p:cNvSpPr txBox="1">
            <a:spLocks noChangeArrowheads="1"/>
          </p:cNvSpPr>
          <p:nvPr/>
        </p:nvSpPr>
        <p:spPr bwMode="auto">
          <a:xfrm>
            <a:off x="2486025" y="4408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4" name="Text Box 31"/>
          <p:cNvSpPr txBox="1">
            <a:spLocks noChangeArrowheads="1"/>
          </p:cNvSpPr>
          <p:nvPr/>
        </p:nvSpPr>
        <p:spPr bwMode="auto">
          <a:xfrm rot="-2783676">
            <a:off x="2457451" y="190341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الديداخي (120-150)</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75" name="Text Box 32"/>
          <p:cNvSpPr txBox="1">
            <a:spLocks noChangeArrowheads="1"/>
          </p:cNvSpPr>
          <p:nvPr/>
        </p:nvSpPr>
        <p:spPr bwMode="auto">
          <a:xfrm>
            <a:off x="2844800"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6" name="Text Box 33"/>
          <p:cNvSpPr txBox="1">
            <a:spLocks noChangeArrowheads="1"/>
          </p:cNvSpPr>
          <p:nvPr/>
        </p:nvSpPr>
        <p:spPr bwMode="auto">
          <a:xfrm>
            <a:off x="2844800" y="47386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7" name="Text Box 34"/>
          <p:cNvSpPr txBox="1">
            <a:spLocks noChangeArrowheads="1"/>
          </p:cNvSpPr>
          <p:nvPr/>
        </p:nvSpPr>
        <p:spPr bwMode="auto">
          <a:xfrm rot="-2783676">
            <a:off x="2868613" y="190658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بابياس (130-140)</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78" name="Text Box 35"/>
          <p:cNvSpPr txBox="1">
            <a:spLocks noChangeArrowheads="1"/>
          </p:cNvSpPr>
          <p:nvPr/>
        </p:nvSpPr>
        <p:spPr bwMode="auto">
          <a:xfrm>
            <a:off x="3213100" y="510222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9" name="Text Box 36"/>
          <p:cNvSpPr txBox="1">
            <a:spLocks noChangeArrowheads="1"/>
          </p:cNvSpPr>
          <p:nvPr/>
        </p:nvSpPr>
        <p:spPr bwMode="auto">
          <a:xfrm rot="-2783676">
            <a:off x="3240088" y="19335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إيريناوس (130-202)</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80" name="Text Box 37"/>
          <p:cNvSpPr txBox="1">
            <a:spLocks noChangeArrowheads="1"/>
          </p:cNvSpPr>
          <p:nvPr/>
        </p:nvSpPr>
        <p:spPr bwMode="auto">
          <a:xfrm>
            <a:off x="3605213"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415781" name="Text Box 38"/>
          <p:cNvSpPr txBox="1">
            <a:spLocks noChangeArrowheads="1"/>
          </p:cNvSpPr>
          <p:nvPr/>
        </p:nvSpPr>
        <p:spPr bwMode="auto">
          <a:xfrm>
            <a:off x="3605213" y="4408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415782" name="Text Box 39"/>
          <p:cNvSpPr txBox="1">
            <a:spLocks noChangeArrowheads="1"/>
          </p:cNvSpPr>
          <p:nvPr/>
        </p:nvSpPr>
        <p:spPr bwMode="auto">
          <a:xfrm>
            <a:off x="3605213" y="47386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415783" name="Text Box 40"/>
          <p:cNvSpPr txBox="1">
            <a:spLocks noChangeArrowheads="1"/>
          </p:cNvSpPr>
          <p:nvPr/>
        </p:nvSpPr>
        <p:spPr bwMode="auto">
          <a:xfrm>
            <a:off x="3605213" y="510222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3146793" name="Text Box 41"/>
          <p:cNvSpPr txBox="1">
            <a:spLocks noChangeArrowheads="1"/>
          </p:cNvSpPr>
          <p:nvPr/>
        </p:nvSpPr>
        <p:spPr bwMode="auto">
          <a:xfrm rot="-2783676">
            <a:off x="3614738" y="192405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يوستينوس الشهيد (150-155)</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46794" name="Text Box 42"/>
          <p:cNvSpPr txBox="1">
            <a:spLocks noChangeArrowheads="1"/>
          </p:cNvSpPr>
          <p:nvPr/>
        </p:nvSpPr>
        <p:spPr bwMode="auto">
          <a:xfrm>
            <a:off x="3963988"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795" name="Text Box 43"/>
          <p:cNvSpPr txBox="1">
            <a:spLocks noChangeArrowheads="1"/>
          </p:cNvSpPr>
          <p:nvPr/>
        </p:nvSpPr>
        <p:spPr bwMode="auto">
          <a:xfrm>
            <a:off x="3963988" y="4408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796" name="Text Box 44"/>
          <p:cNvSpPr txBox="1">
            <a:spLocks noChangeArrowheads="1"/>
          </p:cNvSpPr>
          <p:nvPr/>
        </p:nvSpPr>
        <p:spPr bwMode="auto">
          <a:xfrm>
            <a:off x="3963988" y="47386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797" name="Text Box 45"/>
          <p:cNvSpPr txBox="1">
            <a:spLocks noChangeArrowheads="1"/>
          </p:cNvSpPr>
          <p:nvPr/>
        </p:nvSpPr>
        <p:spPr bwMode="auto">
          <a:xfrm>
            <a:off x="3963988" y="510222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3146798" name="Text Box 46"/>
          <p:cNvSpPr txBox="1">
            <a:spLocks noChangeArrowheads="1"/>
          </p:cNvSpPr>
          <p:nvPr/>
        </p:nvSpPr>
        <p:spPr bwMode="auto">
          <a:xfrm rot="-2783676">
            <a:off x="3853656" y="1859756"/>
            <a:ext cx="42719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أوريجانوس (185-254)</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46799" name="Text Box 47"/>
          <p:cNvSpPr txBox="1">
            <a:spLocks noChangeArrowheads="1"/>
          </p:cNvSpPr>
          <p:nvPr/>
        </p:nvSpPr>
        <p:spPr bwMode="auto">
          <a:xfrm>
            <a:off x="4332288"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800" name="Text Box 48"/>
          <p:cNvSpPr txBox="1">
            <a:spLocks noChangeArrowheads="1"/>
          </p:cNvSpPr>
          <p:nvPr/>
        </p:nvSpPr>
        <p:spPr bwMode="auto">
          <a:xfrm>
            <a:off x="4332288" y="4408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801" name="Text Box 49"/>
          <p:cNvSpPr txBox="1">
            <a:spLocks noChangeArrowheads="1"/>
          </p:cNvSpPr>
          <p:nvPr/>
        </p:nvSpPr>
        <p:spPr bwMode="auto">
          <a:xfrm>
            <a:off x="4332288" y="47386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802" name="Text Box 50"/>
          <p:cNvSpPr txBox="1">
            <a:spLocks noChangeArrowheads="1"/>
          </p:cNvSpPr>
          <p:nvPr/>
        </p:nvSpPr>
        <p:spPr bwMode="auto">
          <a:xfrm>
            <a:off x="4332288" y="510222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803" name="Text Box 51"/>
          <p:cNvSpPr txBox="1">
            <a:spLocks noChangeArrowheads="1"/>
          </p:cNvSpPr>
          <p:nvPr/>
        </p:nvSpPr>
        <p:spPr bwMode="auto">
          <a:xfrm rot="-2783676">
            <a:off x="4138613" y="225901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كيرلس الأورشليمي (315-386)</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46804" name="Text Box 52"/>
          <p:cNvSpPr txBox="1">
            <a:spLocks noChangeArrowheads="1"/>
          </p:cNvSpPr>
          <p:nvPr/>
        </p:nvSpPr>
        <p:spPr bwMode="auto">
          <a:xfrm>
            <a:off x="4687888"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3146805" name="Text Box 53"/>
          <p:cNvSpPr txBox="1">
            <a:spLocks noChangeArrowheads="1"/>
          </p:cNvSpPr>
          <p:nvPr/>
        </p:nvSpPr>
        <p:spPr bwMode="auto">
          <a:xfrm>
            <a:off x="4687888" y="4408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3146806" name="Text Box 54"/>
          <p:cNvSpPr txBox="1">
            <a:spLocks noChangeArrowheads="1"/>
          </p:cNvSpPr>
          <p:nvPr/>
        </p:nvSpPr>
        <p:spPr bwMode="auto">
          <a:xfrm>
            <a:off x="4687888" y="47386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3146807" name="Text Box 55"/>
          <p:cNvSpPr txBox="1">
            <a:spLocks noChangeArrowheads="1"/>
          </p:cNvSpPr>
          <p:nvPr/>
        </p:nvSpPr>
        <p:spPr bwMode="auto">
          <a:xfrm>
            <a:off x="4687888" y="510222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3146808" name="Text Box 56"/>
          <p:cNvSpPr txBox="1">
            <a:spLocks noChangeArrowheads="1"/>
          </p:cNvSpPr>
          <p:nvPr/>
        </p:nvSpPr>
        <p:spPr bwMode="auto">
          <a:xfrm rot="-2783676">
            <a:off x="4544219" y="2232819"/>
            <a:ext cx="395763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rPr>
              <a:t>ماركيون (140)</a:t>
            </a:r>
            <a:endParaRPr kumimoji="0" lang="en-US"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endParaRPr>
          </a:p>
        </p:txBody>
      </p:sp>
      <p:sp>
        <p:nvSpPr>
          <p:cNvPr id="3146809" name="Text Box 57"/>
          <p:cNvSpPr txBox="1">
            <a:spLocks noChangeArrowheads="1"/>
          </p:cNvSpPr>
          <p:nvPr/>
        </p:nvSpPr>
        <p:spPr bwMode="auto">
          <a:xfrm>
            <a:off x="5105400" y="4741863"/>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0" name="Text Box 58"/>
          <p:cNvSpPr txBox="1">
            <a:spLocks noChangeArrowheads="1"/>
          </p:cNvSpPr>
          <p:nvPr/>
        </p:nvSpPr>
        <p:spPr bwMode="auto">
          <a:xfrm rot="-2783676">
            <a:off x="4924426" y="22637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rPr>
              <a:t>الموراتوري (170)</a:t>
            </a:r>
            <a:endParaRPr kumimoji="0" lang="en-US"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endParaRPr>
          </a:p>
        </p:txBody>
      </p:sp>
      <p:sp>
        <p:nvSpPr>
          <p:cNvPr id="3146811" name="Text Box 59"/>
          <p:cNvSpPr txBox="1">
            <a:spLocks noChangeArrowheads="1"/>
          </p:cNvSpPr>
          <p:nvPr/>
        </p:nvSpPr>
        <p:spPr bwMode="auto">
          <a:xfrm>
            <a:off x="5486400" y="40386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2" name="Text Box 60"/>
          <p:cNvSpPr txBox="1">
            <a:spLocks noChangeArrowheads="1"/>
          </p:cNvSpPr>
          <p:nvPr/>
        </p:nvSpPr>
        <p:spPr bwMode="auto">
          <a:xfrm>
            <a:off x="5486400" y="44196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3" name="Text Box 61"/>
          <p:cNvSpPr txBox="1">
            <a:spLocks noChangeArrowheads="1"/>
          </p:cNvSpPr>
          <p:nvPr/>
        </p:nvSpPr>
        <p:spPr bwMode="auto">
          <a:xfrm>
            <a:off x="5473700" y="47498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4" name="Text Box 62"/>
          <p:cNvSpPr txBox="1">
            <a:spLocks noChangeArrowheads="1"/>
          </p:cNvSpPr>
          <p:nvPr/>
        </p:nvSpPr>
        <p:spPr bwMode="auto">
          <a:xfrm>
            <a:off x="5486400" y="5116513"/>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5" name="Text Box 63"/>
          <p:cNvSpPr txBox="1">
            <a:spLocks noChangeArrowheads="1"/>
          </p:cNvSpPr>
          <p:nvPr/>
        </p:nvSpPr>
        <p:spPr bwMode="auto">
          <a:xfrm rot="-2783676">
            <a:off x="5307013" y="22653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rPr>
              <a:t>باروكوتشيو (206)</a:t>
            </a:r>
            <a:endParaRPr kumimoji="0" lang="en-US"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endParaRPr>
          </a:p>
        </p:txBody>
      </p:sp>
      <p:sp>
        <p:nvSpPr>
          <p:cNvPr id="3146816" name="Text Box 64"/>
          <p:cNvSpPr txBox="1">
            <a:spLocks noChangeArrowheads="1"/>
          </p:cNvSpPr>
          <p:nvPr/>
        </p:nvSpPr>
        <p:spPr bwMode="auto">
          <a:xfrm>
            <a:off x="5867400" y="40386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7" name="Text Box 65"/>
          <p:cNvSpPr txBox="1">
            <a:spLocks noChangeArrowheads="1"/>
          </p:cNvSpPr>
          <p:nvPr/>
        </p:nvSpPr>
        <p:spPr bwMode="auto">
          <a:xfrm>
            <a:off x="5867400" y="44196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8" name="Text Box 66"/>
          <p:cNvSpPr txBox="1">
            <a:spLocks noChangeArrowheads="1"/>
          </p:cNvSpPr>
          <p:nvPr/>
        </p:nvSpPr>
        <p:spPr bwMode="auto">
          <a:xfrm>
            <a:off x="5854700" y="47498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9" name="Text Box 67"/>
          <p:cNvSpPr txBox="1">
            <a:spLocks noChangeArrowheads="1"/>
          </p:cNvSpPr>
          <p:nvPr/>
        </p:nvSpPr>
        <p:spPr bwMode="auto">
          <a:xfrm>
            <a:off x="5867400" y="511333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20" name="Text Box 68"/>
          <p:cNvSpPr txBox="1">
            <a:spLocks noChangeArrowheads="1"/>
          </p:cNvSpPr>
          <p:nvPr/>
        </p:nvSpPr>
        <p:spPr bwMode="auto">
          <a:xfrm rot="-2783676">
            <a:off x="5700713" y="228123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rPr>
              <a:t>الرسولي (300)</a:t>
            </a:r>
            <a:endParaRPr kumimoji="0" lang="en-US"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endParaRPr>
          </a:p>
        </p:txBody>
      </p:sp>
      <p:sp>
        <p:nvSpPr>
          <p:cNvPr id="3146821" name="Text Box 69"/>
          <p:cNvSpPr txBox="1">
            <a:spLocks noChangeArrowheads="1"/>
          </p:cNvSpPr>
          <p:nvPr/>
        </p:nvSpPr>
        <p:spPr bwMode="auto">
          <a:xfrm>
            <a:off x="6248400" y="40386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22" name="Text Box 70"/>
          <p:cNvSpPr txBox="1">
            <a:spLocks noChangeArrowheads="1"/>
          </p:cNvSpPr>
          <p:nvPr/>
        </p:nvSpPr>
        <p:spPr bwMode="auto">
          <a:xfrm>
            <a:off x="6248400" y="44196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23" name="Text Box 71"/>
          <p:cNvSpPr txBox="1">
            <a:spLocks noChangeArrowheads="1"/>
          </p:cNvSpPr>
          <p:nvPr/>
        </p:nvSpPr>
        <p:spPr bwMode="auto">
          <a:xfrm>
            <a:off x="6235700" y="47498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24" name="Text Box 72"/>
          <p:cNvSpPr txBox="1">
            <a:spLocks noChangeArrowheads="1"/>
          </p:cNvSpPr>
          <p:nvPr/>
        </p:nvSpPr>
        <p:spPr bwMode="auto">
          <a:xfrm>
            <a:off x="6248400" y="511333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25" name="Text Box 73"/>
          <p:cNvSpPr txBox="1">
            <a:spLocks noChangeArrowheads="1"/>
          </p:cNvSpPr>
          <p:nvPr/>
        </p:nvSpPr>
        <p:spPr bwMode="auto">
          <a:xfrm rot="-2783676">
            <a:off x="6180138" y="226060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rPr>
              <a:t>تاتيان دياتسيرون (170)</a:t>
            </a:r>
            <a:endParaRPr kumimoji="0" lang="en-US" sz="20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endParaRPr>
          </a:p>
        </p:txBody>
      </p:sp>
      <p:sp>
        <p:nvSpPr>
          <p:cNvPr id="3146826" name="Text Box 74"/>
          <p:cNvSpPr txBox="1">
            <a:spLocks noChangeArrowheads="1"/>
          </p:cNvSpPr>
          <p:nvPr/>
        </p:nvSpPr>
        <p:spPr bwMode="auto">
          <a:xfrm>
            <a:off x="6654800" y="40163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27" name="Text Box 75"/>
          <p:cNvSpPr txBox="1">
            <a:spLocks noChangeArrowheads="1"/>
          </p:cNvSpPr>
          <p:nvPr/>
        </p:nvSpPr>
        <p:spPr bwMode="auto">
          <a:xfrm>
            <a:off x="6654800" y="43973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28" name="Text Box 76"/>
          <p:cNvSpPr txBox="1">
            <a:spLocks noChangeArrowheads="1"/>
          </p:cNvSpPr>
          <p:nvPr/>
        </p:nvSpPr>
        <p:spPr bwMode="auto">
          <a:xfrm>
            <a:off x="6654800" y="47275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29" name="Text Box 77"/>
          <p:cNvSpPr txBox="1">
            <a:spLocks noChangeArrowheads="1"/>
          </p:cNvSpPr>
          <p:nvPr/>
        </p:nvSpPr>
        <p:spPr bwMode="auto">
          <a:xfrm>
            <a:off x="6667500" y="50942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0" name="Text Box 78"/>
          <p:cNvSpPr txBox="1">
            <a:spLocks noChangeArrowheads="1"/>
          </p:cNvSpPr>
          <p:nvPr/>
        </p:nvSpPr>
        <p:spPr bwMode="auto">
          <a:xfrm rot="-2783676">
            <a:off x="6635751" y="226060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rPr>
              <a:t>اللاتينية القديمة (150-170)</a:t>
            </a:r>
            <a:endParaRPr kumimoji="0" lang="en-US" sz="20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endParaRPr>
          </a:p>
        </p:txBody>
      </p:sp>
      <p:sp>
        <p:nvSpPr>
          <p:cNvPr id="3146831" name="Text Box 79"/>
          <p:cNvSpPr txBox="1">
            <a:spLocks noChangeArrowheads="1"/>
          </p:cNvSpPr>
          <p:nvPr/>
        </p:nvSpPr>
        <p:spPr bwMode="auto">
          <a:xfrm>
            <a:off x="7035800" y="40163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2" name="Text Box 80"/>
          <p:cNvSpPr txBox="1">
            <a:spLocks noChangeArrowheads="1"/>
          </p:cNvSpPr>
          <p:nvPr/>
        </p:nvSpPr>
        <p:spPr bwMode="auto">
          <a:xfrm>
            <a:off x="7035800" y="43973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3" name="Text Box 81"/>
          <p:cNvSpPr txBox="1">
            <a:spLocks noChangeArrowheads="1"/>
          </p:cNvSpPr>
          <p:nvPr/>
        </p:nvSpPr>
        <p:spPr bwMode="auto">
          <a:xfrm>
            <a:off x="7035800" y="47275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4" name="Text Box 82"/>
          <p:cNvSpPr txBox="1">
            <a:spLocks noChangeArrowheads="1"/>
          </p:cNvSpPr>
          <p:nvPr/>
        </p:nvSpPr>
        <p:spPr bwMode="auto">
          <a:xfrm>
            <a:off x="7048500" y="5091113"/>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5" name="Text Box 83"/>
          <p:cNvSpPr txBox="1">
            <a:spLocks noChangeArrowheads="1"/>
          </p:cNvSpPr>
          <p:nvPr/>
        </p:nvSpPr>
        <p:spPr bwMode="auto">
          <a:xfrm rot="-2783676">
            <a:off x="7092951" y="22780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rPr>
              <a:t>السريانية القديمة (200)</a:t>
            </a:r>
            <a:endParaRPr kumimoji="0" lang="en-US" sz="20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endParaRPr>
          </a:p>
        </p:txBody>
      </p:sp>
      <p:sp>
        <p:nvSpPr>
          <p:cNvPr id="3146836" name="Text Box 84"/>
          <p:cNvSpPr txBox="1">
            <a:spLocks noChangeArrowheads="1"/>
          </p:cNvSpPr>
          <p:nvPr/>
        </p:nvSpPr>
        <p:spPr bwMode="auto">
          <a:xfrm>
            <a:off x="7416800" y="40163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7" name="Text Box 85"/>
          <p:cNvSpPr txBox="1">
            <a:spLocks noChangeArrowheads="1"/>
          </p:cNvSpPr>
          <p:nvPr/>
        </p:nvSpPr>
        <p:spPr bwMode="auto">
          <a:xfrm>
            <a:off x="7416800" y="43973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8" name="Text Box 86"/>
          <p:cNvSpPr txBox="1">
            <a:spLocks noChangeArrowheads="1"/>
          </p:cNvSpPr>
          <p:nvPr/>
        </p:nvSpPr>
        <p:spPr bwMode="auto">
          <a:xfrm>
            <a:off x="7416800" y="47275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9" name="Text Box 87"/>
          <p:cNvSpPr txBox="1">
            <a:spLocks noChangeArrowheads="1"/>
          </p:cNvSpPr>
          <p:nvPr/>
        </p:nvSpPr>
        <p:spPr bwMode="auto">
          <a:xfrm>
            <a:off x="7429500" y="5091113"/>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40" name="Text Box 88"/>
          <p:cNvSpPr txBox="1">
            <a:spLocks noChangeArrowheads="1"/>
          </p:cNvSpPr>
          <p:nvPr/>
        </p:nvSpPr>
        <p:spPr bwMode="auto">
          <a:xfrm>
            <a:off x="5562600" y="914400"/>
            <a:ext cx="160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rPr>
              <a:t>قوانين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46841" name="Text Box 89"/>
          <p:cNvSpPr txBox="1">
            <a:spLocks noChangeArrowheads="1"/>
          </p:cNvSpPr>
          <p:nvPr/>
        </p:nvSpPr>
        <p:spPr bwMode="auto">
          <a:xfrm>
            <a:off x="7070725" y="914400"/>
            <a:ext cx="207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rPr>
              <a:t>ترجمات</a:t>
            </a:r>
            <a:endParaRPr kumimoji="0" lang="en-US" sz="24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endParaRPr>
          </a:p>
        </p:txBody>
      </p:sp>
      <p:sp>
        <p:nvSpPr>
          <p:cNvPr id="3146842" name="Text Box 90"/>
          <p:cNvSpPr txBox="1">
            <a:spLocks noChangeArrowheads="1"/>
          </p:cNvSpPr>
          <p:nvPr/>
        </p:nvSpPr>
        <p:spPr bwMode="auto">
          <a:xfrm>
            <a:off x="-108520" y="953433"/>
            <a:ext cx="2160240" cy="707886"/>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قبول الأناجيل الأربعة قبل نيقية</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834" name="Text Box 91"/>
          <p:cNvSpPr txBox="1">
            <a:spLocks noChangeArrowheads="1"/>
          </p:cNvSpPr>
          <p:nvPr/>
        </p:nvSpPr>
        <p:spPr bwMode="auto">
          <a:xfrm>
            <a:off x="76200" y="6477000"/>
            <a:ext cx="60960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جايزلر ونيكس، مقدمة للكتاب المقدس (شيكاغو: مودي، 1968)</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415835" name="Group 92"/>
          <p:cNvGrpSpPr>
            <a:grpSpLocks/>
          </p:cNvGrpSpPr>
          <p:nvPr/>
        </p:nvGrpSpPr>
        <p:grpSpPr bwMode="auto">
          <a:xfrm>
            <a:off x="990600" y="4995865"/>
            <a:ext cx="1600200" cy="1489075"/>
            <a:chOff x="720" y="3168"/>
            <a:chExt cx="1008" cy="938"/>
          </a:xfrm>
        </p:grpSpPr>
        <p:sp>
          <p:nvSpPr>
            <p:cNvPr id="415839" name="AutoShape 93"/>
            <p:cNvSpPr>
              <a:spLocks noChangeArrowheads="1"/>
            </p:cNvSpPr>
            <p:nvPr/>
          </p:nvSpPr>
          <p:spPr bwMode="auto">
            <a:xfrm>
              <a:off x="768" y="3168"/>
              <a:ext cx="960" cy="912"/>
            </a:xfrm>
            <a:prstGeom prst="upArrowCallout">
              <a:avLst>
                <a:gd name="adj1" fmla="val 26316"/>
                <a:gd name="adj2" fmla="val 26316"/>
                <a:gd name="adj3" fmla="val 16667"/>
                <a:gd name="adj4" fmla="val 66667"/>
              </a:avLst>
            </a:prstGeom>
            <a:solidFill>
              <a:srgbClr val="51515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46846" name="Text Box 94"/>
            <p:cNvSpPr txBox="1">
              <a:spLocks noChangeArrowheads="1"/>
            </p:cNvSpPr>
            <p:nvPr/>
          </p:nvSpPr>
          <p:spPr bwMode="auto">
            <a:xfrm>
              <a:off x="720" y="3524"/>
              <a:ext cx="1008" cy="582"/>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إنجيل            توما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50-140 م</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15836" name="Group 95"/>
          <p:cNvGrpSpPr>
            <a:grpSpLocks/>
          </p:cNvGrpSpPr>
          <p:nvPr/>
        </p:nvGrpSpPr>
        <p:grpSpPr bwMode="auto">
          <a:xfrm>
            <a:off x="2590800" y="4995865"/>
            <a:ext cx="1600200" cy="1489075"/>
            <a:chOff x="1728" y="3195"/>
            <a:chExt cx="1008" cy="938"/>
          </a:xfrm>
        </p:grpSpPr>
        <p:sp>
          <p:nvSpPr>
            <p:cNvPr id="415837" name="AutoShape 96"/>
            <p:cNvSpPr>
              <a:spLocks noChangeArrowheads="1"/>
            </p:cNvSpPr>
            <p:nvPr/>
          </p:nvSpPr>
          <p:spPr bwMode="auto">
            <a:xfrm>
              <a:off x="1776" y="3195"/>
              <a:ext cx="960" cy="912"/>
            </a:xfrm>
            <a:prstGeom prst="upArrowCallout">
              <a:avLst>
                <a:gd name="adj1" fmla="val 26316"/>
                <a:gd name="adj2" fmla="val 26316"/>
                <a:gd name="adj3" fmla="val 16667"/>
                <a:gd name="adj4" fmla="val 66667"/>
              </a:avLst>
            </a:prstGeom>
            <a:solidFill>
              <a:srgbClr val="FA002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46849" name="Text Box 97"/>
            <p:cNvSpPr txBox="1">
              <a:spLocks noChangeArrowheads="1"/>
            </p:cNvSpPr>
            <p:nvPr/>
          </p:nvSpPr>
          <p:spPr bwMode="auto">
            <a:xfrm>
              <a:off x="1728" y="3551"/>
              <a:ext cx="1008" cy="582"/>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إنجيل           يهوذا</a:t>
              </a:r>
              <a:b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170 م ؟</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99" name="Text Box 2"/>
          <p:cNvSpPr txBox="1">
            <a:spLocks noChangeArrowheads="1"/>
          </p:cNvSpPr>
          <p:nvPr/>
        </p:nvSpPr>
        <p:spPr bwMode="auto">
          <a:xfrm>
            <a:off x="-36777" y="106367"/>
            <a:ext cx="8746075" cy="738599"/>
          </a:xfrm>
          <a:prstGeom prst="rect">
            <a:avLst/>
          </a:prstGeom>
          <a:gradFill flip="none" rotWithShape="1">
            <a:gsLst>
              <a:gs pos="0">
                <a:srgbClr val="660066"/>
              </a:gs>
              <a:gs pos="100000">
                <a:schemeClr val="bg1"/>
              </a:gs>
            </a:gsLst>
            <a:path path="circle">
              <a:fillToRect l="50000" t="50000" r="50000" b="50000"/>
            </a:path>
            <a:tileRect/>
          </a:gradFill>
          <a:ln>
            <a:noFill/>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قانون العهد الجديد خلال القرون الأربعة الأولى</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هـ. واين هاوس</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0" name="Rectangle 3"/>
          <p:cNvSpPr>
            <a:spLocks noChangeArrowheads="1"/>
          </p:cNvSpPr>
          <p:nvPr/>
        </p:nvSpPr>
        <p:spPr bwMode="auto">
          <a:xfrm>
            <a:off x="8653465" y="44451"/>
            <a:ext cx="508343"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09462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46793"/>
                                        </p:tgtEl>
                                        <p:attrNameLst>
                                          <p:attrName>style.visibility</p:attrName>
                                        </p:attrNameLst>
                                      </p:cBhvr>
                                      <p:to>
                                        <p:strVal val="visible"/>
                                      </p:to>
                                    </p:set>
                                    <p:animEffect transition="in" filter="wipe(down)">
                                      <p:cBhvr>
                                        <p:cTn id="7" dur="500"/>
                                        <p:tgtEl>
                                          <p:spTgt spid="314679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46794"/>
                                        </p:tgtEl>
                                        <p:attrNameLst>
                                          <p:attrName>style.visibility</p:attrName>
                                        </p:attrNameLst>
                                      </p:cBhvr>
                                      <p:to>
                                        <p:strVal val="visible"/>
                                      </p:to>
                                    </p:set>
                                    <p:animEffect transition="in" filter="wipe(down)">
                                      <p:cBhvr>
                                        <p:cTn id="10" dur="500"/>
                                        <p:tgtEl>
                                          <p:spTgt spid="314679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146795"/>
                                        </p:tgtEl>
                                        <p:attrNameLst>
                                          <p:attrName>style.visibility</p:attrName>
                                        </p:attrNameLst>
                                      </p:cBhvr>
                                      <p:to>
                                        <p:strVal val="visible"/>
                                      </p:to>
                                    </p:set>
                                    <p:animEffect transition="in" filter="wipe(down)">
                                      <p:cBhvr>
                                        <p:cTn id="13" dur="500"/>
                                        <p:tgtEl>
                                          <p:spTgt spid="314679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146796"/>
                                        </p:tgtEl>
                                        <p:attrNameLst>
                                          <p:attrName>style.visibility</p:attrName>
                                        </p:attrNameLst>
                                      </p:cBhvr>
                                      <p:to>
                                        <p:strVal val="visible"/>
                                      </p:to>
                                    </p:set>
                                    <p:animEffect transition="in" filter="wipe(down)">
                                      <p:cBhvr>
                                        <p:cTn id="16" dur="500"/>
                                        <p:tgtEl>
                                          <p:spTgt spid="314679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46797"/>
                                        </p:tgtEl>
                                        <p:attrNameLst>
                                          <p:attrName>style.visibility</p:attrName>
                                        </p:attrNameLst>
                                      </p:cBhvr>
                                      <p:to>
                                        <p:strVal val="visible"/>
                                      </p:to>
                                    </p:set>
                                    <p:animEffect transition="in" filter="wipe(down)">
                                      <p:cBhvr>
                                        <p:cTn id="19" dur="500"/>
                                        <p:tgtEl>
                                          <p:spTgt spid="314679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146798"/>
                                        </p:tgtEl>
                                        <p:attrNameLst>
                                          <p:attrName>style.visibility</p:attrName>
                                        </p:attrNameLst>
                                      </p:cBhvr>
                                      <p:to>
                                        <p:strVal val="visible"/>
                                      </p:to>
                                    </p:set>
                                    <p:animEffect transition="in" filter="wipe(down)">
                                      <p:cBhvr>
                                        <p:cTn id="24" dur="500"/>
                                        <p:tgtEl>
                                          <p:spTgt spid="314679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146799"/>
                                        </p:tgtEl>
                                        <p:attrNameLst>
                                          <p:attrName>style.visibility</p:attrName>
                                        </p:attrNameLst>
                                      </p:cBhvr>
                                      <p:to>
                                        <p:strVal val="visible"/>
                                      </p:to>
                                    </p:set>
                                    <p:animEffect transition="in" filter="wipe(down)">
                                      <p:cBhvr>
                                        <p:cTn id="27" dur="500"/>
                                        <p:tgtEl>
                                          <p:spTgt spid="314679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146800"/>
                                        </p:tgtEl>
                                        <p:attrNameLst>
                                          <p:attrName>style.visibility</p:attrName>
                                        </p:attrNameLst>
                                      </p:cBhvr>
                                      <p:to>
                                        <p:strVal val="visible"/>
                                      </p:to>
                                    </p:set>
                                    <p:animEffect transition="in" filter="wipe(down)">
                                      <p:cBhvr>
                                        <p:cTn id="30" dur="500"/>
                                        <p:tgtEl>
                                          <p:spTgt spid="314680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146801"/>
                                        </p:tgtEl>
                                        <p:attrNameLst>
                                          <p:attrName>style.visibility</p:attrName>
                                        </p:attrNameLst>
                                      </p:cBhvr>
                                      <p:to>
                                        <p:strVal val="visible"/>
                                      </p:to>
                                    </p:set>
                                    <p:animEffect transition="in" filter="wipe(down)">
                                      <p:cBhvr>
                                        <p:cTn id="33" dur="500"/>
                                        <p:tgtEl>
                                          <p:spTgt spid="314680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146802"/>
                                        </p:tgtEl>
                                        <p:attrNameLst>
                                          <p:attrName>style.visibility</p:attrName>
                                        </p:attrNameLst>
                                      </p:cBhvr>
                                      <p:to>
                                        <p:strVal val="visible"/>
                                      </p:to>
                                    </p:set>
                                    <p:animEffect transition="in" filter="wipe(down)">
                                      <p:cBhvr>
                                        <p:cTn id="36" dur="500"/>
                                        <p:tgtEl>
                                          <p:spTgt spid="314680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146803"/>
                                        </p:tgtEl>
                                        <p:attrNameLst>
                                          <p:attrName>style.visibility</p:attrName>
                                        </p:attrNameLst>
                                      </p:cBhvr>
                                      <p:to>
                                        <p:strVal val="visible"/>
                                      </p:to>
                                    </p:set>
                                    <p:animEffect transition="in" filter="wipe(down)">
                                      <p:cBhvr>
                                        <p:cTn id="41" dur="500"/>
                                        <p:tgtEl>
                                          <p:spTgt spid="314680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146804"/>
                                        </p:tgtEl>
                                        <p:attrNameLst>
                                          <p:attrName>style.visibility</p:attrName>
                                        </p:attrNameLst>
                                      </p:cBhvr>
                                      <p:to>
                                        <p:strVal val="visible"/>
                                      </p:to>
                                    </p:set>
                                    <p:animEffect transition="in" filter="wipe(down)">
                                      <p:cBhvr>
                                        <p:cTn id="44" dur="500"/>
                                        <p:tgtEl>
                                          <p:spTgt spid="314680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146805"/>
                                        </p:tgtEl>
                                        <p:attrNameLst>
                                          <p:attrName>style.visibility</p:attrName>
                                        </p:attrNameLst>
                                      </p:cBhvr>
                                      <p:to>
                                        <p:strVal val="visible"/>
                                      </p:to>
                                    </p:set>
                                    <p:animEffect transition="in" filter="wipe(down)">
                                      <p:cBhvr>
                                        <p:cTn id="47" dur="500"/>
                                        <p:tgtEl>
                                          <p:spTgt spid="3146805"/>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146806"/>
                                        </p:tgtEl>
                                        <p:attrNameLst>
                                          <p:attrName>style.visibility</p:attrName>
                                        </p:attrNameLst>
                                      </p:cBhvr>
                                      <p:to>
                                        <p:strVal val="visible"/>
                                      </p:to>
                                    </p:set>
                                    <p:animEffect transition="in" filter="wipe(down)">
                                      <p:cBhvr>
                                        <p:cTn id="50" dur="500"/>
                                        <p:tgtEl>
                                          <p:spTgt spid="314680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3146807"/>
                                        </p:tgtEl>
                                        <p:attrNameLst>
                                          <p:attrName>style.visibility</p:attrName>
                                        </p:attrNameLst>
                                      </p:cBhvr>
                                      <p:to>
                                        <p:strVal val="visible"/>
                                      </p:to>
                                    </p:set>
                                    <p:animEffect transition="in" filter="wipe(down)">
                                      <p:cBhvr>
                                        <p:cTn id="53" dur="500"/>
                                        <p:tgtEl>
                                          <p:spTgt spid="314680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146840"/>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46808"/>
                                        </p:tgtEl>
                                        <p:attrNameLst>
                                          <p:attrName>style.visibility</p:attrName>
                                        </p:attrNameLst>
                                      </p:cBhvr>
                                      <p:to>
                                        <p:strVal val="visible"/>
                                      </p:to>
                                    </p:set>
                                    <p:animEffect transition="in" filter="wipe(down)">
                                      <p:cBhvr>
                                        <p:cTn id="62" dur="500"/>
                                        <p:tgtEl>
                                          <p:spTgt spid="3146808"/>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146809"/>
                                        </p:tgtEl>
                                        <p:attrNameLst>
                                          <p:attrName>style.visibility</p:attrName>
                                        </p:attrNameLst>
                                      </p:cBhvr>
                                      <p:to>
                                        <p:strVal val="visible"/>
                                      </p:to>
                                    </p:set>
                                    <p:animEffect transition="in" filter="wipe(down)">
                                      <p:cBhvr>
                                        <p:cTn id="65" dur="500"/>
                                        <p:tgtEl>
                                          <p:spTgt spid="3146809"/>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146810"/>
                                        </p:tgtEl>
                                        <p:attrNameLst>
                                          <p:attrName>style.visibility</p:attrName>
                                        </p:attrNameLst>
                                      </p:cBhvr>
                                      <p:to>
                                        <p:strVal val="visible"/>
                                      </p:to>
                                    </p:set>
                                    <p:animEffect transition="in" filter="wipe(down)">
                                      <p:cBhvr>
                                        <p:cTn id="70" dur="500"/>
                                        <p:tgtEl>
                                          <p:spTgt spid="3146810"/>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3146811"/>
                                        </p:tgtEl>
                                        <p:attrNameLst>
                                          <p:attrName>style.visibility</p:attrName>
                                        </p:attrNameLst>
                                      </p:cBhvr>
                                      <p:to>
                                        <p:strVal val="visible"/>
                                      </p:to>
                                    </p:set>
                                    <p:animEffect transition="in" filter="wipe(down)">
                                      <p:cBhvr>
                                        <p:cTn id="73" dur="500"/>
                                        <p:tgtEl>
                                          <p:spTgt spid="3146811"/>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3146812"/>
                                        </p:tgtEl>
                                        <p:attrNameLst>
                                          <p:attrName>style.visibility</p:attrName>
                                        </p:attrNameLst>
                                      </p:cBhvr>
                                      <p:to>
                                        <p:strVal val="visible"/>
                                      </p:to>
                                    </p:set>
                                    <p:animEffect transition="in" filter="wipe(down)">
                                      <p:cBhvr>
                                        <p:cTn id="76" dur="500"/>
                                        <p:tgtEl>
                                          <p:spTgt spid="3146812"/>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3146813"/>
                                        </p:tgtEl>
                                        <p:attrNameLst>
                                          <p:attrName>style.visibility</p:attrName>
                                        </p:attrNameLst>
                                      </p:cBhvr>
                                      <p:to>
                                        <p:strVal val="visible"/>
                                      </p:to>
                                    </p:set>
                                    <p:animEffect transition="in" filter="wipe(down)">
                                      <p:cBhvr>
                                        <p:cTn id="79" dur="500"/>
                                        <p:tgtEl>
                                          <p:spTgt spid="3146813"/>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3146814"/>
                                        </p:tgtEl>
                                        <p:attrNameLst>
                                          <p:attrName>style.visibility</p:attrName>
                                        </p:attrNameLst>
                                      </p:cBhvr>
                                      <p:to>
                                        <p:strVal val="visible"/>
                                      </p:to>
                                    </p:set>
                                    <p:animEffect transition="in" filter="wipe(down)">
                                      <p:cBhvr>
                                        <p:cTn id="82" dur="500"/>
                                        <p:tgtEl>
                                          <p:spTgt spid="3146814"/>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146815"/>
                                        </p:tgtEl>
                                        <p:attrNameLst>
                                          <p:attrName>style.visibility</p:attrName>
                                        </p:attrNameLst>
                                      </p:cBhvr>
                                      <p:to>
                                        <p:strVal val="visible"/>
                                      </p:to>
                                    </p:set>
                                    <p:animEffect transition="in" filter="wipe(down)">
                                      <p:cBhvr>
                                        <p:cTn id="87" dur="500"/>
                                        <p:tgtEl>
                                          <p:spTgt spid="3146815"/>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3146816"/>
                                        </p:tgtEl>
                                        <p:attrNameLst>
                                          <p:attrName>style.visibility</p:attrName>
                                        </p:attrNameLst>
                                      </p:cBhvr>
                                      <p:to>
                                        <p:strVal val="visible"/>
                                      </p:to>
                                    </p:set>
                                    <p:animEffect transition="in" filter="wipe(down)">
                                      <p:cBhvr>
                                        <p:cTn id="90" dur="500"/>
                                        <p:tgtEl>
                                          <p:spTgt spid="3146816"/>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3146817"/>
                                        </p:tgtEl>
                                        <p:attrNameLst>
                                          <p:attrName>style.visibility</p:attrName>
                                        </p:attrNameLst>
                                      </p:cBhvr>
                                      <p:to>
                                        <p:strVal val="visible"/>
                                      </p:to>
                                    </p:set>
                                    <p:animEffect transition="in" filter="wipe(down)">
                                      <p:cBhvr>
                                        <p:cTn id="93" dur="500"/>
                                        <p:tgtEl>
                                          <p:spTgt spid="3146817"/>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3146818"/>
                                        </p:tgtEl>
                                        <p:attrNameLst>
                                          <p:attrName>style.visibility</p:attrName>
                                        </p:attrNameLst>
                                      </p:cBhvr>
                                      <p:to>
                                        <p:strVal val="visible"/>
                                      </p:to>
                                    </p:set>
                                    <p:animEffect transition="in" filter="wipe(down)">
                                      <p:cBhvr>
                                        <p:cTn id="96" dur="500"/>
                                        <p:tgtEl>
                                          <p:spTgt spid="3146818"/>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3146819"/>
                                        </p:tgtEl>
                                        <p:attrNameLst>
                                          <p:attrName>style.visibility</p:attrName>
                                        </p:attrNameLst>
                                      </p:cBhvr>
                                      <p:to>
                                        <p:strVal val="visible"/>
                                      </p:to>
                                    </p:set>
                                    <p:animEffect transition="in" filter="wipe(down)">
                                      <p:cBhvr>
                                        <p:cTn id="99" dur="500"/>
                                        <p:tgtEl>
                                          <p:spTgt spid="3146819"/>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2" presetClass="entr" presetSubtype="4" fill="hold" grpId="0" nodeType="clickEffect">
                                  <p:stCondLst>
                                    <p:cond delay="0"/>
                                  </p:stCondLst>
                                  <p:childTnLst>
                                    <p:set>
                                      <p:cBhvr>
                                        <p:cTn id="103" dur="1" fill="hold">
                                          <p:stCondLst>
                                            <p:cond delay="0"/>
                                          </p:stCondLst>
                                        </p:cTn>
                                        <p:tgtEl>
                                          <p:spTgt spid="3146820"/>
                                        </p:tgtEl>
                                        <p:attrNameLst>
                                          <p:attrName>style.visibility</p:attrName>
                                        </p:attrNameLst>
                                      </p:cBhvr>
                                      <p:to>
                                        <p:strVal val="visible"/>
                                      </p:to>
                                    </p:set>
                                    <p:animEffect transition="in" filter="wipe(down)">
                                      <p:cBhvr>
                                        <p:cTn id="104" dur="500"/>
                                        <p:tgtEl>
                                          <p:spTgt spid="3146820"/>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3146821"/>
                                        </p:tgtEl>
                                        <p:attrNameLst>
                                          <p:attrName>style.visibility</p:attrName>
                                        </p:attrNameLst>
                                      </p:cBhvr>
                                      <p:to>
                                        <p:strVal val="visible"/>
                                      </p:to>
                                    </p:set>
                                    <p:animEffect transition="in" filter="wipe(down)">
                                      <p:cBhvr>
                                        <p:cTn id="107" dur="500"/>
                                        <p:tgtEl>
                                          <p:spTgt spid="3146821"/>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3146822"/>
                                        </p:tgtEl>
                                        <p:attrNameLst>
                                          <p:attrName>style.visibility</p:attrName>
                                        </p:attrNameLst>
                                      </p:cBhvr>
                                      <p:to>
                                        <p:strVal val="visible"/>
                                      </p:to>
                                    </p:set>
                                    <p:animEffect transition="in" filter="wipe(down)">
                                      <p:cBhvr>
                                        <p:cTn id="110" dur="500"/>
                                        <p:tgtEl>
                                          <p:spTgt spid="3146822"/>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3146823"/>
                                        </p:tgtEl>
                                        <p:attrNameLst>
                                          <p:attrName>style.visibility</p:attrName>
                                        </p:attrNameLst>
                                      </p:cBhvr>
                                      <p:to>
                                        <p:strVal val="visible"/>
                                      </p:to>
                                    </p:set>
                                    <p:animEffect transition="in" filter="wipe(down)">
                                      <p:cBhvr>
                                        <p:cTn id="113" dur="500"/>
                                        <p:tgtEl>
                                          <p:spTgt spid="3146823"/>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3146824"/>
                                        </p:tgtEl>
                                        <p:attrNameLst>
                                          <p:attrName>style.visibility</p:attrName>
                                        </p:attrNameLst>
                                      </p:cBhvr>
                                      <p:to>
                                        <p:strVal val="visible"/>
                                      </p:to>
                                    </p:set>
                                    <p:animEffect transition="in" filter="wipe(down)">
                                      <p:cBhvr>
                                        <p:cTn id="116" dur="500"/>
                                        <p:tgtEl>
                                          <p:spTgt spid="314682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3146841"/>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4" fill="hold" grpId="0" nodeType="clickEffect">
                                  <p:stCondLst>
                                    <p:cond delay="0"/>
                                  </p:stCondLst>
                                  <p:childTnLst>
                                    <p:set>
                                      <p:cBhvr>
                                        <p:cTn id="124" dur="1" fill="hold">
                                          <p:stCondLst>
                                            <p:cond delay="0"/>
                                          </p:stCondLst>
                                        </p:cTn>
                                        <p:tgtEl>
                                          <p:spTgt spid="3146825"/>
                                        </p:tgtEl>
                                        <p:attrNameLst>
                                          <p:attrName>style.visibility</p:attrName>
                                        </p:attrNameLst>
                                      </p:cBhvr>
                                      <p:to>
                                        <p:strVal val="visible"/>
                                      </p:to>
                                    </p:set>
                                    <p:animEffect transition="in" filter="wipe(down)">
                                      <p:cBhvr>
                                        <p:cTn id="125" dur="500"/>
                                        <p:tgtEl>
                                          <p:spTgt spid="3146825"/>
                                        </p:tgtEl>
                                      </p:cBhvr>
                                    </p:animEffect>
                                  </p:childTnLst>
                                </p:cTn>
                              </p:par>
                              <p:par>
                                <p:cTn id="126" presetID="22" presetClass="entr" presetSubtype="4" fill="hold" grpId="0" nodeType="withEffect">
                                  <p:stCondLst>
                                    <p:cond delay="0"/>
                                  </p:stCondLst>
                                  <p:childTnLst>
                                    <p:set>
                                      <p:cBhvr>
                                        <p:cTn id="127" dur="1" fill="hold">
                                          <p:stCondLst>
                                            <p:cond delay="0"/>
                                          </p:stCondLst>
                                        </p:cTn>
                                        <p:tgtEl>
                                          <p:spTgt spid="3146826"/>
                                        </p:tgtEl>
                                        <p:attrNameLst>
                                          <p:attrName>style.visibility</p:attrName>
                                        </p:attrNameLst>
                                      </p:cBhvr>
                                      <p:to>
                                        <p:strVal val="visible"/>
                                      </p:to>
                                    </p:set>
                                    <p:animEffect transition="in" filter="wipe(down)">
                                      <p:cBhvr>
                                        <p:cTn id="128" dur="500"/>
                                        <p:tgtEl>
                                          <p:spTgt spid="3146826"/>
                                        </p:tgtEl>
                                      </p:cBhvr>
                                    </p:animEffect>
                                  </p:childTnLst>
                                </p:cTn>
                              </p:par>
                              <p:par>
                                <p:cTn id="129" presetID="22" presetClass="entr" presetSubtype="4" fill="hold" grpId="0" nodeType="withEffect">
                                  <p:stCondLst>
                                    <p:cond delay="0"/>
                                  </p:stCondLst>
                                  <p:childTnLst>
                                    <p:set>
                                      <p:cBhvr>
                                        <p:cTn id="130" dur="1" fill="hold">
                                          <p:stCondLst>
                                            <p:cond delay="0"/>
                                          </p:stCondLst>
                                        </p:cTn>
                                        <p:tgtEl>
                                          <p:spTgt spid="3146827"/>
                                        </p:tgtEl>
                                        <p:attrNameLst>
                                          <p:attrName>style.visibility</p:attrName>
                                        </p:attrNameLst>
                                      </p:cBhvr>
                                      <p:to>
                                        <p:strVal val="visible"/>
                                      </p:to>
                                    </p:set>
                                    <p:animEffect transition="in" filter="wipe(down)">
                                      <p:cBhvr>
                                        <p:cTn id="131" dur="500"/>
                                        <p:tgtEl>
                                          <p:spTgt spid="3146827"/>
                                        </p:tgtEl>
                                      </p:cBhvr>
                                    </p:animEffect>
                                  </p:childTnLst>
                                </p:cTn>
                              </p:par>
                              <p:par>
                                <p:cTn id="132" presetID="22" presetClass="entr" presetSubtype="4" fill="hold" grpId="0" nodeType="withEffect">
                                  <p:stCondLst>
                                    <p:cond delay="0"/>
                                  </p:stCondLst>
                                  <p:childTnLst>
                                    <p:set>
                                      <p:cBhvr>
                                        <p:cTn id="133" dur="1" fill="hold">
                                          <p:stCondLst>
                                            <p:cond delay="0"/>
                                          </p:stCondLst>
                                        </p:cTn>
                                        <p:tgtEl>
                                          <p:spTgt spid="3146828"/>
                                        </p:tgtEl>
                                        <p:attrNameLst>
                                          <p:attrName>style.visibility</p:attrName>
                                        </p:attrNameLst>
                                      </p:cBhvr>
                                      <p:to>
                                        <p:strVal val="visible"/>
                                      </p:to>
                                    </p:set>
                                    <p:animEffect transition="in" filter="wipe(down)">
                                      <p:cBhvr>
                                        <p:cTn id="134" dur="500"/>
                                        <p:tgtEl>
                                          <p:spTgt spid="3146828"/>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3146829"/>
                                        </p:tgtEl>
                                        <p:attrNameLst>
                                          <p:attrName>style.visibility</p:attrName>
                                        </p:attrNameLst>
                                      </p:cBhvr>
                                      <p:to>
                                        <p:strVal val="visible"/>
                                      </p:to>
                                    </p:set>
                                    <p:animEffect transition="in" filter="wipe(down)">
                                      <p:cBhvr>
                                        <p:cTn id="137" dur="500"/>
                                        <p:tgtEl>
                                          <p:spTgt spid="3146829"/>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3146830"/>
                                        </p:tgtEl>
                                        <p:attrNameLst>
                                          <p:attrName>style.visibility</p:attrName>
                                        </p:attrNameLst>
                                      </p:cBhvr>
                                      <p:to>
                                        <p:strVal val="visible"/>
                                      </p:to>
                                    </p:set>
                                    <p:animEffect transition="in" filter="wipe(down)">
                                      <p:cBhvr>
                                        <p:cTn id="142" dur="500"/>
                                        <p:tgtEl>
                                          <p:spTgt spid="3146830"/>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3146831"/>
                                        </p:tgtEl>
                                        <p:attrNameLst>
                                          <p:attrName>style.visibility</p:attrName>
                                        </p:attrNameLst>
                                      </p:cBhvr>
                                      <p:to>
                                        <p:strVal val="visible"/>
                                      </p:to>
                                    </p:set>
                                    <p:animEffect transition="in" filter="wipe(down)">
                                      <p:cBhvr>
                                        <p:cTn id="145" dur="500"/>
                                        <p:tgtEl>
                                          <p:spTgt spid="3146831"/>
                                        </p:tgtEl>
                                      </p:cBhvr>
                                    </p:animEffect>
                                  </p:childTnLst>
                                </p:cTn>
                              </p:par>
                              <p:par>
                                <p:cTn id="146" presetID="22" presetClass="entr" presetSubtype="4" fill="hold" grpId="0" nodeType="withEffect">
                                  <p:stCondLst>
                                    <p:cond delay="0"/>
                                  </p:stCondLst>
                                  <p:childTnLst>
                                    <p:set>
                                      <p:cBhvr>
                                        <p:cTn id="147" dur="1" fill="hold">
                                          <p:stCondLst>
                                            <p:cond delay="0"/>
                                          </p:stCondLst>
                                        </p:cTn>
                                        <p:tgtEl>
                                          <p:spTgt spid="3146832"/>
                                        </p:tgtEl>
                                        <p:attrNameLst>
                                          <p:attrName>style.visibility</p:attrName>
                                        </p:attrNameLst>
                                      </p:cBhvr>
                                      <p:to>
                                        <p:strVal val="visible"/>
                                      </p:to>
                                    </p:set>
                                    <p:animEffect transition="in" filter="wipe(down)">
                                      <p:cBhvr>
                                        <p:cTn id="148" dur="500"/>
                                        <p:tgtEl>
                                          <p:spTgt spid="3146832"/>
                                        </p:tgtEl>
                                      </p:cBhvr>
                                    </p:animEffect>
                                  </p:childTnLst>
                                </p:cTn>
                              </p:par>
                              <p:par>
                                <p:cTn id="149" presetID="22" presetClass="entr" presetSubtype="4" fill="hold" grpId="0" nodeType="withEffect">
                                  <p:stCondLst>
                                    <p:cond delay="0"/>
                                  </p:stCondLst>
                                  <p:childTnLst>
                                    <p:set>
                                      <p:cBhvr>
                                        <p:cTn id="150" dur="1" fill="hold">
                                          <p:stCondLst>
                                            <p:cond delay="0"/>
                                          </p:stCondLst>
                                        </p:cTn>
                                        <p:tgtEl>
                                          <p:spTgt spid="3146833"/>
                                        </p:tgtEl>
                                        <p:attrNameLst>
                                          <p:attrName>style.visibility</p:attrName>
                                        </p:attrNameLst>
                                      </p:cBhvr>
                                      <p:to>
                                        <p:strVal val="visible"/>
                                      </p:to>
                                    </p:set>
                                    <p:animEffect transition="in" filter="wipe(down)">
                                      <p:cBhvr>
                                        <p:cTn id="151" dur="500"/>
                                        <p:tgtEl>
                                          <p:spTgt spid="3146833"/>
                                        </p:tgtEl>
                                      </p:cBhvr>
                                    </p:animEffect>
                                  </p:childTnLst>
                                </p:cTn>
                              </p:par>
                              <p:par>
                                <p:cTn id="152" presetID="22" presetClass="entr" presetSubtype="4" fill="hold" grpId="0" nodeType="withEffect">
                                  <p:stCondLst>
                                    <p:cond delay="0"/>
                                  </p:stCondLst>
                                  <p:childTnLst>
                                    <p:set>
                                      <p:cBhvr>
                                        <p:cTn id="153" dur="1" fill="hold">
                                          <p:stCondLst>
                                            <p:cond delay="0"/>
                                          </p:stCondLst>
                                        </p:cTn>
                                        <p:tgtEl>
                                          <p:spTgt spid="3146834"/>
                                        </p:tgtEl>
                                        <p:attrNameLst>
                                          <p:attrName>style.visibility</p:attrName>
                                        </p:attrNameLst>
                                      </p:cBhvr>
                                      <p:to>
                                        <p:strVal val="visible"/>
                                      </p:to>
                                    </p:set>
                                    <p:animEffect transition="in" filter="wipe(down)">
                                      <p:cBhvr>
                                        <p:cTn id="154" dur="500"/>
                                        <p:tgtEl>
                                          <p:spTgt spid="3146834"/>
                                        </p:tgtEl>
                                      </p:cBhvr>
                                    </p:animEffec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22" presetClass="entr" presetSubtype="4" fill="hold" grpId="0" nodeType="clickEffect">
                                  <p:stCondLst>
                                    <p:cond delay="0"/>
                                  </p:stCondLst>
                                  <p:childTnLst>
                                    <p:set>
                                      <p:cBhvr>
                                        <p:cTn id="158" dur="1" fill="hold">
                                          <p:stCondLst>
                                            <p:cond delay="0"/>
                                          </p:stCondLst>
                                        </p:cTn>
                                        <p:tgtEl>
                                          <p:spTgt spid="3146835"/>
                                        </p:tgtEl>
                                        <p:attrNameLst>
                                          <p:attrName>style.visibility</p:attrName>
                                        </p:attrNameLst>
                                      </p:cBhvr>
                                      <p:to>
                                        <p:strVal val="visible"/>
                                      </p:to>
                                    </p:set>
                                    <p:animEffect transition="in" filter="wipe(down)">
                                      <p:cBhvr>
                                        <p:cTn id="159" dur="500"/>
                                        <p:tgtEl>
                                          <p:spTgt spid="3146835"/>
                                        </p:tgtEl>
                                      </p:cBhvr>
                                    </p:animEffect>
                                  </p:childTnLst>
                                </p:cTn>
                              </p:par>
                              <p:par>
                                <p:cTn id="160" presetID="22" presetClass="entr" presetSubtype="4" fill="hold" grpId="0" nodeType="withEffect">
                                  <p:stCondLst>
                                    <p:cond delay="0"/>
                                  </p:stCondLst>
                                  <p:childTnLst>
                                    <p:set>
                                      <p:cBhvr>
                                        <p:cTn id="161" dur="1" fill="hold">
                                          <p:stCondLst>
                                            <p:cond delay="0"/>
                                          </p:stCondLst>
                                        </p:cTn>
                                        <p:tgtEl>
                                          <p:spTgt spid="3146836"/>
                                        </p:tgtEl>
                                        <p:attrNameLst>
                                          <p:attrName>style.visibility</p:attrName>
                                        </p:attrNameLst>
                                      </p:cBhvr>
                                      <p:to>
                                        <p:strVal val="visible"/>
                                      </p:to>
                                    </p:set>
                                    <p:animEffect transition="in" filter="wipe(down)">
                                      <p:cBhvr>
                                        <p:cTn id="162" dur="500"/>
                                        <p:tgtEl>
                                          <p:spTgt spid="3146836"/>
                                        </p:tgtEl>
                                      </p:cBhvr>
                                    </p:animEffect>
                                  </p:childTnLst>
                                </p:cTn>
                              </p:par>
                              <p:par>
                                <p:cTn id="163" presetID="22" presetClass="entr" presetSubtype="4" fill="hold" grpId="0" nodeType="withEffect">
                                  <p:stCondLst>
                                    <p:cond delay="0"/>
                                  </p:stCondLst>
                                  <p:childTnLst>
                                    <p:set>
                                      <p:cBhvr>
                                        <p:cTn id="164" dur="1" fill="hold">
                                          <p:stCondLst>
                                            <p:cond delay="0"/>
                                          </p:stCondLst>
                                        </p:cTn>
                                        <p:tgtEl>
                                          <p:spTgt spid="3146837"/>
                                        </p:tgtEl>
                                        <p:attrNameLst>
                                          <p:attrName>style.visibility</p:attrName>
                                        </p:attrNameLst>
                                      </p:cBhvr>
                                      <p:to>
                                        <p:strVal val="visible"/>
                                      </p:to>
                                    </p:set>
                                    <p:animEffect transition="in" filter="wipe(down)">
                                      <p:cBhvr>
                                        <p:cTn id="165" dur="500"/>
                                        <p:tgtEl>
                                          <p:spTgt spid="3146837"/>
                                        </p:tgtEl>
                                      </p:cBhvr>
                                    </p:animEffect>
                                  </p:childTnLst>
                                </p:cTn>
                              </p:par>
                              <p:par>
                                <p:cTn id="166" presetID="22" presetClass="entr" presetSubtype="4" fill="hold" grpId="0" nodeType="withEffect">
                                  <p:stCondLst>
                                    <p:cond delay="0"/>
                                  </p:stCondLst>
                                  <p:childTnLst>
                                    <p:set>
                                      <p:cBhvr>
                                        <p:cTn id="167" dur="1" fill="hold">
                                          <p:stCondLst>
                                            <p:cond delay="0"/>
                                          </p:stCondLst>
                                        </p:cTn>
                                        <p:tgtEl>
                                          <p:spTgt spid="3146838"/>
                                        </p:tgtEl>
                                        <p:attrNameLst>
                                          <p:attrName>style.visibility</p:attrName>
                                        </p:attrNameLst>
                                      </p:cBhvr>
                                      <p:to>
                                        <p:strVal val="visible"/>
                                      </p:to>
                                    </p:set>
                                    <p:animEffect transition="in" filter="wipe(down)">
                                      <p:cBhvr>
                                        <p:cTn id="168" dur="500"/>
                                        <p:tgtEl>
                                          <p:spTgt spid="3146838"/>
                                        </p:tgtEl>
                                      </p:cBhvr>
                                    </p:animEffect>
                                  </p:childTnLst>
                                </p:cTn>
                              </p:par>
                              <p:par>
                                <p:cTn id="169" presetID="22" presetClass="entr" presetSubtype="4" fill="hold" grpId="0" nodeType="withEffect">
                                  <p:stCondLst>
                                    <p:cond delay="0"/>
                                  </p:stCondLst>
                                  <p:childTnLst>
                                    <p:set>
                                      <p:cBhvr>
                                        <p:cTn id="170" dur="1" fill="hold">
                                          <p:stCondLst>
                                            <p:cond delay="0"/>
                                          </p:stCondLst>
                                        </p:cTn>
                                        <p:tgtEl>
                                          <p:spTgt spid="3146839"/>
                                        </p:tgtEl>
                                        <p:attrNameLst>
                                          <p:attrName>style.visibility</p:attrName>
                                        </p:attrNameLst>
                                      </p:cBhvr>
                                      <p:to>
                                        <p:strVal val="visible"/>
                                      </p:to>
                                    </p:set>
                                    <p:animEffect transition="in" filter="wipe(down)">
                                      <p:cBhvr>
                                        <p:cTn id="171" dur="500"/>
                                        <p:tgtEl>
                                          <p:spTgt spid="3146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6793" grpId="0"/>
      <p:bldP spid="3146794" grpId="0"/>
      <p:bldP spid="3146795" grpId="0"/>
      <p:bldP spid="3146796" grpId="0"/>
      <p:bldP spid="3146797" grpId="0"/>
      <p:bldP spid="3146798" grpId="0"/>
      <p:bldP spid="3146799" grpId="0"/>
      <p:bldP spid="3146800" grpId="0"/>
      <p:bldP spid="3146801" grpId="0"/>
      <p:bldP spid="3146802" grpId="0"/>
      <p:bldP spid="3146803" grpId="0"/>
      <p:bldP spid="3146804" grpId="0"/>
      <p:bldP spid="3146805" grpId="0"/>
      <p:bldP spid="3146806" grpId="0"/>
      <p:bldP spid="3146807" grpId="0"/>
      <p:bldP spid="3146808" grpId="0"/>
      <p:bldP spid="3146809" grpId="0"/>
      <p:bldP spid="3146810" grpId="0"/>
      <p:bldP spid="3146811" grpId="0"/>
      <p:bldP spid="3146812" grpId="0"/>
      <p:bldP spid="3146813" grpId="0"/>
      <p:bldP spid="3146814" grpId="0"/>
      <p:bldP spid="3146815" grpId="0"/>
      <p:bldP spid="3146816" grpId="0"/>
      <p:bldP spid="3146817" grpId="0"/>
      <p:bldP spid="3146818" grpId="0"/>
      <p:bldP spid="3146819" grpId="0"/>
      <p:bldP spid="3146820" grpId="0"/>
      <p:bldP spid="3146821" grpId="0"/>
      <p:bldP spid="3146822" grpId="0"/>
      <p:bldP spid="3146823" grpId="0"/>
      <p:bldP spid="3146824" grpId="0"/>
      <p:bldP spid="3146825" grpId="0"/>
      <p:bldP spid="3146826" grpId="0"/>
      <p:bldP spid="3146827" grpId="0"/>
      <p:bldP spid="3146828" grpId="0"/>
      <p:bldP spid="3146829" grpId="0"/>
      <p:bldP spid="3146830" grpId="0"/>
      <p:bldP spid="3146831" grpId="0"/>
      <p:bldP spid="3146832" grpId="0"/>
      <p:bldP spid="3146833" grpId="0"/>
      <p:bldP spid="3146834" grpId="0"/>
      <p:bldP spid="3146835" grpId="0"/>
      <p:bldP spid="3146836" grpId="0"/>
      <p:bldP spid="3146837" grpId="0"/>
      <p:bldP spid="3146838" grpId="0"/>
      <p:bldP spid="3146839" grpId="0"/>
      <p:bldP spid="3146840" grpId="0"/>
      <p:bldP spid="3146841"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dirty="0">
                <a:solidFill>
                  <a:schemeClr val="bg1"/>
                </a:solidFill>
                <a:effectLst>
                  <a:outerShdw blurRad="38100" dist="38100" dir="2700000" algn="tl">
                    <a:srgbClr val="FFFFFF"/>
                  </a:outerShdw>
                </a:effectLst>
                <a:ea typeface="ＭＳ Ｐゴシック" charset="0"/>
                <a:cs typeface="ＭＳ Ｐゴシック" charset="0"/>
              </a:rPr>
              <a:t>Black</a:t>
            </a:r>
            <a:endParaRPr lang="en-US" dirty="0">
              <a:ea typeface="ＭＳ Ｐゴシック" charset="0"/>
              <a:cs typeface="ＭＳ Ｐゴシック" charset="0"/>
            </a:endParaRPr>
          </a:p>
        </p:txBody>
      </p:sp>
    </p:spTree>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مسح العهد الجديد</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003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3200" y="0"/>
            <a:ext cx="8726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684213" y="2565400"/>
            <a:ext cx="3419475" cy="707886"/>
          </a:xfrm>
          <a:prstGeom prst="rect">
            <a:avLst/>
          </a:prstGeom>
          <a:noFill/>
          <a:ln w="9525">
            <a:noFill/>
            <a:miter lim="800000"/>
            <a:headEnd/>
            <a:tailEnd/>
          </a:ln>
          <a:effectLst/>
        </p:spPr>
        <p:txBody>
          <a:bodyPr>
            <a:spAutoFit/>
          </a:bodyPr>
          <a:lstStyle/>
          <a:p>
            <a:pPr algn="ctr">
              <a:spcBef>
                <a:spcPct val="50000"/>
              </a:spcBef>
              <a:defRPr/>
            </a:pPr>
            <a:r>
              <a:rPr lang="ar-SA" sz="4000" b="1" dirty="0">
                <a:solidFill>
                  <a:srgbClr val="FFFFFF"/>
                </a:solidFill>
                <a:effectLst>
                  <a:glow rad="228600">
                    <a:schemeClr val="tx1"/>
                  </a:glow>
                </a:effectLst>
                <a:latin typeface="Arial" panose="020B0604020202020204" pitchFamily="34" charset="0"/>
                <a:ea typeface="+mn-ea"/>
                <a:cs typeface="Arial" panose="020B0604020202020204" pitchFamily="34" charset="0"/>
              </a:rPr>
              <a:t>الرسول يوحنا</a:t>
            </a:r>
            <a:endParaRPr lang="en-US" sz="4000" b="1" dirty="0">
              <a:solidFill>
                <a:srgbClr val="FFFFFF"/>
              </a:solidFill>
              <a:effectLst>
                <a:glow rad="228600">
                  <a:schemeClr val="tx1"/>
                </a:glow>
              </a:effectLst>
              <a:latin typeface="Arial" panose="020B0604020202020204" pitchFamily="34" charset="0"/>
              <a:ea typeface="+mn-ea"/>
              <a:cs typeface="Arial" panose="020B0604020202020204" pitchFamily="34" charset="0"/>
            </a:endParaRPr>
          </a:p>
        </p:txBody>
      </p:sp>
      <p:sp>
        <p:nvSpPr>
          <p:cNvPr id="5" name="Title 4"/>
          <p:cNvSpPr>
            <a:spLocks noGrp="1"/>
          </p:cNvSpPr>
          <p:nvPr>
            <p:ph type="title" idx="4294967295"/>
          </p:nvPr>
        </p:nvSpPr>
        <p:spPr>
          <a:xfrm>
            <a:off x="250825" y="4970651"/>
            <a:ext cx="8664575" cy="1569660"/>
          </a:xfrm>
        </p:spPr>
        <p:txBody>
          <a:bodyPr>
            <a:spAutoFit/>
          </a:bodyPr>
          <a:lstStyle/>
          <a:p>
            <a:pPr eaLnBrk="1" hangingPunct="1">
              <a:spcBef>
                <a:spcPct val="50000"/>
              </a:spcBef>
              <a:defRPr/>
            </a:pPr>
            <a:r>
              <a:rPr lang="ar-SA"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يوحنا ٢٠ : ٣-٤</a:t>
            </a:r>
            <a:br>
              <a:rPr lang="ar-SA"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SA"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3 فخرج بطرس والتلميذ الآخر وأتيا إلى القبر</a:t>
            </a:r>
            <a:r>
              <a:rPr lang="ar-JO"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 4 </a:t>
            </a:r>
            <a:r>
              <a:rPr lang="ar-SA"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وكان ال</a:t>
            </a:r>
            <a:r>
              <a:rPr lang="ar-JO"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إ</a:t>
            </a:r>
            <a:r>
              <a:rPr lang="ar-SA"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ثنان يركضان معا</a:t>
            </a:r>
            <a:r>
              <a:rPr lang="ar-JO"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a:t>
            </a:r>
            <a:r>
              <a:rPr lang="ar-SA"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 فسبق التلميذ الآخر بطرس وجاء أولا</a:t>
            </a:r>
            <a:r>
              <a:rPr lang="ar-JO"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a:t>
            </a:r>
            <a:r>
              <a:rPr lang="ar-SA"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 إلى القبر</a:t>
            </a:r>
          </a:p>
        </p:txBody>
      </p:sp>
    </p:spTree>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3523" name="Text Box 4"/>
          <p:cNvSpPr txBox="1">
            <a:spLocks noChangeArrowheads="1"/>
          </p:cNvSpPr>
          <p:nvPr/>
        </p:nvSpPr>
        <p:spPr bwMode="auto">
          <a:xfrm>
            <a:off x="8147456" y="116632"/>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rPr>
              <a:t>291</a:t>
            </a:r>
            <a:endParaRPr lang="en-US" b="1" dirty="0">
              <a:solidFill>
                <a:srgbClr val="000000"/>
              </a:solidFill>
              <a:latin typeface="Arial" panose="020B0604020202020204" pitchFamily="34" charset="0"/>
            </a:endParaRPr>
          </a:p>
        </p:txBody>
      </p:sp>
      <p:sp>
        <p:nvSpPr>
          <p:cNvPr id="12295" name="Text Box 7"/>
          <p:cNvSpPr txBox="1">
            <a:spLocks noChangeArrowheads="1"/>
          </p:cNvSpPr>
          <p:nvPr/>
        </p:nvSpPr>
        <p:spPr bwMode="auto">
          <a:xfrm>
            <a:off x="107504" y="1458416"/>
            <a:ext cx="8839200" cy="5399584"/>
          </a:xfrm>
          <a:prstGeom prst="rect">
            <a:avLst/>
          </a:prstGeom>
          <a:solidFill>
            <a:schemeClr val="bg1"/>
          </a:solidFill>
          <a:ln w="9525">
            <a:solidFill>
              <a:srgbClr val="000000"/>
            </a:solidFill>
            <a:miter lim="800000"/>
            <a:headEnd/>
            <a:tailEnd/>
          </a:ln>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ar-JO" altLang="zh-CN" sz="3600" b="1" u="sng" dirty="0">
                <a:solidFill>
                  <a:srgbClr val="000000"/>
                </a:solidFill>
                <a:latin typeface="Arial" panose="020B0604020202020204" pitchFamily="34" charset="0"/>
                <a:ea typeface="宋体" charset="0"/>
                <a:cs typeface="Arial" panose="020B0604020202020204" pitchFamily="34" charset="0"/>
              </a:rPr>
              <a:t>الدليل الخارجي</a:t>
            </a:r>
            <a:endParaRPr lang="en-US" altLang="zh-CN" sz="4000" b="1" u="sng" dirty="0">
              <a:solidFill>
                <a:srgbClr val="000000"/>
              </a:solidFill>
              <a:latin typeface="Arial" panose="020B0604020202020204" pitchFamily="34" charset="0"/>
              <a:ea typeface="宋体" charset="0"/>
              <a:cs typeface="Arial" panose="020B0604020202020204" pitchFamily="34" charset="0"/>
            </a:endParaRPr>
          </a:p>
          <a:p>
            <a:pPr algn="ctr" eaLnBrk="1" hangingPunct="1">
              <a:buFont typeface="Wingdings" charset="0"/>
              <a:buNone/>
            </a:pPr>
            <a:r>
              <a:rPr lang="ar-JO" altLang="zh-CN" b="1" dirty="0">
                <a:solidFill>
                  <a:srgbClr val="000000"/>
                </a:solidFill>
                <a:latin typeface="Arial" panose="020B0604020202020204" pitchFamily="34" charset="0"/>
                <a:ea typeface="宋体" charset="0"/>
                <a:cs typeface="Arial" panose="020B0604020202020204" pitchFamily="34" charset="0"/>
              </a:rPr>
              <a:t>إن رسالة يوحنا الأولى هي الأفضل من بين جميع الرسائل العامة.</a:t>
            </a:r>
            <a:endParaRPr lang="en-US" altLang="zh-CN" sz="2000" b="1" dirty="0">
              <a:solidFill>
                <a:srgbClr val="000000"/>
              </a:solidFill>
              <a:latin typeface="Arial" panose="020B0604020202020204" pitchFamily="34" charset="0"/>
              <a:ea typeface="宋体" charset="0"/>
              <a:cs typeface="Arial" panose="020B0604020202020204" pitchFamily="34" charset="0"/>
            </a:endParaRPr>
          </a:p>
          <a:p>
            <a:pPr eaLnBrk="1" hangingPunct="1">
              <a:buFont typeface="Wingdings" charset="0"/>
              <a:buNone/>
            </a:pPr>
            <a:r>
              <a:rPr lang="en-US" altLang="zh-CN" sz="2000" b="1" dirty="0">
                <a:solidFill>
                  <a:srgbClr val="000000"/>
                </a:solidFill>
                <a:latin typeface="Arial" panose="020B0604020202020204" pitchFamily="34" charset="0"/>
                <a:ea typeface="宋体" charset="0"/>
                <a:cs typeface="Arial" panose="020B0604020202020204" pitchFamily="34" charset="0"/>
              </a:rPr>
              <a:t> </a:t>
            </a:r>
          </a:p>
          <a:p>
            <a:pPr marL="0" indent="0"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1. الدليل على التأليف اليوحناوي مبكر جداً بعد كتابتها، ابتداء من </a:t>
            </a:r>
          </a:p>
          <a:p>
            <a:pPr marL="0" indent="0"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    بوليكاربوس معاصر يوحنا لمدة 20 سنة، اقتبس من إيريناوس من </a:t>
            </a:r>
          </a:p>
          <a:p>
            <a:pPr marL="0" indent="0"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    رسالة يوحنا ونسب العمل ليوحنا، الكثير من آباء الكنيسة الآخرين قبلوا </a:t>
            </a:r>
          </a:p>
          <a:p>
            <a:pPr marL="0" indent="0"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    التأليف اليوحناوي: أكليمندس الإسكندري (155-215 م)، ترتليانوس </a:t>
            </a:r>
          </a:p>
          <a:p>
            <a:pPr marL="0" indent="0"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    (150-222 م)، أوريجانوس (185-253 م)، كبريانوس (200-258 </a:t>
            </a:r>
          </a:p>
          <a:p>
            <a:pPr marL="0" indent="0"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    م)، وكل الآباء اللاتينيين واليونانيين. القانون الموروتوري والنسخة </a:t>
            </a:r>
          </a:p>
          <a:p>
            <a:pPr marL="0" indent="0"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    السريانية القديمة ربطوا 1 يوحنا مع يوحنا. </a:t>
            </a:r>
            <a:endParaRPr lang="en-US" altLang="zh-CN" sz="2800" b="1" dirty="0">
              <a:solidFill>
                <a:srgbClr val="000000"/>
              </a:solidFill>
              <a:latin typeface="Arial" panose="020B0604020202020204" pitchFamily="34" charset="0"/>
              <a:ea typeface="宋体" charset="0"/>
              <a:cs typeface="Arial" panose="020B0604020202020204" pitchFamily="34" charset="0"/>
            </a:endParaRPr>
          </a:p>
        </p:txBody>
      </p:sp>
      <p:pic>
        <p:nvPicPr>
          <p:cNvPr id="363525" name="Picture 9" descr="j021507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08304" y="288082"/>
            <a:ext cx="1810296"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27A45690-16DD-E691-CE40-597C130CEB93}"/>
              </a:ext>
            </a:extLst>
          </p:cNvPr>
          <p:cNvSpPr txBox="1">
            <a:spLocks noChangeArrowheads="1"/>
          </p:cNvSpPr>
          <p:nvPr/>
        </p:nvSpPr>
        <p:spPr bwMode="auto">
          <a:xfrm>
            <a:off x="2286000" y="228600"/>
            <a:ext cx="4419600" cy="609600"/>
          </a:xfrm>
          <a:prstGeom prst="rect">
            <a:avLst/>
          </a:prstGeom>
          <a:solidFill>
            <a:srgbClr val="000000"/>
          </a:solid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i="0">
                <a:solidFill>
                  <a:schemeClr val="tx2"/>
                </a:solidFill>
                <a:latin typeface="Arial" panose="020B0604020202020204" pitchFamily="34" charset="0"/>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a:lstStyle>
          <a:p>
            <a:pPr algn="ctr" eaLnBrk="1" hangingPunct="1"/>
            <a:r>
              <a:rPr lang="ar-JO" sz="2800" kern="0">
                <a:solidFill>
                  <a:schemeClr val="bg1"/>
                </a:solidFill>
                <a:cs typeface="Arial" panose="020B0604020202020204" pitchFamily="34" charset="0"/>
              </a:rPr>
              <a:t>التأليف</a:t>
            </a:r>
            <a:endParaRPr lang="en-US" sz="2800" kern="0"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295">
                                            <p:txEl>
                                              <p:pRg st="0" end="0"/>
                                            </p:txEl>
                                          </p:spTgt>
                                        </p:tgtEl>
                                        <p:attrNameLst>
                                          <p:attrName>style.visibility</p:attrName>
                                        </p:attrNameLst>
                                      </p:cBhvr>
                                      <p:to>
                                        <p:strVal val="visible"/>
                                      </p:to>
                                    </p:set>
                                    <p:animEffect transition="in" filter="wipe(down)">
                                      <p:cBhvr>
                                        <p:cTn id="7" dur="500"/>
                                        <p:tgtEl>
                                          <p:spTgt spid="122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295">
                                            <p:txEl>
                                              <p:pRg st="1" end="1"/>
                                            </p:txEl>
                                          </p:spTgt>
                                        </p:tgtEl>
                                        <p:attrNameLst>
                                          <p:attrName>style.visibility</p:attrName>
                                        </p:attrNameLst>
                                      </p:cBhvr>
                                      <p:to>
                                        <p:strVal val="visible"/>
                                      </p:to>
                                    </p:set>
                                    <p:animEffect transition="in" filter="wipe(down)">
                                      <p:cBhvr>
                                        <p:cTn id="12" dur="500"/>
                                        <p:tgtEl>
                                          <p:spTgt spid="122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295">
                                            <p:txEl>
                                              <p:pRg st="3" end="3"/>
                                            </p:txEl>
                                          </p:spTgt>
                                        </p:tgtEl>
                                        <p:attrNameLst>
                                          <p:attrName>style.visibility</p:attrName>
                                        </p:attrNameLst>
                                      </p:cBhvr>
                                      <p:to>
                                        <p:strVal val="visible"/>
                                      </p:to>
                                    </p:set>
                                    <p:animEffect transition="in" filter="wipe(down)">
                                      <p:cBhvr>
                                        <p:cTn id="17" dur="500"/>
                                        <p:tgtEl>
                                          <p:spTgt spid="12295">
                                            <p:txEl>
                                              <p:pRg st="3" end="3"/>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12295">
                                            <p:txEl>
                                              <p:pRg st="4" end="4"/>
                                            </p:txEl>
                                          </p:spTgt>
                                        </p:tgtEl>
                                        <p:attrNameLst>
                                          <p:attrName>style.visibility</p:attrName>
                                        </p:attrNameLst>
                                      </p:cBhvr>
                                      <p:to>
                                        <p:strVal val="visible"/>
                                      </p:to>
                                    </p:set>
                                    <p:animEffect transition="in" filter="wipe(down)">
                                      <p:cBhvr>
                                        <p:cTn id="20" dur="500"/>
                                        <p:tgtEl>
                                          <p:spTgt spid="12295">
                                            <p:txEl>
                                              <p:pRg st="4" end="4"/>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12295">
                                            <p:txEl>
                                              <p:pRg st="5" end="5"/>
                                            </p:txEl>
                                          </p:spTgt>
                                        </p:tgtEl>
                                        <p:attrNameLst>
                                          <p:attrName>style.visibility</p:attrName>
                                        </p:attrNameLst>
                                      </p:cBhvr>
                                      <p:to>
                                        <p:strVal val="visible"/>
                                      </p:to>
                                    </p:set>
                                    <p:animEffect transition="in" filter="wipe(down)">
                                      <p:cBhvr>
                                        <p:cTn id="23" dur="500"/>
                                        <p:tgtEl>
                                          <p:spTgt spid="12295">
                                            <p:txEl>
                                              <p:pRg st="5" end="5"/>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12295">
                                            <p:txEl>
                                              <p:pRg st="6" end="6"/>
                                            </p:txEl>
                                          </p:spTgt>
                                        </p:tgtEl>
                                        <p:attrNameLst>
                                          <p:attrName>style.visibility</p:attrName>
                                        </p:attrNameLst>
                                      </p:cBhvr>
                                      <p:to>
                                        <p:strVal val="visible"/>
                                      </p:to>
                                    </p:set>
                                    <p:animEffect transition="in" filter="wipe(down)">
                                      <p:cBhvr>
                                        <p:cTn id="26" dur="500"/>
                                        <p:tgtEl>
                                          <p:spTgt spid="12295">
                                            <p:txEl>
                                              <p:pRg st="6" end="6"/>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12295">
                                            <p:txEl>
                                              <p:pRg st="7" end="7"/>
                                            </p:txEl>
                                          </p:spTgt>
                                        </p:tgtEl>
                                        <p:attrNameLst>
                                          <p:attrName>style.visibility</p:attrName>
                                        </p:attrNameLst>
                                      </p:cBhvr>
                                      <p:to>
                                        <p:strVal val="visible"/>
                                      </p:to>
                                    </p:set>
                                    <p:animEffect transition="in" filter="wipe(down)">
                                      <p:cBhvr>
                                        <p:cTn id="29" dur="500"/>
                                        <p:tgtEl>
                                          <p:spTgt spid="12295">
                                            <p:txEl>
                                              <p:pRg st="7" end="7"/>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12295">
                                            <p:txEl>
                                              <p:pRg st="8" end="8"/>
                                            </p:txEl>
                                          </p:spTgt>
                                        </p:tgtEl>
                                        <p:attrNameLst>
                                          <p:attrName>style.visibility</p:attrName>
                                        </p:attrNameLst>
                                      </p:cBhvr>
                                      <p:to>
                                        <p:strVal val="visible"/>
                                      </p:to>
                                    </p:set>
                                    <p:animEffect transition="in" filter="wipe(down)">
                                      <p:cBhvr>
                                        <p:cTn id="32" dur="500"/>
                                        <p:tgtEl>
                                          <p:spTgt spid="12295">
                                            <p:txEl>
                                              <p:pRg st="8" end="8"/>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12295">
                                            <p:txEl>
                                              <p:pRg st="9" end="9"/>
                                            </p:txEl>
                                          </p:spTgt>
                                        </p:tgtEl>
                                        <p:attrNameLst>
                                          <p:attrName>style.visibility</p:attrName>
                                        </p:attrNameLst>
                                      </p:cBhvr>
                                      <p:to>
                                        <p:strVal val="visible"/>
                                      </p:to>
                                    </p:set>
                                    <p:animEffect transition="in" filter="wipe(down)">
                                      <p:cBhvr>
                                        <p:cTn id="35" dur="500"/>
                                        <p:tgtEl>
                                          <p:spTgt spid="1229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D86633-0EB8-A18B-19C6-942E4E059984}"/>
              </a:ext>
            </a:extLst>
          </p:cNvPr>
          <p:cNvSpPr/>
          <p:nvPr/>
        </p:nvSpPr>
        <p:spPr bwMode="auto">
          <a:xfrm>
            <a:off x="744612" y="762000"/>
            <a:ext cx="5904656" cy="792088"/>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7652" name="Text Box 4"/>
          <p:cNvSpPr txBox="1">
            <a:spLocks noChangeArrowheads="1"/>
          </p:cNvSpPr>
          <p:nvPr/>
        </p:nvSpPr>
        <p:spPr bwMode="auto">
          <a:xfrm>
            <a:off x="107504" y="1458416"/>
            <a:ext cx="8839200" cy="5715000"/>
          </a:xfrm>
          <a:prstGeom prst="rect">
            <a:avLst/>
          </a:prstGeom>
          <a:solidFill>
            <a:schemeClr val="bg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r>
              <a:rPr lang="ar-JO" altLang="zh-CN" sz="3600" b="1" u="sng" dirty="0">
                <a:solidFill>
                  <a:srgbClr val="000000"/>
                </a:solidFill>
                <a:latin typeface="Arial" panose="020B0604020202020204" pitchFamily="34" charset="0"/>
                <a:ea typeface="宋体" charset="0"/>
                <a:cs typeface="Arial" panose="020B0604020202020204" pitchFamily="34" charset="0"/>
              </a:rPr>
              <a:t>الدليل الخارجي</a:t>
            </a:r>
            <a:endParaRPr lang="en-US" altLang="zh-CN" sz="4000" b="1" u="sng" dirty="0">
              <a:solidFill>
                <a:srgbClr val="000000"/>
              </a:solidFill>
              <a:latin typeface="Arial" panose="020B0604020202020204" pitchFamily="34" charset="0"/>
              <a:ea typeface="宋体" charset="0"/>
              <a:cs typeface="Arial" panose="020B0604020202020204" pitchFamily="34" charset="0"/>
            </a:endParaRPr>
          </a:p>
          <a:p>
            <a:pPr lvl="0" algn="ctr" eaLnBrk="1" hangingPunct="1"/>
            <a:r>
              <a:rPr lang="ar-JO" altLang="zh-CN" b="1" dirty="0">
                <a:solidFill>
                  <a:srgbClr val="000000"/>
                </a:solidFill>
                <a:latin typeface="Arial" panose="020B0604020202020204" pitchFamily="34" charset="0"/>
                <a:ea typeface="宋体" charset="0"/>
                <a:cs typeface="Arial" panose="020B0604020202020204" pitchFamily="34" charset="0"/>
              </a:rPr>
              <a:t>إن رسالة يوحنا الأولى هي الأفضل من بين جميع الرسائل العامة.</a:t>
            </a:r>
            <a:endParaRPr lang="en-US" altLang="zh-CN" b="1" dirty="0">
              <a:solidFill>
                <a:srgbClr val="000000"/>
              </a:solidFill>
              <a:latin typeface="Arial" panose="020B0604020202020204" pitchFamily="34" charset="0"/>
              <a:ea typeface="宋体" charset="0"/>
              <a:cs typeface="Arial" panose="020B0604020202020204" pitchFamily="34" charset="0"/>
            </a:endParaRPr>
          </a:p>
          <a:p>
            <a:pPr lvl="0" eaLnBrk="1" hangingPunct="1"/>
            <a:r>
              <a:rPr lang="en-US" altLang="zh-CN" sz="2000" b="1" dirty="0">
                <a:solidFill>
                  <a:srgbClr val="000000"/>
                </a:solidFill>
                <a:latin typeface="Arial" panose="020B0604020202020204" pitchFamily="34" charset="0"/>
                <a:ea typeface="宋体" charset="0"/>
                <a:cs typeface="Arial" panose="020B0604020202020204" pitchFamily="34" charset="0"/>
              </a:rPr>
              <a:t> </a:t>
            </a:r>
          </a:p>
          <a:p>
            <a:pPr eaLnBrk="1" hangingPunct="1">
              <a:buFont typeface="Wingdings" charset="0"/>
              <a:buNone/>
            </a:pPr>
            <a:r>
              <a:rPr lang="en-US" altLang="zh-CN" sz="2000" b="1" dirty="0">
                <a:solidFill>
                  <a:srgbClr val="000000"/>
                </a:solidFill>
                <a:latin typeface="Arial" panose="020B0604020202020204" pitchFamily="34" charset="0"/>
                <a:ea typeface="宋体" charset="0"/>
                <a:cs typeface="Arial" panose="020B0604020202020204" pitchFamily="34" charset="0"/>
              </a:rPr>
              <a:t> </a:t>
            </a:r>
          </a:p>
          <a:p>
            <a:pPr algn="r" eaLnBrk="1" hangingPunct="1">
              <a:buFont typeface="Wingdings" charset="0"/>
              <a:buNone/>
            </a:pPr>
            <a:r>
              <a:rPr lang="ar-JO" altLang="zh-CN" sz="2800" b="1" dirty="0">
                <a:solidFill>
                  <a:srgbClr val="000000"/>
                </a:solidFill>
                <a:latin typeface="Arial" panose="020B0604020202020204" pitchFamily="34" charset="0"/>
                <a:ea typeface="宋体" charset="0"/>
                <a:cs typeface="Arial" panose="020B0604020202020204" pitchFamily="34" charset="0"/>
              </a:rPr>
              <a:t>وجهات النظر المقاومة هي:</a:t>
            </a:r>
            <a:endParaRPr lang="en-US" altLang="zh-CN" sz="2800" b="1" dirty="0">
              <a:solidFill>
                <a:srgbClr val="000000"/>
              </a:solidFill>
              <a:latin typeface="Arial" panose="020B0604020202020204" pitchFamily="34" charset="0"/>
              <a:ea typeface="宋体" charset="0"/>
              <a:cs typeface="Arial" panose="020B0604020202020204" pitchFamily="34" charset="0"/>
            </a:endParaRPr>
          </a:p>
          <a:p>
            <a:pPr marL="522288" indent="-522288"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(أ)   أن يوحنا آخر هو من كتب الرسالة والذي كان يُعرف إما باسم يوحنا </a:t>
            </a:r>
          </a:p>
          <a:p>
            <a:pPr marL="522288" indent="-522288"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      الشيخ أو ربما يوحنا القسيس، و</a:t>
            </a:r>
            <a:endParaRPr lang="en-US" altLang="zh-CN" sz="2800" b="1" dirty="0">
              <a:solidFill>
                <a:srgbClr val="000000"/>
              </a:solidFill>
              <a:latin typeface="Arial" panose="020B0604020202020204" pitchFamily="34" charset="0"/>
              <a:ea typeface="宋体" charset="0"/>
              <a:cs typeface="Arial" panose="020B0604020202020204" pitchFamily="34" charset="0"/>
            </a:endParaRPr>
          </a:p>
          <a:p>
            <a:pPr marL="522288" indent="-522288" algn="r" eaLnBrk="1" hangingPunct="1">
              <a:buFont typeface="Wingdings" charset="0"/>
              <a:buNone/>
            </a:pPr>
            <a:r>
              <a:rPr lang="en-US" altLang="zh-CN" sz="2800" b="1" dirty="0">
                <a:solidFill>
                  <a:srgbClr val="000000"/>
                </a:solidFill>
                <a:latin typeface="Arial" panose="020B0604020202020204" pitchFamily="34" charset="0"/>
                <a:ea typeface="宋体" charset="0"/>
                <a:cs typeface="Arial" panose="020B0604020202020204" pitchFamily="34" charset="0"/>
              </a:rPr>
              <a:t> </a:t>
            </a:r>
            <a:r>
              <a:rPr lang="ar-JO" altLang="zh-CN" sz="2800" b="1" dirty="0">
                <a:solidFill>
                  <a:srgbClr val="000000"/>
                </a:solidFill>
                <a:latin typeface="Arial" panose="020B0604020202020204" pitchFamily="34" charset="0"/>
                <a:ea typeface="宋体" charset="0"/>
                <a:cs typeface="Arial" panose="020B0604020202020204" pitchFamily="34" charset="0"/>
              </a:rPr>
              <a:t>(ب) أن أحد تلاميذ يوحنا هو من كتب السفر. في إحدى العبارات، يبدو أن </a:t>
            </a:r>
          </a:p>
          <a:p>
            <a:pPr marL="522288" indent="-522288" algn="r" eaLnBrk="1" hangingPunct="1">
              <a:buFont typeface="Wingdings" charset="0"/>
              <a:buNone/>
            </a:pPr>
            <a:r>
              <a:rPr lang="ar-JO" altLang="zh-CN" sz="2800" b="1" dirty="0">
                <a:solidFill>
                  <a:srgbClr val="000000"/>
                </a:solidFill>
                <a:latin typeface="Arial" panose="020B0604020202020204" pitchFamily="34" charset="0"/>
                <a:ea typeface="宋体" charset="0"/>
                <a:cs typeface="Arial" panose="020B0604020202020204" pitchFamily="34" charset="0"/>
              </a:rPr>
              <a:t>      بابياس يميز بين يوحنا الشيخ ويوحنا الرسول. ومع ذلك فهو يستخدم </a:t>
            </a:r>
          </a:p>
          <a:p>
            <a:pPr marL="522288" indent="-522288" algn="r" eaLnBrk="1" hangingPunct="1">
              <a:buFont typeface="Wingdings" charset="0"/>
              <a:buNone/>
            </a:pPr>
            <a:r>
              <a:rPr lang="ar-JO" altLang="zh-CN" sz="2800" b="1" dirty="0">
                <a:solidFill>
                  <a:srgbClr val="000000"/>
                </a:solidFill>
                <a:latin typeface="Arial" panose="020B0604020202020204" pitchFamily="34" charset="0"/>
                <a:ea typeface="宋体" charset="0"/>
                <a:cs typeface="Arial" panose="020B0604020202020204" pitchFamily="34" charset="0"/>
              </a:rPr>
              <a:t>      في مكان آخر مصطلح الشيخ للإشارة إلى الرسل الأصليين، لذلك يجب </a:t>
            </a:r>
          </a:p>
          <a:p>
            <a:pPr marL="522288" indent="-522288" algn="r" eaLnBrk="1" hangingPunct="1">
              <a:buFont typeface="Wingdings" charset="0"/>
              <a:buNone/>
            </a:pPr>
            <a:r>
              <a:rPr lang="ar-JO" altLang="zh-CN" sz="2800" b="1" dirty="0">
                <a:solidFill>
                  <a:srgbClr val="000000"/>
                </a:solidFill>
                <a:latin typeface="Arial" panose="020B0604020202020204" pitchFamily="34" charset="0"/>
                <a:ea typeface="宋体" charset="0"/>
                <a:cs typeface="Arial" panose="020B0604020202020204" pitchFamily="34" charset="0"/>
              </a:rPr>
              <a:t>      تفسير الرجلين على أنهما واحد ونفس الشيء.</a:t>
            </a:r>
            <a:endParaRPr lang="en-US" altLang="zh-CN" sz="2800" b="1" dirty="0">
              <a:solidFill>
                <a:srgbClr val="000000"/>
              </a:solidFill>
              <a:latin typeface="Arial" panose="020B0604020202020204" pitchFamily="34" charset="0"/>
              <a:ea typeface="宋体" charset="0"/>
              <a:cs typeface="Arial" panose="020B0604020202020204" pitchFamily="34" charset="0"/>
            </a:endParaRPr>
          </a:p>
        </p:txBody>
      </p:sp>
      <p:sp>
        <p:nvSpPr>
          <p:cNvPr id="3" name="Rectangle 2">
            <a:extLst>
              <a:ext uri="{FF2B5EF4-FFF2-40B4-BE49-F238E27FC236}">
                <a16:creationId xmlns:a16="http://schemas.microsoft.com/office/drawing/2014/main" id="{D14BC714-8784-7C1A-9798-E14B3E2CA266}"/>
              </a:ext>
            </a:extLst>
          </p:cNvPr>
          <p:cNvSpPr txBox="1">
            <a:spLocks noChangeArrowheads="1"/>
          </p:cNvSpPr>
          <p:nvPr/>
        </p:nvSpPr>
        <p:spPr bwMode="auto">
          <a:xfrm>
            <a:off x="2286000" y="228600"/>
            <a:ext cx="4419600" cy="609600"/>
          </a:xfrm>
          <a:prstGeom prst="rect">
            <a:avLst/>
          </a:prstGeom>
          <a:solidFill>
            <a:srgbClr val="000000"/>
          </a:solid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i="0">
                <a:solidFill>
                  <a:schemeClr val="tx2"/>
                </a:solidFill>
                <a:latin typeface="Arial" panose="020B0604020202020204" pitchFamily="34" charset="0"/>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a:lstStyle>
          <a:p>
            <a:pPr algn="ctr" eaLnBrk="1" hangingPunct="1"/>
            <a:r>
              <a:rPr lang="ar-JO" sz="2800" kern="0">
                <a:solidFill>
                  <a:schemeClr val="bg1"/>
                </a:solidFill>
                <a:cs typeface="Arial" panose="020B0604020202020204" pitchFamily="34" charset="0"/>
              </a:rPr>
              <a:t>التأليف</a:t>
            </a:r>
            <a:endParaRPr lang="en-US" sz="2800" kern="0" dirty="0">
              <a:solidFill>
                <a:schemeClr val="bg1"/>
              </a:solidFill>
              <a:cs typeface="Arial" panose="020B0604020202020204" pitchFamily="34" charset="0"/>
            </a:endParaRPr>
          </a:p>
        </p:txBody>
      </p:sp>
      <p:sp>
        <p:nvSpPr>
          <p:cNvPr id="4" name="Text Box 4">
            <a:extLst>
              <a:ext uri="{FF2B5EF4-FFF2-40B4-BE49-F238E27FC236}">
                <a16:creationId xmlns:a16="http://schemas.microsoft.com/office/drawing/2014/main" id="{B2C8A316-142B-AB61-DFC6-C45E7DB5363D}"/>
              </a:ext>
            </a:extLst>
          </p:cNvPr>
          <p:cNvSpPr txBox="1">
            <a:spLocks noChangeArrowheads="1"/>
          </p:cNvSpPr>
          <p:nvPr/>
        </p:nvSpPr>
        <p:spPr bwMode="auto">
          <a:xfrm>
            <a:off x="8147456" y="116632"/>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rPr>
              <a:t>291</a:t>
            </a:r>
            <a:endParaRPr lang="en-US" b="1" dirty="0">
              <a:solidFill>
                <a:srgbClr val="000000"/>
              </a:solidFill>
              <a:latin typeface="Arial" panose="020B0604020202020204" pitchFamily="34" charset="0"/>
            </a:endParaRPr>
          </a:p>
        </p:txBody>
      </p:sp>
      <p:pic>
        <p:nvPicPr>
          <p:cNvPr id="5" name="Picture 9" descr="j0215075">
            <a:extLst>
              <a:ext uri="{FF2B5EF4-FFF2-40B4-BE49-F238E27FC236}">
                <a16:creationId xmlns:a16="http://schemas.microsoft.com/office/drawing/2014/main" id="{45A0A5EE-87E5-EBC3-6C14-1A45C4A42B5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08304" y="288082"/>
            <a:ext cx="1810296"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2">
                                            <p:txEl>
                                              <p:pRg st="4" end="4"/>
                                            </p:txEl>
                                          </p:spTgt>
                                        </p:tgtEl>
                                        <p:attrNameLst>
                                          <p:attrName>style.visibility</p:attrName>
                                        </p:attrNameLst>
                                      </p:cBhvr>
                                      <p:to>
                                        <p:strVal val="visible"/>
                                      </p:to>
                                    </p:set>
                                    <p:anim calcmode="lin" valueType="num">
                                      <p:cBhvr additive="base">
                                        <p:cTn id="7" dur="500" fill="hold"/>
                                        <p:tgtEl>
                                          <p:spTgt spid="27652">
                                            <p:txEl>
                                              <p:pRg st="4" end="4"/>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65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652">
                                            <p:txEl>
                                              <p:pRg st="5" end="5"/>
                                            </p:txEl>
                                          </p:spTgt>
                                        </p:tgtEl>
                                        <p:attrNameLst>
                                          <p:attrName>style.visibility</p:attrName>
                                        </p:attrNameLst>
                                      </p:cBhvr>
                                      <p:to>
                                        <p:strVal val="visible"/>
                                      </p:to>
                                    </p:set>
                                    <p:anim calcmode="lin" valueType="num">
                                      <p:cBhvr additive="base">
                                        <p:cTn id="13" dur="500" fill="hold"/>
                                        <p:tgtEl>
                                          <p:spTgt spid="27652">
                                            <p:txEl>
                                              <p:pRg st="5" end="5"/>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7652">
                                            <p:txEl>
                                              <p:pRg st="5" end="5"/>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7652">
                                            <p:txEl>
                                              <p:pRg st="6" end="6"/>
                                            </p:txEl>
                                          </p:spTgt>
                                        </p:tgtEl>
                                        <p:attrNameLst>
                                          <p:attrName>style.visibility</p:attrName>
                                        </p:attrNameLst>
                                      </p:cBhvr>
                                      <p:to>
                                        <p:strVal val="visible"/>
                                      </p:to>
                                    </p:set>
                                    <p:anim calcmode="lin" valueType="num">
                                      <p:cBhvr additive="base">
                                        <p:cTn id="17" dur="500" fill="hold"/>
                                        <p:tgtEl>
                                          <p:spTgt spid="27652">
                                            <p:txEl>
                                              <p:pRg st="6" end="6"/>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765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7652">
                                            <p:txEl>
                                              <p:pRg st="7" end="7"/>
                                            </p:txEl>
                                          </p:spTgt>
                                        </p:tgtEl>
                                        <p:attrNameLst>
                                          <p:attrName>style.visibility</p:attrName>
                                        </p:attrNameLst>
                                      </p:cBhvr>
                                      <p:to>
                                        <p:strVal val="visible"/>
                                      </p:to>
                                    </p:set>
                                    <p:anim calcmode="lin" valueType="num">
                                      <p:cBhvr additive="base">
                                        <p:cTn id="23" dur="500" fill="hold"/>
                                        <p:tgtEl>
                                          <p:spTgt spid="27652">
                                            <p:txEl>
                                              <p:pRg st="7" end="7"/>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7652">
                                            <p:txEl>
                                              <p:pRg st="7" end="7"/>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7652">
                                            <p:txEl>
                                              <p:pRg st="8" end="8"/>
                                            </p:txEl>
                                          </p:spTgt>
                                        </p:tgtEl>
                                        <p:attrNameLst>
                                          <p:attrName>style.visibility</p:attrName>
                                        </p:attrNameLst>
                                      </p:cBhvr>
                                      <p:to>
                                        <p:strVal val="visible"/>
                                      </p:to>
                                    </p:set>
                                    <p:anim calcmode="lin" valueType="num">
                                      <p:cBhvr additive="base">
                                        <p:cTn id="27" dur="500" fill="hold"/>
                                        <p:tgtEl>
                                          <p:spTgt spid="27652">
                                            <p:txEl>
                                              <p:pRg st="8" end="8"/>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7652">
                                            <p:txEl>
                                              <p:pRg st="8" end="8"/>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7652">
                                            <p:txEl>
                                              <p:pRg st="9" end="9"/>
                                            </p:txEl>
                                          </p:spTgt>
                                        </p:tgtEl>
                                        <p:attrNameLst>
                                          <p:attrName>style.visibility</p:attrName>
                                        </p:attrNameLst>
                                      </p:cBhvr>
                                      <p:to>
                                        <p:strVal val="visible"/>
                                      </p:to>
                                    </p:set>
                                    <p:anim calcmode="lin" valueType="num">
                                      <p:cBhvr additive="base">
                                        <p:cTn id="31" dur="500" fill="hold"/>
                                        <p:tgtEl>
                                          <p:spTgt spid="27652">
                                            <p:txEl>
                                              <p:pRg st="9" end="9"/>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7652">
                                            <p:txEl>
                                              <p:pRg st="9" end="9"/>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7652">
                                            <p:txEl>
                                              <p:pRg st="10" end="10"/>
                                            </p:txEl>
                                          </p:spTgt>
                                        </p:tgtEl>
                                        <p:attrNameLst>
                                          <p:attrName>style.visibility</p:attrName>
                                        </p:attrNameLst>
                                      </p:cBhvr>
                                      <p:to>
                                        <p:strVal val="visible"/>
                                      </p:to>
                                    </p:set>
                                    <p:anim calcmode="lin" valueType="num">
                                      <p:cBhvr additive="base">
                                        <p:cTn id="35" dur="500" fill="hold"/>
                                        <p:tgtEl>
                                          <p:spTgt spid="27652">
                                            <p:txEl>
                                              <p:pRg st="10" end="1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7652">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uiExpand="1"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7618" name="Text Box 4"/>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291</a:t>
            </a:r>
            <a:endParaRPr lang="en-US" b="1" dirty="0">
              <a:solidFill>
                <a:srgbClr val="000000"/>
              </a:solidFill>
              <a:latin typeface="Arial" panose="020B0604020202020204" pitchFamily="34" charset="0"/>
              <a:cs typeface="Arial" panose="020B0604020202020204" pitchFamily="34" charset="0"/>
            </a:endParaRPr>
          </a:p>
        </p:txBody>
      </p:sp>
      <p:pic>
        <p:nvPicPr>
          <p:cNvPr id="367619" name="Picture 7" descr="followingjesu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44838" y="1149424"/>
            <a:ext cx="5999162" cy="338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20" name="Text Box 8"/>
          <p:cNvSpPr txBox="1">
            <a:spLocks noChangeArrowheads="1"/>
          </p:cNvSpPr>
          <p:nvPr/>
        </p:nvSpPr>
        <p:spPr bwMode="auto">
          <a:xfrm>
            <a:off x="3779912" y="4349824"/>
            <a:ext cx="5364088" cy="2508176"/>
          </a:xfrm>
          <a:prstGeom prst="rect">
            <a:avLst/>
          </a:prstGeom>
          <a:solidFill>
            <a:schemeClr val="bg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buFont typeface="Wingdings" charset="0"/>
              <a:buNone/>
            </a:pPr>
            <a:r>
              <a:rPr lang="ar-JO" altLang="zh-CN" sz="2800" b="1" dirty="0">
                <a:solidFill>
                  <a:schemeClr val="bg1"/>
                </a:solidFill>
                <a:latin typeface="Arial" panose="020B0604020202020204" pitchFamily="34" charset="0"/>
                <a:cs typeface="Arial" panose="020B0604020202020204" pitchFamily="34" charset="0"/>
              </a:rPr>
              <a:t>1 يو 1: 1 الذي كان من البدء، الذي سمعناه، الذي رأيناه بعيوننا، الذي شاهدناه، ولمسته أيدينا، من جهة كلمة الحياة.</a:t>
            </a:r>
            <a:endParaRPr lang="en-US" altLang="zh-CN" sz="2800" b="1" dirty="0">
              <a:solidFill>
                <a:schemeClr val="bg1"/>
              </a:solidFill>
              <a:latin typeface="Arial" panose="020B0604020202020204" pitchFamily="34" charset="0"/>
              <a:cs typeface="Arial" panose="020B0604020202020204" pitchFamily="34" charset="0"/>
            </a:endParaRPr>
          </a:p>
        </p:txBody>
      </p:sp>
      <p:sp>
        <p:nvSpPr>
          <p:cNvPr id="367622" name="Rectangle 2"/>
          <p:cNvSpPr>
            <a:spLocks noGrp="1" noChangeArrowheads="1"/>
          </p:cNvSpPr>
          <p:nvPr>
            <p:ph type="title" idx="4294967295"/>
          </p:nvPr>
        </p:nvSpPr>
        <p:spPr>
          <a:xfrm>
            <a:off x="2286000" y="228600"/>
            <a:ext cx="4419600" cy="609600"/>
          </a:xfrm>
          <a:solidFill>
            <a:srgbClr val="000000"/>
          </a:solidFill>
        </p:spPr>
        <p:txBody>
          <a:bodyPr anchor="ctr"/>
          <a:lstStyle/>
          <a:p>
            <a:pPr algn="ctr" eaLnBrk="1" hangingPunct="1"/>
            <a:r>
              <a:rPr lang="ar-JO" sz="2800" dirty="0">
                <a:solidFill>
                  <a:schemeClr val="bg1"/>
                </a:solidFill>
                <a:cs typeface="Arial" panose="020B0604020202020204" pitchFamily="34" charset="0"/>
              </a:rPr>
              <a:t>التأليف</a:t>
            </a:r>
            <a:endParaRPr lang="en-US" sz="2800" dirty="0">
              <a:solidFill>
                <a:schemeClr val="bg1"/>
              </a:solidFill>
              <a:cs typeface="Arial" panose="020B0604020202020204" pitchFamily="34" charset="0"/>
            </a:endParaRPr>
          </a:p>
        </p:txBody>
      </p:sp>
      <p:sp>
        <p:nvSpPr>
          <p:cNvPr id="13318" name="Text Box 6"/>
          <p:cNvSpPr txBox="1">
            <a:spLocks noChangeArrowheads="1"/>
          </p:cNvSpPr>
          <p:nvPr/>
        </p:nvSpPr>
        <p:spPr bwMode="auto">
          <a:xfrm>
            <a:off x="0" y="1149424"/>
            <a:ext cx="3995936" cy="5708576"/>
          </a:xfrm>
          <a:prstGeom prst="rect">
            <a:avLst/>
          </a:prstGeom>
          <a:solidFill>
            <a:schemeClr val="bg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66725" indent="-455613" algn="ctr" eaLnBrk="1" hangingPunct="1">
              <a:buFont typeface="Wingdings" charset="0"/>
              <a:buNone/>
            </a:pPr>
            <a:r>
              <a:rPr lang="ar-JO" altLang="zh-CN" b="1" u="sng" dirty="0">
                <a:latin typeface="Arial" panose="020B0604020202020204" pitchFamily="34" charset="0"/>
                <a:cs typeface="Arial" panose="020B0604020202020204" pitchFamily="34" charset="0"/>
              </a:rPr>
              <a:t>الدليل الداخلي</a:t>
            </a:r>
            <a:endParaRPr lang="en-US" altLang="zh-CN" b="1" u="sng" dirty="0">
              <a:latin typeface="Arial" panose="020B0604020202020204" pitchFamily="34" charset="0"/>
              <a:cs typeface="Arial" panose="020B0604020202020204" pitchFamily="34" charset="0"/>
            </a:endParaRPr>
          </a:p>
          <a:p>
            <a:pPr marL="466725" indent="-455613" algn="ctr" eaLnBrk="1" hangingPunct="1">
              <a:buFont typeface="Wingdings" charset="0"/>
              <a:buNone/>
            </a:pPr>
            <a:endParaRPr lang="en-US" altLang="zh-CN" b="1" dirty="0">
              <a:latin typeface="Arial" panose="020B0604020202020204" pitchFamily="34" charset="0"/>
              <a:cs typeface="Arial" panose="020B0604020202020204" pitchFamily="34" charset="0"/>
            </a:endParaRPr>
          </a:p>
          <a:p>
            <a:pPr marL="466725" indent="-455613" algn="r" rtl="1" eaLnBrk="1" hangingPunct="1">
              <a:buFont typeface="Wingdings" charset="0"/>
              <a:buChar char="Ø"/>
            </a:pPr>
            <a:r>
              <a:rPr lang="en-US" altLang="zh-CN" b="1" dirty="0">
                <a:latin typeface="Arial" panose="020B0604020202020204" pitchFamily="34" charset="0"/>
                <a:cs typeface="Arial" panose="020B0604020202020204" pitchFamily="34" charset="0"/>
              </a:rPr>
              <a:t> </a:t>
            </a:r>
            <a:r>
              <a:rPr lang="ar-JO" altLang="zh-CN" b="1" dirty="0">
                <a:latin typeface="Arial" panose="020B0604020202020204" pitchFamily="34" charset="0"/>
                <a:cs typeface="Arial" panose="020B0604020202020204" pitchFamily="34" charset="0"/>
              </a:rPr>
              <a:t>تدعم الرسالة نفسها التقليد</a:t>
            </a:r>
            <a:r>
              <a:rPr lang="en-US" altLang="zh-CN" b="1" dirty="0">
                <a:latin typeface="Arial" panose="020B0604020202020204" pitchFamily="34" charset="0"/>
                <a:cs typeface="Arial" panose="020B0604020202020204" pitchFamily="34" charset="0"/>
              </a:rPr>
              <a:t> </a:t>
            </a:r>
            <a:r>
              <a:rPr lang="ar-JO" altLang="zh-CN" b="1" dirty="0">
                <a:latin typeface="Arial" panose="020B0604020202020204" pitchFamily="34" charset="0"/>
                <a:cs typeface="Arial" panose="020B0604020202020204" pitchFamily="34" charset="0"/>
              </a:rPr>
              <a:t>القوي للتأليف اليوحناوي</a:t>
            </a:r>
            <a:endParaRPr lang="en-US" altLang="zh-CN" b="1" dirty="0">
              <a:latin typeface="Arial" panose="020B0604020202020204" pitchFamily="34" charset="0"/>
              <a:cs typeface="Arial" panose="020B0604020202020204" pitchFamily="34" charset="0"/>
            </a:endParaRPr>
          </a:p>
          <a:p>
            <a:pPr marL="466725" indent="-455613" algn="ctr" eaLnBrk="1" hangingPunct="1">
              <a:buFont typeface="Wingdings" charset="0"/>
              <a:buChar char="Ø"/>
            </a:pPr>
            <a:endParaRPr lang="en-US" altLang="zh-CN" b="1" dirty="0">
              <a:latin typeface="Arial" panose="020B0604020202020204" pitchFamily="34" charset="0"/>
              <a:cs typeface="Arial" panose="020B0604020202020204" pitchFamily="34" charset="0"/>
            </a:endParaRPr>
          </a:p>
          <a:p>
            <a:pPr marL="466725" indent="-455613" algn="r" rtl="1" eaLnBrk="1" hangingPunct="1">
              <a:buFont typeface="Wingdings" charset="0"/>
              <a:buChar char="Ø"/>
            </a:pPr>
            <a:r>
              <a:rPr lang="ar-JO" altLang="zh-CN" b="1" dirty="0">
                <a:latin typeface="Arial" panose="020B0604020202020204" pitchFamily="34" charset="0"/>
                <a:cs typeface="Arial" panose="020B0604020202020204" pitchFamily="34" charset="0"/>
              </a:rPr>
              <a:t> لم يتم ذكر اسمه لكنه كان شاهد عيان (1: 1-4) مع سلطة</a:t>
            </a:r>
            <a:r>
              <a:rPr lang="en-US" altLang="zh-CN" b="1" dirty="0">
                <a:latin typeface="Arial" panose="020B0604020202020204" pitchFamily="34" charset="0"/>
                <a:cs typeface="Arial" panose="020B0604020202020204" pitchFamily="34" charset="0"/>
              </a:rPr>
              <a:t> </a:t>
            </a:r>
            <a:r>
              <a:rPr lang="ar-JO" altLang="zh-CN" b="1" dirty="0">
                <a:latin typeface="Arial" panose="020B0604020202020204" pitchFamily="34" charset="0"/>
                <a:cs typeface="Arial" panose="020B0604020202020204" pitchFamily="34" charset="0"/>
              </a:rPr>
              <a:t>عظيمة ظاهرة في تأكيداته (2: 19، 4: 6، 14) </a:t>
            </a:r>
            <a:endParaRPr lang="en-US" altLang="zh-CN" b="1" dirty="0">
              <a:latin typeface="Arial" panose="020B0604020202020204" pitchFamily="34" charset="0"/>
              <a:cs typeface="Arial" panose="020B0604020202020204" pitchFamily="34" charset="0"/>
            </a:endParaRPr>
          </a:p>
          <a:p>
            <a:pPr marL="466725" indent="-455613" algn="ctr" eaLnBrk="1" hangingPunct="1">
              <a:buFont typeface="Wingdings" charset="0"/>
              <a:buChar char="Ø"/>
            </a:pPr>
            <a:endParaRPr lang="en-US" altLang="zh-CN" b="1" dirty="0">
              <a:latin typeface="Arial" panose="020B0604020202020204" pitchFamily="34" charset="0"/>
              <a:cs typeface="Arial" panose="020B0604020202020204" pitchFamily="34" charset="0"/>
            </a:endParaRPr>
          </a:p>
          <a:p>
            <a:pPr marL="466725" indent="-455613" algn="r" rtl="1" eaLnBrk="1" hangingPunct="1">
              <a:buFont typeface="Wingdings" charset="0"/>
              <a:buChar char="Ø"/>
            </a:pPr>
            <a:r>
              <a:rPr lang="ar-JO" altLang="zh-CN" b="1" dirty="0">
                <a:latin typeface="Arial" panose="020B0604020202020204" pitchFamily="34" charset="0"/>
                <a:cs typeface="Arial" panose="020B0604020202020204" pitchFamily="34" charset="0"/>
              </a:rPr>
              <a:t>الأسلوب مشابه جداً لأسلوب</a:t>
            </a:r>
            <a:r>
              <a:rPr lang="en-US" altLang="zh-CN" b="1" dirty="0">
                <a:latin typeface="Arial" panose="020B0604020202020204" pitchFamily="34" charset="0"/>
                <a:cs typeface="Arial" panose="020B0604020202020204" pitchFamily="34" charset="0"/>
              </a:rPr>
              <a:t> </a:t>
            </a:r>
            <a:r>
              <a:rPr lang="ar-JO" altLang="zh-CN" b="1" dirty="0">
                <a:latin typeface="Arial" panose="020B0604020202020204" pitchFamily="34" charset="0"/>
                <a:cs typeface="Arial" panose="020B0604020202020204" pitchFamily="34" charset="0"/>
              </a:rPr>
              <a:t>الإنجيل الرابع</a:t>
            </a:r>
            <a:endParaRPr lang="en-US" altLang="zh-CN"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 calcmode="lin" valueType="num">
                                      <p:cBhvr additive="base">
                                        <p:cTn id="7" dur="500" fill="hold"/>
                                        <p:tgtEl>
                                          <p:spTgt spid="13318"/>
                                        </p:tgtEl>
                                        <p:attrNameLst>
                                          <p:attrName>ppt_x</p:attrName>
                                        </p:attrNameLst>
                                      </p:cBhvr>
                                      <p:tavLst>
                                        <p:tav tm="0">
                                          <p:val>
                                            <p:strVal val="1+#ppt_w/2"/>
                                          </p:val>
                                        </p:tav>
                                        <p:tav tm="100000">
                                          <p:val>
                                            <p:strVal val="#ppt_x"/>
                                          </p:val>
                                        </p:tav>
                                      </p:tavLst>
                                    </p:anim>
                                    <p:anim calcmode="lin" valueType="num">
                                      <p:cBhvr additive="base">
                                        <p:cTn id="8" dur="500" fill="hold"/>
                                        <p:tgtEl>
                                          <p:spTgt spid="1331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320"/>
                                        </p:tgtEl>
                                        <p:attrNameLst>
                                          <p:attrName>style.visibility</p:attrName>
                                        </p:attrNameLst>
                                      </p:cBhvr>
                                      <p:to>
                                        <p:strVal val="visible"/>
                                      </p:to>
                                    </p:set>
                                    <p:anim calcmode="lin" valueType="num">
                                      <p:cBhvr additive="base">
                                        <p:cTn id="13" dur="500" fill="hold"/>
                                        <p:tgtEl>
                                          <p:spTgt spid="13320"/>
                                        </p:tgtEl>
                                        <p:attrNameLst>
                                          <p:attrName>ppt_x</p:attrName>
                                        </p:attrNameLst>
                                      </p:cBhvr>
                                      <p:tavLst>
                                        <p:tav tm="0">
                                          <p:val>
                                            <p:strVal val="1+#ppt_w/2"/>
                                          </p:val>
                                        </p:tav>
                                        <p:tav tm="100000">
                                          <p:val>
                                            <p:strVal val="#ppt_x"/>
                                          </p:val>
                                        </p:tav>
                                      </p:tavLst>
                                    </p:anim>
                                    <p:anim calcmode="lin" valueType="num">
                                      <p:cBhvr additive="base">
                                        <p:cTn id="14" dur="500" fill="hold"/>
                                        <p:tgtEl>
                                          <p:spTgt spid="133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animBg="1" autoUpdateAnimBg="0"/>
      <p:bldP spid="13318"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JO" sz="2800" dirty="0">
                <a:solidFill>
                  <a:schemeClr val="bg1"/>
                </a:solidFill>
                <a:cs typeface="Arial" panose="020B0604020202020204" pitchFamily="34" charset="0"/>
              </a:rPr>
              <a:t>التاريخ</a:t>
            </a:r>
            <a:endParaRPr lang="en-US" sz="2800" dirty="0">
              <a:solidFill>
                <a:schemeClr val="bg1"/>
              </a:solidFill>
              <a:cs typeface="Arial" panose="020B0604020202020204" pitchFamily="34" charset="0"/>
            </a:endParaRPr>
          </a:p>
        </p:txBody>
      </p:sp>
      <p:sp>
        <p:nvSpPr>
          <p:cNvPr id="369667" name="Text Box 4"/>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291</a:t>
            </a:r>
            <a:endParaRPr lang="en-US" b="1" dirty="0">
              <a:solidFill>
                <a:srgbClr val="000000"/>
              </a:solidFill>
              <a:latin typeface="Arial" panose="020B0604020202020204" pitchFamily="34" charset="0"/>
              <a:cs typeface="Arial" panose="020B0604020202020204" pitchFamily="34" charset="0"/>
            </a:endParaRPr>
          </a:p>
        </p:txBody>
      </p:sp>
      <p:sp>
        <p:nvSpPr>
          <p:cNvPr id="14342" name="Text Box 6"/>
          <p:cNvSpPr txBox="1">
            <a:spLocks noChangeArrowheads="1"/>
          </p:cNvSpPr>
          <p:nvPr/>
        </p:nvSpPr>
        <p:spPr bwMode="auto">
          <a:xfrm>
            <a:off x="323529" y="1524000"/>
            <a:ext cx="8527966" cy="3416320"/>
          </a:xfrm>
          <a:prstGeom prst="rect">
            <a:avLst/>
          </a:prstGeom>
          <a:solidFill>
            <a:srgbClr val="0A2E2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4025" indent="-454025" algn="r" rtl="1" eaLnBrk="1" hangingPunct="1">
              <a:buFont typeface="Wingdings" charset="0"/>
              <a:buChar char="v"/>
            </a:pPr>
            <a:r>
              <a:rPr lang="ar-JO" altLang="zh-CN" b="1" dirty="0">
                <a:solidFill>
                  <a:srgbClr val="FFFFFF"/>
                </a:solidFill>
                <a:latin typeface="Arial" panose="020B0604020202020204" pitchFamily="34" charset="0"/>
                <a:ea typeface="宋体" charset="0"/>
                <a:cs typeface="Arial" panose="020B0604020202020204" pitchFamily="34" charset="0"/>
              </a:rPr>
              <a:t>معظم العلماء المحافظين يؤرخون 1 يوحنا ما بين 80-97 م ويؤرخه الليبراليون ما بعد 90-110 م مباشرة.</a:t>
            </a:r>
            <a:endParaRPr lang="en-US" altLang="zh-CN" b="1" dirty="0">
              <a:solidFill>
                <a:srgbClr val="FFFFFF"/>
              </a:solidFill>
              <a:latin typeface="Arial" panose="020B0604020202020204" pitchFamily="34" charset="0"/>
              <a:ea typeface="宋体" charset="0"/>
              <a:cs typeface="Arial" panose="020B0604020202020204" pitchFamily="34" charset="0"/>
            </a:endParaRPr>
          </a:p>
          <a:p>
            <a:pPr marL="454025" indent="-454025" eaLnBrk="1" hangingPunct="1">
              <a:buFont typeface="Wingdings" charset="0"/>
              <a:buNone/>
            </a:pPr>
            <a:r>
              <a:rPr lang="en-US" altLang="zh-CN" b="1" dirty="0">
                <a:solidFill>
                  <a:srgbClr val="FFFFFF"/>
                </a:solidFill>
                <a:latin typeface="Arial" panose="020B0604020202020204" pitchFamily="34" charset="0"/>
                <a:ea typeface="宋体" charset="0"/>
                <a:cs typeface="Arial" panose="020B0604020202020204" pitchFamily="34" charset="0"/>
              </a:rPr>
              <a:t>  </a:t>
            </a:r>
          </a:p>
          <a:p>
            <a:pPr marL="454025" indent="-454025" algn="r" rtl="1" eaLnBrk="1" hangingPunct="1">
              <a:buFont typeface="Wingdings" charset="0"/>
              <a:buChar char="v"/>
            </a:pPr>
            <a:r>
              <a:rPr lang="ar-JO" altLang="zh-CN" b="1" dirty="0">
                <a:solidFill>
                  <a:srgbClr val="FFFFFF"/>
                </a:solidFill>
                <a:latin typeface="Arial" panose="020B0604020202020204" pitchFamily="34" charset="0"/>
                <a:ea typeface="宋体" charset="0"/>
                <a:cs typeface="Arial" panose="020B0604020202020204" pitchFamily="34" charset="0"/>
              </a:rPr>
              <a:t>لا تذكر الرسالة أي اضطهاد حدث في زمن حكم دومتيان (81-96 م).</a:t>
            </a:r>
            <a:r>
              <a:rPr lang="en-US" altLang="zh-CN" b="1" dirty="0">
                <a:solidFill>
                  <a:srgbClr val="FFFFFF"/>
                </a:solidFill>
                <a:latin typeface="Arial" panose="020B0604020202020204" pitchFamily="34" charset="0"/>
                <a:ea typeface="宋体" charset="0"/>
                <a:cs typeface="Arial" panose="020B0604020202020204" pitchFamily="34" charset="0"/>
              </a:rPr>
              <a:t> </a:t>
            </a:r>
          </a:p>
          <a:p>
            <a:pPr marL="454025" indent="-454025" eaLnBrk="1" hangingPunct="1">
              <a:buFont typeface="Wingdings" charset="0"/>
              <a:buNone/>
            </a:pPr>
            <a:endParaRPr lang="en-US" altLang="zh-CN" b="1" dirty="0">
              <a:solidFill>
                <a:srgbClr val="FFFFFF"/>
              </a:solidFill>
              <a:latin typeface="Arial" panose="020B0604020202020204" pitchFamily="34" charset="0"/>
              <a:ea typeface="宋体" charset="0"/>
              <a:cs typeface="Arial" panose="020B0604020202020204" pitchFamily="34" charset="0"/>
            </a:endParaRPr>
          </a:p>
          <a:p>
            <a:pPr marL="454025" indent="-454025" algn="r" rtl="1" eaLnBrk="1" hangingPunct="1">
              <a:buFont typeface="Wingdings" charset="0"/>
              <a:buChar char="v"/>
            </a:pPr>
            <a:r>
              <a:rPr lang="ar-JO" altLang="zh-CN" b="1" dirty="0">
                <a:solidFill>
                  <a:srgbClr val="FFFFFF"/>
                </a:solidFill>
                <a:latin typeface="Arial" panose="020B0604020202020204" pitchFamily="34" charset="0"/>
                <a:ea typeface="宋体" charset="0"/>
                <a:cs typeface="Arial" panose="020B0604020202020204" pitchFamily="34" charset="0"/>
              </a:rPr>
              <a:t>قد يقترح هذا تاريخاً قبل 81 م أو بعد 96 م، باي حال فقد كان يوحنا رجلاً عجوزاً في ثمانينياته أو أكبر عندما كتب.</a:t>
            </a:r>
            <a:endParaRPr lang="en-US" altLang="zh-CN" b="1" dirty="0">
              <a:solidFill>
                <a:srgbClr val="FFFFFF"/>
              </a:solidFill>
              <a:latin typeface="Arial" panose="020B0604020202020204" pitchFamily="34" charset="0"/>
              <a:ea typeface="宋体" charset="0"/>
              <a:cs typeface="Arial" panose="020B0604020202020204" pitchFamily="34" charset="0"/>
            </a:endParaRPr>
          </a:p>
          <a:p>
            <a:pPr marL="454025" indent="-454025" eaLnBrk="1" hangingPunct="1">
              <a:buFont typeface="Wingdings" charset="0"/>
              <a:buNone/>
            </a:pPr>
            <a:endParaRPr lang="en-US" altLang="zh-CN" b="1" dirty="0">
              <a:solidFill>
                <a:srgbClr val="FFFFFF"/>
              </a:solidFill>
              <a:latin typeface="Arial" panose="020B0604020202020204" pitchFamily="34" charset="0"/>
              <a:ea typeface="宋体" charset="0"/>
              <a:cs typeface="Arial" panose="020B0604020202020204" pitchFamily="34" charset="0"/>
            </a:endParaRPr>
          </a:p>
          <a:p>
            <a:pPr marL="454025" indent="-454025" algn="r" rtl="1" eaLnBrk="1" hangingPunct="1">
              <a:buFont typeface="Wingdings" charset="0"/>
              <a:buChar char="v"/>
            </a:pPr>
            <a:r>
              <a:rPr lang="ar-JO" altLang="zh-CN" b="1" dirty="0">
                <a:solidFill>
                  <a:srgbClr val="FFFFFF"/>
                </a:solidFill>
                <a:latin typeface="Arial" panose="020B0604020202020204" pitchFamily="34" charset="0"/>
                <a:ea typeface="宋体" charset="0"/>
                <a:cs typeface="Arial" panose="020B0604020202020204" pitchFamily="34" charset="0"/>
              </a:rPr>
              <a:t>يستخدم هذا المساق تاريخ 85-95 م حيث أنَّ السفر يسبق سفر الرؤيا.</a:t>
            </a:r>
            <a:r>
              <a:rPr lang="en-US" altLang="zh-CN" b="1" dirty="0">
                <a:solidFill>
                  <a:srgbClr val="FFFFFF"/>
                </a:solidFill>
                <a:latin typeface="Arial" panose="020B0604020202020204" pitchFamily="34" charset="0"/>
                <a:ea typeface="宋体" charset="0"/>
                <a:cs typeface="Arial" panose="020B0604020202020204" pitchFamily="34" charset="0"/>
              </a:rPr>
              <a:t> </a:t>
            </a:r>
          </a:p>
        </p:txBody>
      </p:sp>
      <p:pic>
        <p:nvPicPr>
          <p:cNvPr id="369669" name="Picture 8" descr="j019976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76200"/>
            <a:ext cx="1798638" cy="1414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2">
                                            <p:txEl>
                                              <p:pRg st="2" end="2"/>
                                            </p:txEl>
                                          </p:spTgt>
                                        </p:tgtEl>
                                        <p:attrNameLst>
                                          <p:attrName>style.visibility</p:attrName>
                                        </p:attrNameLst>
                                      </p:cBhvr>
                                      <p:to>
                                        <p:strVal val="visible"/>
                                      </p:to>
                                    </p:set>
                                    <p:anim calcmode="lin" valueType="num">
                                      <p:cBhvr additive="base">
                                        <p:cTn id="7" dur="500" fill="hold"/>
                                        <p:tgtEl>
                                          <p:spTgt spid="1434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4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2">
                                            <p:txEl>
                                              <p:pRg st="4" end="4"/>
                                            </p:txEl>
                                          </p:spTgt>
                                        </p:tgtEl>
                                        <p:attrNameLst>
                                          <p:attrName>style.visibility</p:attrName>
                                        </p:attrNameLst>
                                      </p:cBhvr>
                                      <p:to>
                                        <p:strVal val="visible"/>
                                      </p:to>
                                    </p:set>
                                    <p:anim calcmode="lin" valueType="num">
                                      <p:cBhvr additive="base">
                                        <p:cTn id="13" dur="500" fill="hold"/>
                                        <p:tgtEl>
                                          <p:spTgt spid="14342">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2">
                                            <p:txEl>
                                              <p:pRg st="6" end="6"/>
                                            </p:txEl>
                                          </p:spTgt>
                                        </p:tgtEl>
                                        <p:attrNameLst>
                                          <p:attrName>style.visibility</p:attrName>
                                        </p:attrNameLst>
                                      </p:cBhvr>
                                      <p:to>
                                        <p:strVal val="visible"/>
                                      </p:to>
                                    </p:set>
                                    <p:anim calcmode="lin" valueType="num">
                                      <p:cBhvr additive="base">
                                        <p:cTn id="19" dur="500" fill="hold"/>
                                        <p:tgtEl>
                                          <p:spTgt spid="14342">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2">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042988" y="5013325"/>
            <a:ext cx="1887537" cy="461963"/>
          </a:xfrm>
          <a:prstGeom prst="rect">
            <a:avLst/>
          </a:prstGeom>
          <a:noFill/>
        </p:spPr>
        <p:txBody>
          <a:bodyPr>
            <a:spAutoFit/>
          </a:bodyPr>
          <a:lstStyle/>
          <a:p>
            <a:pPr algn="r">
              <a:defRPr/>
            </a:pPr>
            <a:r>
              <a:rPr lang="ar-JO"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أفسس</a:t>
            </a:r>
            <a:endParaRPr lang="en-US"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لاودكية</a:t>
            </a:r>
            <a:endPar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TextBox 10"/>
          <p:cNvSpPr txBox="1"/>
          <p:nvPr/>
        </p:nvSpPr>
        <p:spPr>
          <a:xfrm>
            <a:off x="3621088" y="4479925"/>
            <a:ext cx="2390775" cy="461963"/>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فيلادلفيا</a:t>
            </a:r>
            <a:endPar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TextBox 11"/>
          <p:cNvSpPr txBox="1"/>
          <p:nvPr/>
        </p:nvSpPr>
        <p:spPr>
          <a:xfrm>
            <a:off x="2987675" y="3644900"/>
            <a:ext cx="1671638" cy="461963"/>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ساردس</a:t>
            </a:r>
            <a:endPar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TextBox 12"/>
          <p:cNvSpPr txBox="1"/>
          <p:nvPr/>
        </p:nvSpPr>
        <p:spPr>
          <a:xfrm>
            <a:off x="2268538" y="2565400"/>
            <a:ext cx="1885950" cy="461963"/>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ثياتيرا</a:t>
            </a:r>
            <a:endPar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TextBox 13"/>
          <p:cNvSpPr txBox="1"/>
          <p:nvPr/>
        </p:nvSpPr>
        <p:spPr>
          <a:xfrm>
            <a:off x="827088" y="3933825"/>
            <a:ext cx="1887537" cy="460375"/>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سميرنا</a:t>
            </a:r>
            <a:endPar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Diamond 16"/>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18" name="Diamond 17"/>
          <p:cNvSpPr>
            <a:spLocks noChangeArrowheads="1"/>
          </p:cNvSpPr>
          <p:nvPr/>
        </p:nvSpPr>
        <p:spPr bwMode="auto">
          <a:xfrm>
            <a:off x="2843213" y="5084763"/>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19" name="Diamond 18"/>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0" name="Diamond 19"/>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1" name="Diamond 20"/>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2" name="Diamond 21"/>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3" name="Diamond 22"/>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371727" name="Rectangle 4"/>
          <p:cNvSpPr>
            <a:spLocks noGrp="1" noChangeArrowheads="1"/>
          </p:cNvSpPr>
          <p:nvPr>
            <p:ph type="title" idx="4294967295"/>
          </p:nvPr>
        </p:nvSpPr>
        <p:spPr>
          <a:xfrm>
            <a:off x="-36513" y="0"/>
            <a:ext cx="4572001" cy="692150"/>
          </a:xfrm>
          <a:solidFill>
            <a:srgbClr val="000000"/>
          </a:solidFill>
        </p:spPr>
        <p:txBody>
          <a:bodyPr/>
          <a:lstStyle/>
          <a:p>
            <a:pPr algn="ctr" eaLnBrk="1" hangingPunct="1"/>
            <a:r>
              <a:rPr lang="ar-JO" altLang="zh-CN" sz="3600" b="1" dirty="0">
                <a:solidFill>
                  <a:schemeClr val="bg1"/>
                </a:solidFill>
                <a:latin typeface="Arial" panose="020B0604020202020204" pitchFamily="34" charset="0"/>
                <a:ea typeface="ＭＳ Ｐゴシック" charset="0"/>
                <a:cs typeface="Arial" panose="020B0604020202020204" pitchFamily="34" charset="0"/>
              </a:rPr>
              <a:t>الأصل / المستلمين</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71728" name="Text Box 8"/>
          <p:cNvSpPr txBox="1">
            <a:spLocks noChangeArrowheads="1"/>
          </p:cNvSpPr>
          <p:nvPr/>
        </p:nvSpPr>
        <p:spPr bwMode="auto">
          <a:xfrm>
            <a:off x="8334781" y="9207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rPr>
              <a:t>291</a:t>
            </a:r>
            <a:endParaRPr lang="en-US" b="1" dirty="0">
              <a:solidFill>
                <a:srgbClr val="000000"/>
              </a:solidFill>
              <a:latin typeface="Arial" panose="020B0604020202020204" pitchFamily="34" charset="0"/>
            </a:endParaRPr>
          </a:p>
        </p:txBody>
      </p:sp>
      <p:sp>
        <p:nvSpPr>
          <p:cNvPr id="37891" name="Line 3"/>
          <p:cNvSpPr>
            <a:spLocks noChangeShapeType="1"/>
          </p:cNvSpPr>
          <p:nvPr/>
        </p:nvSpPr>
        <p:spPr bwMode="auto">
          <a:xfrm rot="10800000" flipV="1">
            <a:off x="3059113" y="3284538"/>
            <a:ext cx="504825" cy="1728787"/>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endParaRPr>
          </a:p>
        </p:txBody>
      </p:sp>
      <p:sp>
        <p:nvSpPr>
          <p:cNvPr id="24" name="TextBox 23"/>
          <p:cNvSpPr txBox="1"/>
          <p:nvPr/>
        </p:nvSpPr>
        <p:spPr>
          <a:xfrm>
            <a:off x="900113" y="1916113"/>
            <a:ext cx="1885950" cy="461962"/>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برغامس</a:t>
            </a:r>
            <a:endPar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7657" name="Text Box 9"/>
          <p:cNvSpPr txBox="1">
            <a:spLocks noChangeArrowheads="1"/>
          </p:cNvSpPr>
          <p:nvPr/>
        </p:nvSpPr>
        <p:spPr bwMode="auto">
          <a:xfrm>
            <a:off x="467544" y="946150"/>
            <a:ext cx="8562155" cy="1569660"/>
          </a:xfrm>
          <a:prstGeom prst="rect">
            <a:avLst/>
          </a:prstGeom>
          <a:solidFill>
            <a:schemeClr val="tx1"/>
          </a:solidFill>
          <a:ln w="12700" cap="sq">
            <a:solidFill>
              <a:schemeClr val="bg1"/>
            </a:solid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ja-JP" sz="3200" b="1" dirty="0">
                <a:solidFill>
                  <a:srgbClr val="FFFFFF"/>
                </a:solidFill>
                <a:latin typeface="Arial" panose="020B0604020202020204" pitchFamily="34" charset="0"/>
                <a:cs typeface="Arial" panose="020B0604020202020204" pitchFamily="34" charset="0"/>
              </a:rPr>
              <a:t>إن الحث على الابتعاد عن الأصنام (5: 21) يؤيد تقليد كتابة يوحنا من </a:t>
            </a:r>
            <a:r>
              <a:rPr lang="ar-JO" altLang="ja-JP" sz="3200" b="1" dirty="0">
                <a:solidFill>
                  <a:srgbClr val="FFFF00"/>
                </a:solidFill>
                <a:latin typeface="Arial" panose="020B0604020202020204" pitchFamily="34" charset="0"/>
                <a:cs typeface="Arial" panose="020B0604020202020204" pitchFamily="34" charset="0"/>
              </a:rPr>
              <a:t>أفسس</a:t>
            </a:r>
            <a:r>
              <a:rPr lang="ar-JO" altLang="ja-JP" sz="3200" b="1" dirty="0">
                <a:solidFill>
                  <a:srgbClr val="FFFFFF"/>
                </a:solidFill>
                <a:latin typeface="Arial" panose="020B0604020202020204" pitchFamily="34" charset="0"/>
                <a:cs typeface="Arial" panose="020B0604020202020204" pitchFamily="34" charset="0"/>
              </a:rPr>
              <a:t> حيث أنَّ الأصنام كانت بارزة في الثقافة اليونانية الرومانية الوثنيّة ولكنها نادرة في فلسطين.</a:t>
            </a:r>
            <a:endParaRPr lang="en-US" altLang="ja-JP"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par>
                          <p:cTn id="48" fill="hold" nodeType="afterGroup">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7" grpId="0" animBg="1"/>
      <p:bldP spid="18" grpId="0" animBg="1"/>
      <p:bldP spid="19" grpId="0" animBg="1"/>
      <p:bldP spid="20" grpId="0" animBg="1"/>
      <p:bldP spid="21" grpId="0" animBg="1"/>
      <p:bldP spid="22" grpId="0" animBg="1"/>
      <p:bldP spid="23" grpId="0" animBg="1"/>
      <p:bldP spid="24" grpId="0"/>
      <p:bldP spid="27657"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73762"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JO" altLang="zh-CN" sz="2800" dirty="0">
                <a:solidFill>
                  <a:schemeClr val="bg1"/>
                </a:solidFill>
                <a:ea typeface="宋体" charset="0"/>
                <a:cs typeface="Arial" panose="020B0604020202020204" pitchFamily="34" charset="0"/>
              </a:rPr>
              <a:t>المناسبة</a:t>
            </a:r>
            <a:endParaRPr lang="en-US" sz="2800" dirty="0">
              <a:solidFill>
                <a:schemeClr val="bg1"/>
              </a:solidFill>
              <a:ea typeface="宋体" charset="0"/>
              <a:cs typeface="Arial" panose="020B0604020202020204" pitchFamily="34" charset="0"/>
            </a:endParaRPr>
          </a:p>
        </p:txBody>
      </p:sp>
      <p:sp>
        <p:nvSpPr>
          <p:cNvPr id="373763"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291</a:t>
            </a:r>
            <a:endParaRPr lang="en-US" b="1" dirty="0">
              <a:solidFill>
                <a:srgbClr val="000000"/>
              </a:solidFill>
              <a:latin typeface="Arial" panose="020B0604020202020204" pitchFamily="34" charset="0"/>
              <a:cs typeface="Arial" panose="020B0604020202020204" pitchFamily="34" charset="0"/>
            </a:endParaRPr>
          </a:p>
        </p:txBody>
      </p:sp>
      <p:sp>
        <p:nvSpPr>
          <p:cNvPr id="16388" name="Text Box 4"/>
          <p:cNvSpPr txBox="1">
            <a:spLocks noChangeArrowheads="1"/>
          </p:cNvSpPr>
          <p:nvPr/>
        </p:nvSpPr>
        <p:spPr bwMode="auto">
          <a:xfrm>
            <a:off x="228600" y="1871663"/>
            <a:ext cx="8610600" cy="2677656"/>
          </a:xfrm>
          <a:prstGeom prst="rect">
            <a:avLst/>
          </a:prstGeom>
          <a:gradFill rotWithShape="1">
            <a:gsLst>
              <a:gs pos="0">
                <a:srgbClr val="3B003B"/>
              </a:gs>
              <a:gs pos="50000">
                <a:srgbClr val="800080"/>
              </a:gs>
              <a:gs pos="100000">
                <a:srgbClr val="3B003B"/>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sz="2800" b="1" dirty="0">
                <a:solidFill>
                  <a:srgbClr val="FFFFFF"/>
                </a:solidFill>
                <a:latin typeface="Arial" panose="020B0604020202020204" pitchFamily="34" charset="0"/>
                <a:ea typeface="宋体" charset="0"/>
                <a:cs typeface="Arial" panose="020B0604020202020204" pitchFamily="34" charset="0"/>
              </a:rPr>
              <a:t>	</a:t>
            </a:r>
            <a:r>
              <a:rPr lang="ar-JO" altLang="zh-CN" sz="2800" b="1" dirty="0">
                <a:solidFill>
                  <a:srgbClr val="FFFFFF"/>
                </a:solidFill>
                <a:latin typeface="Arial" panose="020B0604020202020204" pitchFamily="34" charset="0"/>
                <a:ea typeface="宋体" charset="0"/>
                <a:cs typeface="Arial" panose="020B0604020202020204" pitchFamily="34" charset="0"/>
              </a:rPr>
              <a:t>مع أن الغنوسية لم تتطور إلى أسوأ اشكالها حتى القرن الثاني، لكن شكلاً مبكراً من الغنوسية واضح في هه الرسالة.</a:t>
            </a:r>
            <a:endParaRPr lang="en-US" altLang="zh-CN" sz="2800" b="1" dirty="0">
              <a:solidFill>
                <a:srgbClr val="FFFFFF"/>
              </a:solidFill>
              <a:latin typeface="Arial" panose="020B0604020202020204" pitchFamily="34" charset="0"/>
              <a:ea typeface="宋体" charset="0"/>
              <a:cs typeface="Arial" panose="020B0604020202020204" pitchFamily="34" charset="0"/>
            </a:endParaRPr>
          </a:p>
          <a:p>
            <a:pPr algn="ctr" eaLnBrk="1" hangingPunct="1">
              <a:buFont typeface="Wingdings" charset="0"/>
              <a:buNone/>
            </a:pPr>
            <a:endParaRPr lang="en-US" altLang="zh-CN" sz="2800" b="1" dirty="0">
              <a:solidFill>
                <a:srgbClr val="FFFFFF"/>
              </a:solidFill>
              <a:latin typeface="Arial" panose="020B0604020202020204" pitchFamily="34" charset="0"/>
              <a:ea typeface="宋体" charset="0"/>
              <a:cs typeface="Arial" panose="020B0604020202020204" pitchFamily="34" charset="0"/>
            </a:endParaRPr>
          </a:p>
          <a:p>
            <a:pPr algn="ctr" eaLnBrk="1" hangingPunct="1">
              <a:buFont typeface="Wingdings" charset="0"/>
              <a:buNone/>
            </a:pPr>
            <a:r>
              <a:rPr lang="ar-JO" altLang="zh-CN" sz="2800" b="1" dirty="0">
                <a:solidFill>
                  <a:srgbClr val="FFFFFF"/>
                </a:solidFill>
                <a:latin typeface="Arial" panose="020B0604020202020204" pitchFamily="34" charset="0"/>
                <a:ea typeface="宋体" charset="0"/>
                <a:cs typeface="Arial" panose="020B0604020202020204" pitchFamily="34" charset="0"/>
              </a:rPr>
              <a:t>تحتوي العنوسية على عنصرين هرطوقيين أساسيين:</a:t>
            </a:r>
            <a:endParaRPr lang="en-US" altLang="zh-CN" sz="2800" b="1" dirty="0">
              <a:solidFill>
                <a:srgbClr val="FFFFFF"/>
              </a:solidFill>
              <a:latin typeface="Arial" panose="020B0604020202020204" pitchFamily="34" charset="0"/>
              <a:ea typeface="宋体" charset="0"/>
              <a:cs typeface="Arial" panose="020B0604020202020204" pitchFamily="34" charset="0"/>
            </a:endParaRPr>
          </a:p>
          <a:p>
            <a:pPr marL="0" indent="0" algn="ctr" eaLnBrk="1" hangingPunct="1"/>
            <a:r>
              <a:rPr lang="ar-JO" altLang="zh-CN" sz="2800" b="1" dirty="0">
                <a:solidFill>
                  <a:srgbClr val="FFFFFF"/>
                </a:solidFill>
                <a:latin typeface="Arial" panose="020B0604020202020204" pitchFamily="34" charset="0"/>
                <a:ea typeface="宋体" charset="0"/>
                <a:cs typeface="Arial" panose="020B0604020202020204" pitchFamily="34" charset="0"/>
              </a:rPr>
              <a:t>1. تمجيد العقل (المعرفة) و</a:t>
            </a:r>
            <a:r>
              <a:rPr lang="en-US" altLang="zh-CN" sz="2800" b="1" dirty="0">
                <a:solidFill>
                  <a:srgbClr val="FFFFFF"/>
                </a:solidFill>
                <a:latin typeface="Arial" panose="020B0604020202020204" pitchFamily="34" charset="0"/>
                <a:ea typeface="宋体" charset="0"/>
                <a:cs typeface="Arial" panose="020B0604020202020204" pitchFamily="34" charset="0"/>
              </a:rPr>
              <a:t> </a:t>
            </a:r>
          </a:p>
          <a:p>
            <a:pPr marL="0" indent="0" algn="ctr" eaLnBrk="1" hangingPunct="1"/>
            <a:r>
              <a:rPr lang="ar-JO" altLang="zh-CN" sz="2800" b="1" dirty="0">
                <a:solidFill>
                  <a:srgbClr val="FFFFFF"/>
                </a:solidFill>
                <a:latin typeface="Arial" panose="020B0604020202020204" pitchFamily="34" charset="0"/>
                <a:ea typeface="宋体" charset="0"/>
                <a:cs typeface="Arial" panose="020B0604020202020204" pitchFamily="34" charset="0"/>
              </a:rPr>
              <a:t>2. الإعتقاد بأن المادة شريرة بطبيعتها</a:t>
            </a:r>
            <a:endParaRPr lang="en-US" altLang="zh-CN" sz="2800" b="1" dirty="0">
              <a:solidFill>
                <a:srgbClr val="FFFFFF"/>
              </a:solidFill>
              <a:latin typeface="Arial" panose="020B0604020202020204" pitchFamily="34" charset="0"/>
              <a:ea typeface="宋体" charset="0"/>
              <a:cs typeface="Arial" panose="020B0604020202020204" pitchFamily="34" charset="0"/>
            </a:endParaRPr>
          </a:p>
        </p:txBody>
      </p:sp>
      <p:pic>
        <p:nvPicPr>
          <p:cNvPr id="373765" name="Picture 5" descr="cross sig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4953000"/>
            <a:ext cx="4876800" cy="188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anim calcmode="lin" valueType="num">
                                      <p:cBhvr additive="base">
                                        <p:cTn id="7" dur="500" fill="hold"/>
                                        <p:tgtEl>
                                          <p:spTgt spid="1638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8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88">
                                            <p:txEl>
                                              <p:pRg st="2" end="2"/>
                                            </p:txEl>
                                          </p:spTgt>
                                        </p:tgtEl>
                                        <p:attrNameLst>
                                          <p:attrName>style.visibility</p:attrName>
                                        </p:attrNameLst>
                                      </p:cBhvr>
                                      <p:to>
                                        <p:strVal val="visible"/>
                                      </p:to>
                                    </p:set>
                                    <p:anim calcmode="lin" valueType="num">
                                      <p:cBhvr additive="base">
                                        <p:cTn id="13" dur="500" fill="hold"/>
                                        <p:tgtEl>
                                          <p:spTgt spid="16388">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38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388">
                                            <p:txEl>
                                              <p:pRg st="3" end="3"/>
                                            </p:txEl>
                                          </p:spTgt>
                                        </p:tgtEl>
                                        <p:attrNameLst>
                                          <p:attrName>style.visibility</p:attrName>
                                        </p:attrNameLst>
                                      </p:cBhvr>
                                      <p:to>
                                        <p:strVal val="visible"/>
                                      </p:to>
                                    </p:set>
                                    <p:anim calcmode="lin" valueType="num">
                                      <p:cBhvr additive="base">
                                        <p:cTn id="19" dur="500" fill="hold"/>
                                        <p:tgtEl>
                                          <p:spTgt spid="16388">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38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388">
                                            <p:txEl>
                                              <p:pRg st="4" end="4"/>
                                            </p:txEl>
                                          </p:spTgt>
                                        </p:tgtEl>
                                        <p:attrNameLst>
                                          <p:attrName>style.visibility</p:attrName>
                                        </p:attrNameLst>
                                      </p:cBhvr>
                                      <p:to>
                                        <p:strVal val="visible"/>
                                      </p:to>
                                    </p:set>
                                    <p:anim calcmode="lin" valueType="num">
                                      <p:cBhvr additive="base">
                                        <p:cTn id="25" dur="500" fill="hold"/>
                                        <p:tgtEl>
                                          <p:spTgt spid="16388">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388">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375810" name="Picture 7" descr="followingjes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117975"/>
            <a:ext cx="5105400" cy="274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5811" name="Text Box 4"/>
          <p:cNvSpPr txBox="1">
            <a:spLocks noChangeArrowheads="1"/>
          </p:cNvSpPr>
          <p:nvPr/>
        </p:nvSpPr>
        <p:spPr bwMode="auto">
          <a:xfrm>
            <a:off x="228600" y="968375"/>
            <a:ext cx="8610600" cy="461665"/>
          </a:xfrm>
          <a:prstGeom prst="rect">
            <a:avLst/>
          </a:prstGeom>
          <a:solidFill>
            <a:schemeClr val="bg1"/>
          </a:solidFill>
          <a:ln w="9525">
            <a:solidFill>
              <a:srgbClr val="000000"/>
            </a:solidFill>
            <a:miter lim="800000"/>
            <a:headEnd/>
            <a:tailEnd/>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ar-JO" altLang="zh-CN" b="1" dirty="0">
                <a:solidFill>
                  <a:srgbClr val="000000"/>
                </a:solidFill>
                <a:latin typeface="Arial" panose="020B0604020202020204" pitchFamily="34" charset="0"/>
                <a:ea typeface="宋体" charset="0"/>
                <a:cs typeface="Arial" panose="020B0604020202020204" pitchFamily="34" charset="0"/>
              </a:rPr>
              <a:t>يحارب يوحنا شكلين من التعليم الغنوسي في رسالته:</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8437" name="Text Box 5"/>
          <p:cNvSpPr txBox="1">
            <a:spLocks noChangeArrowheads="1"/>
          </p:cNvSpPr>
          <p:nvPr/>
        </p:nvSpPr>
        <p:spPr bwMode="auto">
          <a:xfrm>
            <a:off x="152400" y="1600200"/>
            <a:ext cx="4113213" cy="2667000"/>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zh-CN" b="1" dirty="0">
                <a:solidFill>
                  <a:srgbClr val="FFFFFF"/>
                </a:solidFill>
                <a:latin typeface="Arial" panose="020B0604020202020204" pitchFamily="34" charset="0"/>
                <a:ea typeface="宋体" charset="0"/>
                <a:cs typeface="Arial" panose="020B0604020202020204" pitchFamily="34" charset="0"/>
              </a:rPr>
              <a:t>تنكر الغنوسية الدوستية بشرية المسيح (4: 2-3)، قائلة أنّه يبدو مثل البشر، لهذا كتب يوحنا أنه بالحقيقة لمس يسوع (1: 1) </a:t>
            </a:r>
            <a:endParaRPr lang="en-US" altLang="zh-CN" b="1" dirty="0">
              <a:solidFill>
                <a:srgbClr val="FFFFFF"/>
              </a:solidFill>
              <a:latin typeface="Arial" panose="020B0604020202020204" pitchFamily="34" charset="0"/>
              <a:ea typeface="宋体" charset="0"/>
              <a:cs typeface="Arial" panose="020B0604020202020204" pitchFamily="34" charset="0"/>
            </a:endParaRPr>
          </a:p>
        </p:txBody>
      </p:sp>
      <p:sp>
        <p:nvSpPr>
          <p:cNvPr id="375813"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JO" altLang="zh-CN" sz="2800" dirty="0">
                <a:solidFill>
                  <a:schemeClr val="bg1"/>
                </a:solidFill>
                <a:ea typeface="宋体" charset="0"/>
                <a:cs typeface="Arial" panose="020B0604020202020204" pitchFamily="34" charset="0"/>
              </a:rPr>
              <a:t>المناسبة</a:t>
            </a:r>
            <a:endParaRPr lang="en-US" sz="2800" dirty="0">
              <a:solidFill>
                <a:schemeClr val="bg1"/>
              </a:solidFill>
              <a:cs typeface="Arial" panose="020B0604020202020204" pitchFamily="34" charset="0"/>
            </a:endParaRPr>
          </a:p>
        </p:txBody>
      </p:sp>
      <p:sp>
        <p:nvSpPr>
          <p:cNvPr id="375814"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291</a:t>
            </a:r>
            <a:endParaRPr lang="en-US" b="1" dirty="0">
              <a:solidFill>
                <a:srgbClr val="000000"/>
              </a:solidFill>
              <a:latin typeface="Arial" panose="020B0604020202020204" pitchFamily="34" charset="0"/>
              <a:cs typeface="Arial" panose="020B0604020202020204" pitchFamily="34" charset="0"/>
            </a:endParaRPr>
          </a:p>
        </p:txBody>
      </p:sp>
      <p:sp>
        <p:nvSpPr>
          <p:cNvPr id="18438" name="Text Box 6"/>
          <p:cNvSpPr txBox="1">
            <a:spLocks noChangeArrowheads="1"/>
          </p:cNvSpPr>
          <p:nvPr/>
        </p:nvSpPr>
        <p:spPr bwMode="auto">
          <a:xfrm>
            <a:off x="4419600" y="1600200"/>
            <a:ext cx="4648200" cy="4876800"/>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rtl="1" eaLnBrk="1" hangingPunct="1">
              <a:buFont typeface="Wingdings" charset="0"/>
              <a:buNone/>
            </a:pPr>
            <a:r>
              <a:rPr lang="ar-JO" altLang="zh-CN" b="1" dirty="0">
                <a:solidFill>
                  <a:srgbClr val="FFFFFF"/>
                </a:solidFill>
                <a:latin typeface="Arial" panose="020B0604020202020204" pitchFamily="34" charset="0"/>
                <a:ea typeface="宋体" charset="0"/>
                <a:cs typeface="Arial" panose="020B0604020202020204" pitchFamily="34" charset="0"/>
              </a:rPr>
              <a:t>أنكرت الغنوسية السيرنثية ألوهية المسيح، حيث علم سيرينثوس الذي عاش بالقرب من يوحنا في آسيا الصغرى، أن يسوع كان مجرد رجل نزل عليه المسيح عند معموديته ولكنه تركه قبل صلبه. أجاب يوحنا أن يسوع المسيح جاء بالماء (معموديته) وبالدم (موته) وبذلك يدحض سيرينثوس</a:t>
            </a:r>
            <a:br>
              <a:rPr lang="en-US" altLang="zh-CN" b="1" dirty="0">
                <a:solidFill>
                  <a:srgbClr val="FFFFFF"/>
                </a:solidFill>
                <a:latin typeface="Arial" panose="020B0604020202020204" pitchFamily="34" charset="0"/>
                <a:ea typeface="宋体" charset="0"/>
                <a:cs typeface="Arial" panose="020B0604020202020204" pitchFamily="34" charset="0"/>
              </a:rPr>
            </a:br>
            <a:r>
              <a:rPr lang="ar-JO" altLang="zh-CN" b="1" dirty="0">
                <a:solidFill>
                  <a:srgbClr val="FFFFFF"/>
                </a:solidFill>
                <a:latin typeface="Arial" panose="020B0604020202020204" pitchFamily="34" charset="0"/>
                <a:ea typeface="宋体" charset="0"/>
                <a:cs typeface="Arial" panose="020B0604020202020204" pitchFamily="34" charset="0"/>
              </a:rPr>
              <a:t>(</a:t>
            </a:r>
            <a:r>
              <a:rPr lang="en-US" altLang="zh-CN" b="1" dirty="0">
                <a:solidFill>
                  <a:srgbClr val="FFFFFF"/>
                </a:solidFill>
                <a:latin typeface="Arial" panose="020B0604020202020204" pitchFamily="34" charset="0"/>
                <a:ea typeface="宋体" charset="0"/>
                <a:cs typeface="Arial" panose="020B0604020202020204" pitchFamily="34" charset="0"/>
              </a:rPr>
              <a:t>5</a:t>
            </a:r>
            <a:r>
              <a:rPr lang="ar-JO" altLang="zh-CN" b="1" dirty="0">
                <a:solidFill>
                  <a:srgbClr val="FFFFFF"/>
                </a:solidFill>
                <a:latin typeface="Arial" panose="020B0604020202020204" pitchFamily="34" charset="0"/>
                <a:ea typeface="宋体" charset="0"/>
                <a:cs typeface="Arial" panose="020B0604020202020204" pitchFamily="34" charset="0"/>
              </a:rPr>
              <a:t>: </a:t>
            </a:r>
            <a:r>
              <a:rPr lang="en-US" altLang="zh-CN" b="1" dirty="0">
                <a:solidFill>
                  <a:srgbClr val="FFFFFF"/>
                </a:solidFill>
                <a:latin typeface="Arial" panose="020B0604020202020204" pitchFamily="34" charset="0"/>
                <a:ea typeface="宋体" charset="0"/>
                <a:cs typeface="Arial" panose="020B0604020202020204" pitchFamily="34" charset="0"/>
              </a:rPr>
              <a:t>7</a:t>
            </a:r>
            <a:r>
              <a:rPr lang="ar-JO" altLang="zh-CN" b="1" dirty="0">
                <a:solidFill>
                  <a:srgbClr val="FFFFFF"/>
                </a:solidFill>
                <a:latin typeface="Arial" panose="020B0604020202020204" pitchFamily="34" charset="0"/>
                <a:ea typeface="宋体" charset="0"/>
                <a:cs typeface="Arial" panose="020B0604020202020204" pitchFamily="34" charset="0"/>
              </a:rPr>
              <a:t>)</a:t>
            </a:r>
            <a:endParaRPr lang="en-US" altLang="zh-CN" b="1" dirty="0">
              <a:solidFill>
                <a:srgbClr val="FFFFFF"/>
              </a:solidFill>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 calcmode="lin" valueType="num">
                                      <p:cBhvr additive="base">
                                        <p:cTn id="7" dur="500" fill="hold"/>
                                        <p:tgtEl>
                                          <p:spTgt spid="18437"/>
                                        </p:tgtEl>
                                        <p:attrNameLst>
                                          <p:attrName>ppt_x</p:attrName>
                                        </p:attrNameLst>
                                      </p:cBhvr>
                                      <p:tavLst>
                                        <p:tav tm="0">
                                          <p:val>
                                            <p:strVal val="0-#ppt_w/2"/>
                                          </p:val>
                                        </p:tav>
                                        <p:tav tm="100000">
                                          <p:val>
                                            <p:strVal val="#ppt_x"/>
                                          </p:val>
                                        </p:tav>
                                      </p:tavLst>
                                    </p:anim>
                                    <p:anim calcmode="lin" valueType="num">
                                      <p:cBhvr additive="base">
                                        <p:cTn id="8" dur="500" fill="hold"/>
                                        <p:tgtEl>
                                          <p:spTgt spid="1843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8438"/>
                                        </p:tgtEl>
                                        <p:attrNameLst>
                                          <p:attrName>style.visibility</p:attrName>
                                        </p:attrNameLst>
                                      </p:cBhvr>
                                      <p:to>
                                        <p:strVal val="visible"/>
                                      </p:to>
                                    </p:set>
                                    <p:anim calcmode="lin" valueType="num">
                                      <p:cBhvr additive="base">
                                        <p:cTn id="13" dur="500" fill="hold"/>
                                        <p:tgtEl>
                                          <p:spTgt spid="18438"/>
                                        </p:tgtEl>
                                        <p:attrNameLst>
                                          <p:attrName>ppt_x</p:attrName>
                                        </p:attrNameLst>
                                      </p:cBhvr>
                                      <p:tavLst>
                                        <p:tav tm="0">
                                          <p:val>
                                            <p:strVal val="1+#ppt_w/2"/>
                                          </p:val>
                                        </p:tav>
                                        <p:tav tm="100000">
                                          <p:val>
                                            <p:strVal val="#ppt_x"/>
                                          </p:val>
                                        </p:tav>
                                      </p:tavLst>
                                    </p:anim>
                                    <p:anim calcmode="lin" valueType="num">
                                      <p:cBhvr additive="base">
                                        <p:cTn id="14" dur="500" fill="hold"/>
                                        <p:tgtEl>
                                          <p:spTgt spid="184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autoUpdateAnimBg="0"/>
      <p:bldP spid="18438"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pPr rtl="1"/>
            <a:r>
              <a:rPr lang="ar-SA" sz="6000" dirty="0">
                <a:solidFill>
                  <a:schemeClr val="bg1"/>
                </a:solidFill>
                <a:effectLst>
                  <a:glow rad="101600">
                    <a:schemeClr val="tx1">
                      <a:alpha val="99000"/>
                    </a:schemeClr>
                  </a:glow>
                </a:effectLst>
              </a:rPr>
              <a:t>السمة</a:t>
            </a:r>
            <a:endParaRPr lang="en-US" sz="60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الطاعة في المحبة تكافح الغنوصية المبكرة</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3413440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JO" altLang="zh-CN" sz="2800" dirty="0">
                <a:solidFill>
                  <a:schemeClr val="bg1"/>
                </a:solidFill>
                <a:ea typeface="宋体" charset="0"/>
                <a:cs typeface="Arial" panose="020B0604020202020204" pitchFamily="34" charset="0"/>
              </a:rPr>
              <a:t>المناسبة</a:t>
            </a:r>
            <a:endParaRPr lang="en-US" sz="2800" dirty="0">
              <a:solidFill>
                <a:schemeClr val="bg1"/>
              </a:solidFill>
              <a:cs typeface="Arial" panose="020B0604020202020204" pitchFamily="34" charset="0"/>
            </a:endParaRPr>
          </a:p>
        </p:txBody>
      </p:sp>
      <p:sp>
        <p:nvSpPr>
          <p:cNvPr id="377859"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291</a:t>
            </a:r>
            <a:endParaRPr lang="en-US" b="1" dirty="0">
              <a:solidFill>
                <a:srgbClr val="000000"/>
              </a:solidFill>
              <a:latin typeface="Arial" panose="020B0604020202020204" pitchFamily="34" charset="0"/>
              <a:cs typeface="Arial" panose="020B0604020202020204" pitchFamily="34" charset="0"/>
            </a:endParaRPr>
          </a:p>
        </p:txBody>
      </p:sp>
      <p:sp>
        <p:nvSpPr>
          <p:cNvPr id="377860" name="Text Box 4"/>
          <p:cNvSpPr txBox="1">
            <a:spLocks noChangeArrowheads="1"/>
          </p:cNvSpPr>
          <p:nvPr/>
        </p:nvSpPr>
        <p:spPr bwMode="auto">
          <a:xfrm>
            <a:off x="0" y="854075"/>
            <a:ext cx="91440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ar-JO" altLang="zh-CN" b="1" dirty="0">
                <a:solidFill>
                  <a:schemeClr val="bg1"/>
                </a:solidFill>
                <a:latin typeface="Arial" panose="020B0604020202020204" pitchFamily="34" charset="0"/>
                <a:ea typeface="宋体" charset="0"/>
                <a:cs typeface="Arial" panose="020B0604020202020204" pitchFamily="34" charset="0"/>
              </a:rPr>
              <a:t>إن التطبيق العملي للغنوسية ينقسم إلى معسكرين.</a:t>
            </a:r>
            <a:endParaRPr lang="en-US" altLang="zh-CN" b="1" dirty="0">
              <a:solidFill>
                <a:schemeClr val="bg1"/>
              </a:solidFill>
              <a:latin typeface="Arial" panose="020B0604020202020204" pitchFamily="34" charset="0"/>
              <a:ea typeface="宋体" charset="0"/>
              <a:cs typeface="Arial" panose="020B0604020202020204" pitchFamily="34" charset="0"/>
            </a:endParaRPr>
          </a:p>
        </p:txBody>
      </p:sp>
      <p:sp>
        <p:nvSpPr>
          <p:cNvPr id="17413" name="Text Box 5"/>
          <p:cNvSpPr txBox="1">
            <a:spLocks noChangeArrowheads="1"/>
          </p:cNvSpPr>
          <p:nvPr/>
        </p:nvSpPr>
        <p:spPr bwMode="auto">
          <a:xfrm>
            <a:off x="0" y="1447800"/>
            <a:ext cx="3886200" cy="5410200"/>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ar-JO" altLang="zh-CN" b="1" dirty="0">
                <a:solidFill>
                  <a:schemeClr val="bg1"/>
                </a:solidFill>
                <a:latin typeface="Arial" panose="020B0604020202020204" pitchFamily="34" charset="0"/>
                <a:ea typeface="宋体" charset="0"/>
                <a:cs typeface="Arial" panose="020B0604020202020204" pitchFamily="34" charset="0"/>
              </a:rPr>
              <a:t>رأى بعض الغنوسيين أنه بما أن المادة شريرة، فيجب على المرء أن يتجنبها بأي ثمن، مما يؤدي إلى </a:t>
            </a:r>
            <a:r>
              <a:rPr lang="ar-JO" altLang="zh-CN" b="1" u="sng" dirty="0">
                <a:solidFill>
                  <a:schemeClr val="bg1"/>
                </a:solidFill>
                <a:latin typeface="Arial" panose="020B0604020202020204" pitchFamily="34" charset="0"/>
                <a:ea typeface="宋体" charset="0"/>
                <a:cs typeface="Arial" panose="020B0604020202020204" pitchFamily="34" charset="0"/>
              </a:rPr>
              <a:t>الزهد</a:t>
            </a:r>
            <a:r>
              <a:rPr lang="ar-JO" altLang="zh-CN" b="1" dirty="0">
                <a:solidFill>
                  <a:schemeClr val="bg1"/>
                </a:solidFill>
                <a:latin typeface="Arial" panose="020B0604020202020204" pitchFamily="34" charset="0"/>
                <a:ea typeface="宋体" charset="0"/>
                <a:cs typeface="Arial" panose="020B0604020202020204" pitchFamily="34" charset="0"/>
              </a:rPr>
              <a:t>، العيش منعزلاً مثل الرهبان بعيداً عن الأشياء المادية.</a:t>
            </a:r>
            <a:r>
              <a:rPr lang="en-US" altLang="zh-CN" b="1" dirty="0">
                <a:solidFill>
                  <a:schemeClr val="bg1"/>
                </a:solidFill>
                <a:latin typeface="Arial" panose="020B0604020202020204" pitchFamily="34" charset="0"/>
                <a:ea typeface="宋体" charset="0"/>
                <a:cs typeface="Arial" panose="020B0604020202020204" pitchFamily="34" charset="0"/>
              </a:rPr>
              <a:t> </a:t>
            </a:r>
          </a:p>
          <a:p>
            <a:pPr algn="ctr" eaLnBrk="1" hangingPunct="1">
              <a:buFont typeface="Wingdings" charset="0"/>
              <a:buNone/>
            </a:pPr>
            <a:endParaRPr lang="en-US" altLang="zh-CN" b="1" dirty="0">
              <a:solidFill>
                <a:schemeClr val="bg1"/>
              </a:solidFill>
              <a:latin typeface="Arial" panose="020B0604020202020204" pitchFamily="34" charset="0"/>
              <a:ea typeface="宋体" charset="0"/>
              <a:cs typeface="Arial" panose="020B0604020202020204" pitchFamily="34" charset="0"/>
            </a:endParaRPr>
          </a:p>
          <a:p>
            <a:pPr algn="ctr" eaLnBrk="1" hangingPunct="1">
              <a:buFont typeface="Wingdings" charset="0"/>
              <a:buNone/>
            </a:pPr>
            <a:r>
              <a:rPr lang="ar-JO" altLang="zh-CN" b="1" dirty="0">
                <a:solidFill>
                  <a:schemeClr val="bg1"/>
                </a:solidFill>
                <a:latin typeface="Arial" panose="020B0604020202020204" pitchFamily="34" charset="0"/>
                <a:ea typeface="宋体" charset="0"/>
                <a:cs typeface="Arial" panose="020B0604020202020204" pitchFamily="34" charset="0"/>
              </a:rPr>
              <a:t>يحاول يوحنا في رسالته هزيمة الزهد، من خلال التشجيع على الشركة بين المؤمنين (1: 7)</a:t>
            </a:r>
            <a:endParaRPr lang="en-US" altLang="zh-CN" b="1" dirty="0">
              <a:solidFill>
                <a:schemeClr val="bg1"/>
              </a:solidFill>
              <a:latin typeface="Arial" panose="020B0604020202020204" pitchFamily="34" charset="0"/>
              <a:ea typeface="宋体" charset="0"/>
              <a:cs typeface="Arial" panose="020B0604020202020204" pitchFamily="34" charset="0"/>
            </a:endParaRPr>
          </a:p>
        </p:txBody>
      </p:sp>
      <p:sp>
        <p:nvSpPr>
          <p:cNvPr id="17414" name="Text Box 6"/>
          <p:cNvSpPr txBox="1">
            <a:spLocks noChangeArrowheads="1"/>
          </p:cNvSpPr>
          <p:nvPr/>
        </p:nvSpPr>
        <p:spPr bwMode="auto">
          <a:xfrm>
            <a:off x="4038600" y="1447800"/>
            <a:ext cx="5105400" cy="5410200"/>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solidFill>
                  <a:schemeClr val="bg1"/>
                </a:solidFill>
                <a:latin typeface="Arial" panose="020B0604020202020204" pitchFamily="34" charset="0"/>
                <a:ea typeface="宋体" charset="0"/>
                <a:cs typeface="Arial" panose="020B0604020202020204" pitchFamily="34" charset="0"/>
              </a:rPr>
              <a:t>كان الغنوسيون الآخرون قدريون، واعتقدوا أنه لا يستطيع أحد تغيير حقيقة أن المادة شريرة، لذلك فإن أي نوع من </a:t>
            </a:r>
            <a:r>
              <a:rPr lang="ar-JO" altLang="zh-CN" b="1" u="sng" dirty="0">
                <a:solidFill>
                  <a:schemeClr val="bg1"/>
                </a:solidFill>
                <a:latin typeface="Arial" panose="020B0604020202020204" pitchFamily="34" charset="0"/>
                <a:ea typeface="宋体" charset="0"/>
                <a:cs typeface="Arial" panose="020B0604020202020204" pitchFamily="34" charset="0"/>
              </a:rPr>
              <a:t>الفجور</a:t>
            </a:r>
            <a:r>
              <a:rPr lang="ar-JO" altLang="zh-CN" b="1" dirty="0">
                <a:solidFill>
                  <a:schemeClr val="bg1"/>
                </a:solidFill>
                <a:latin typeface="Arial" panose="020B0604020202020204" pitchFamily="34" charset="0"/>
                <a:ea typeface="宋体" charset="0"/>
                <a:cs typeface="Arial" panose="020B0604020202020204" pitchFamily="34" charset="0"/>
              </a:rPr>
              <a:t> هو أمر مقبول.</a:t>
            </a:r>
            <a:r>
              <a:rPr lang="en-US" altLang="zh-CN" b="1" dirty="0">
                <a:solidFill>
                  <a:schemeClr val="bg1"/>
                </a:solidFill>
                <a:latin typeface="Arial" panose="020B0604020202020204" pitchFamily="34" charset="0"/>
                <a:ea typeface="宋体" charset="0"/>
                <a:cs typeface="Arial" panose="020B0604020202020204" pitchFamily="34" charset="0"/>
              </a:rPr>
              <a:t>  </a:t>
            </a:r>
          </a:p>
          <a:p>
            <a:pPr algn="ctr" eaLnBrk="1" hangingPunct="1"/>
            <a:endParaRPr lang="en-US" altLang="zh-CN" b="1" dirty="0">
              <a:solidFill>
                <a:schemeClr val="bg1"/>
              </a:solidFill>
              <a:latin typeface="Arial" panose="020B0604020202020204" pitchFamily="34" charset="0"/>
              <a:ea typeface="宋体" charset="0"/>
              <a:cs typeface="Arial" panose="020B0604020202020204" pitchFamily="34" charset="0"/>
            </a:endParaRPr>
          </a:p>
          <a:p>
            <a:pPr algn="ctr" eaLnBrk="1" hangingPunct="1"/>
            <a:r>
              <a:rPr lang="ar-JO" altLang="zh-CN" b="1" dirty="0">
                <a:solidFill>
                  <a:schemeClr val="bg1"/>
                </a:solidFill>
                <a:latin typeface="Arial" panose="020B0604020202020204" pitchFamily="34" charset="0"/>
                <a:ea typeface="宋体" charset="0"/>
                <a:cs typeface="Arial" panose="020B0604020202020204" pitchFamily="34" charset="0"/>
              </a:rPr>
              <a:t>استجاب يوحنا على وجه التحديد لهذه الفلسفة الأخيرة، تظهر رسالته أن طاعة أوامر الله، وخاصة عن طريق محبة الآخرين، هي أفضل رد على ممارسات الغنوسية، كما سعى إلى التغلب على الفجور من خلال الحث على الطاعة والبر.</a:t>
            </a:r>
            <a:endParaRPr lang="en-US" altLang="zh-CN" b="1" dirty="0">
              <a:solidFill>
                <a:schemeClr val="bg1"/>
              </a:solidFill>
              <a:latin typeface="Arial" panose="020B0604020202020204" pitchFamily="34" charset="0"/>
              <a:ea typeface="宋体" charset="0"/>
              <a:cs typeface="Arial" panose="020B0604020202020204" pitchFamily="34" charset="0"/>
            </a:endParaRPr>
          </a:p>
        </p:txBody>
      </p:sp>
      <p:pic>
        <p:nvPicPr>
          <p:cNvPr id="377863" name="Picture 7" descr="j0283787"/>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791200" y="0"/>
            <a:ext cx="121920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 calcmode="lin" valueType="num">
                                      <p:cBhvr additive="base">
                                        <p:cTn id="7" dur="500" fill="hold"/>
                                        <p:tgtEl>
                                          <p:spTgt spid="17413"/>
                                        </p:tgtEl>
                                        <p:attrNameLst>
                                          <p:attrName>ppt_x</p:attrName>
                                        </p:attrNameLst>
                                      </p:cBhvr>
                                      <p:tavLst>
                                        <p:tav tm="0">
                                          <p:val>
                                            <p:strVal val="0-#ppt_w/2"/>
                                          </p:val>
                                        </p:tav>
                                        <p:tav tm="100000">
                                          <p:val>
                                            <p:strVal val="#ppt_x"/>
                                          </p:val>
                                        </p:tav>
                                      </p:tavLst>
                                    </p:anim>
                                    <p:anim calcmode="lin" valueType="num">
                                      <p:cBhvr additive="base">
                                        <p:cTn id="8" dur="500" fill="hold"/>
                                        <p:tgtEl>
                                          <p:spTgt spid="174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7414"/>
                                        </p:tgtEl>
                                        <p:attrNameLst>
                                          <p:attrName>style.visibility</p:attrName>
                                        </p:attrNameLst>
                                      </p:cBhvr>
                                      <p:to>
                                        <p:strVal val="visible"/>
                                      </p:to>
                                    </p:set>
                                    <p:anim calcmode="lin" valueType="num">
                                      <p:cBhvr additive="base">
                                        <p:cTn id="13" dur="500" fill="hold"/>
                                        <p:tgtEl>
                                          <p:spTgt spid="17414"/>
                                        </p:tgtEl>
                                        <p:attrNameLst>
                                          <p:attrName>ppt_x</p:attrName>
                                        </p:attrNameLst>
                                      </p:cBhvr>
                                      <p:tavLst>
                                        <p:tav tm="0">
                                          <p:val>
                                            <p:strVal val="1+#ppt_w/2"/>
                                          </p:val>
                                        </p:tav>
                                        <p:tav tm="100000">
                                          <p:val>
                                            <p:strVal val="#ppt_x"/>
                                          </p:val>
                                        </p:tav>
                                      </p:tavLst>
                                    </p:anim>
                                    <p:anim calcmode="lin" valueType="num">
                                      <p:cBhvr additive="base">
                                        <p:cTn id="14" dur="500" fill="hold"/>
                                        <p:tgtEl>
                                          <p:spTgt spid="174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P spid="17414"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800080"/>
        </a:solid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idx="4294967295"/>
          </p:nvPr>
        </p:nvSpPr>
        <p:spPr>
          <a:xfrm>
            <a:off x="2286000" y="152400"/>
            <a:ext cx="4419600" cy="609600"/>
          </a:xfrm>
          <a:solidFill>
            <a:srgbClr val="000000"/>
          </a:solidFill>
        </p:spPr>
        <p:txBody>
          <a:bodyPr anchor="ctr"/>
          <a:lstStyle/>
          <a:p>
            <a:pPr algn="r" eaLnBrk="1" hangingPunct="1"/>
            <a:r>
              <a:rPr lang="ar-JO" altLang="zh-CN" sz="2800" dirty="0">
                <a:solidFill>
                  <a:schemeClr val="bg1"/>
                </a:solidFill>
                <a:ea typeface="宋体" charset="0"/>
                <a:cs typeface="Arial" panose="020B0604020202020204" pitchFamily="34" charset="0"/>
              </a:rPr>
              <a:t>الخصائص</a:t>
            </a:r>
            <a:endParaRPr lang="en-US" sz="2800" dirty="0">
              <a:solidFill>
                <a:schemeClr val="bg1"/>
              </a:solidFill>
              <a:ea typeface="宋体" charset="0"/>
              <a:cs typeface="Arial" panose="020B0604020202020204" pitchFamily="34" charset="0"/>
            </a:endParaRPr>
          </a:p>
        </p:txBody>
      </p:sp>
      <p:sp>
        <p:nvSpPr>
          <p:cNvPr id="379907"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b="1" dirty="0">
                <a:solidFill>
                  <a:srgbClr val="000000"/>
                </a:solidFill>
                <a:latin typeface="Arial" panose="020B0604020202020204" pitchFamily="34" charset="0"/>
                <a:cs typeface="Arial" panose="020B0604020202020204" pitchFamily="34" charset="0"/>
              </a:rPr>
              <a:t>292</a:t>
            </a:r>
            <a:endParaRPr lang="en-US" b="1" dirty="0">
              <a:solidFill>
                <a:srgbClr val="000000"/>
              </a:solidFill>
              <a:latin typeface="Arial" panose="020B0604020202020204" pitchFamily="34" charset="0"/>
              <a:cs typeface="Arial" panose="020B0604020202020204" pitchFamily="34" charset="0"/>
            </a:endParaRPr>
          </a:p>
        </p:txBody>
      </p:sp>
      <p:sp>
        <p:nvSpPr>
          <p:cNvPr id="19463" name="Text Box 7"/>
          <p:cNvSpPr txBox="1">
            <a:spLocks noChangeArrowheads="1"/>
          </p:cNvSpPr>
          <p:nvPr/>
        </p:nvSpPr>
        <p:spPr bwMode="auto">
          <a:xfrm>
            <a:off x="533400" y="1120775"/>
            <a:ext cx="8077200" cy="4893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buFont typeface="Wingdings" charset="0"/>
              <a:buChar char="Ø"/>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العبارات </a:t>
            </a:r>
            <a:r>
              <a:rPr lang="ar-JO" altLang="zh-CN" b="1" u="sng"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المطلقة</a:t>
            </a: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(مثل 3: 6)</a:t>
            </a:r>
            <a:endPar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endParaRPr>
          </a:p>
          <a:p>
            <a:pPr algn="r" eaLnBrk="1" hangingPunct="1">
              <a:buFont typeface="Wingdings" charset="0"/>
              <a:buNone/>
              <a:defRPr/>
            </a:pPr>
            <a:r>
              <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a:t>
            </a:r>
          </a:p>
          <a:p>
            <a:pPr algn="r" rtl="1" eaLnBrk="1" hangingPunct="1">
              <a:buFont typeface="Wingdings" charset="0"/>
              <a:buChar char="Ø"/>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الثبات في المسيح موجود بوضوح مثل طاعة وصايا الله ومحبة الإخوة </a:t>
            </a:r>
          </a:p>
          <a:p>
            <a:pPr algn="r" rtl="1" eaLnBrk="1" hangingPunct="1">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الآخرين (2: 28-4: 16)</a:t>
            </a:r>
            <a:r>
              <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a:t>
            </a:r>
          </a:p>
          <a:p>
            <a:pPr algn="r" eaLnBrk="1" hangingPunct="1">
              <a:buFont typeface="Wingdings" charset="0"/>
              <a:buChar char="Ø"/>
              <a:defRPr/>
            </a:pPr>
            <a:endPar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endParaRPr>
          </a:p>
          <a:p>
            <a:pPr algn="r" rtl="1" eaLnBrk="1" hangingPunct="1">
              <a:buFont typeface="Wingdings" charset="0"/>
              <a:buChar char="Ø"/>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التعليم بالتناقض(التوازي المتناقض)وفير حيث يرى يوحنا كل شيء باللون  </a:t>
            </a:r>
          </a:p>
          <a:p>
            <a:pPr algn="r" rtl="1" eaLnBrk="1" hangingPunct="1">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الأسود أو الأبيض.</a:t>
            </a:r>
            <a:endPar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endParaRPr>
          </a:p>
          <a:p>
            <a:pPr algn="r" eaLnBrk="1" hangingPunct="1">
              <a:buFont typeface="Wingdings" charset="0"/>
              <a:buChar char="Ø"/>
              <a:defRPr/>
            </a:pPr>
            <a:endPar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endParaRPr>
          </a:p>
          <a:p>
            <a:pPr algn="r" rtl="1" eaLnBrk="1" hangingPunct="1">
              <a:buFont typeface="Wingdings" charset="0"/>
              <a:buChar char="Ø"/>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الأسلوب </a:t>
            </a:r>
            <a:r>
              <a:rPr lang="ar-JO" altLang="zh-CN" b="1" u="sng"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بسيط للغاية ولكنه عميق </a:t>
            </a: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في المعنى. تتكرر المفاهيم بشكل متكرر، </a:t>
            </a:r>
          </a:p>
          <a:p>
            <a:pPr algn="r" rtl="1" eaLnBrk="1" hangingPunct="1">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ولكن ليس بشكل رتيب.</a:t>
            </a:r>
            <a:endPar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endParaRPr>
          </a:p>
          <a:p>
            <a:pPr algn="r" eaLnBrk="1" hangingPunct="1">
              <a:buFont typeface="Wingdings" charset="0"/>
              <a:buNone/>
              <a:defRPr/>
            </a:pPr>
            <a:endPar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endParaRPr>
          </a:p>
          <a:p>
            <a:pPr algn="r" rtl="1" eaLnBrk="1" hangingPunct="1">
              <a:buFont typeface="Wingdings" charset="0"/>
              <a:buChar char="Ø"/>
              <a:defRPr/>
            </a:pPr>
            <a:r>
              <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a:t>
            </a: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ومن المدهش أنه لا يحتوي على اقتباس واحد من العهد القديم بل حادثة </a:t>
            </a:r>
          </a:p>
          <a:p>
            <a:pPr algn="r" rtl="1" eaLnBrk="1" hangingPunct="1">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واحدة فقط (قايين 3: 12).</a:t>
            </a:r>
            <a:endPar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endParaRPr>
          </a:p>
        </p:txBody>
      </p:sp>
      <p:pic>
        <p:nvPicPr>
          <p:cNvPr id="379909" name="Picture 9" descr="j01962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3600" cy="1960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3">
                                            <p:txEl>
                                              <p:pRg st="0" end="0"/>
                                            </p:txEl>
                                          </p:spTgt>
                                        </p:tgtEl>
                                        <p:attrNameLst>
                                          <p:attrName>style.visibility</p:attrName>
                                        </p:attrNameLst>
                                      </p:cBhvr>
                                      <p:to>
                                        <p:strVal val="visible"/>
                                      </p:to>
                                    </p:set>
                                    <p:anim calcmode="lin" valueType="num">
                                      <p:cBhvr additive="base">
                                        <p:cTn id="7" dur="500" fill="hold"/>
                                        <p:tgtEl>
                                          <p:spTgt spid="194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4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463">
                                            <p:txEl>
                                              <p:pRg st="2" end="2"/>
                                            </p:txEl>
                                          </p:spTgt>
                                        </p:tgtEl>
                                        <p:attrNameLst>
                                          <p:attrName>style.visibility</p:attrName>
                                        </p:attrNameLst>
                                      </p:cBhvr>
                                      <p:to>
                                        <p:strVal val="visible"/>
                                      </p:to>
                                    </p:set>
                                    <p:anim calcmode="lin" valueType="num">
                                      <p:cBhvr additive="base">
                                        <p:cTn id="13" dur="500" fill="hold"/>
                                        <p:tgtEl>
                                          <p:spTgt spid="1946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463">
                                            <p:txEl>
                                              <p:pRg st="2" end="2"/>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9463">
                                            <p:txEl>
                                              <p:pRg st="3" end="3"/>
                                            </p:txEl>
                                          </p:spTgt>
                                        </p:tgtEl>
                                        <p:attrNameLst>
                                          <p:attrName>style.visibility</p:attrName>
                                        </p:attrNameLst>
                                      </p:cBhvr>
                                      <p:to>
                                        <p:strVal val="visible"/>
                                      </p:to>
                                    </p:set>
                                    <p:anim calcmode="lin" valueType="num">
                                      <p:cBhvr additive="base">
                                        <p:cTn id="17" dur="500" fill="hold"/>
                                        <p:tgtEl>
                                          <p:spTgt spid="19463">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946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9463">
                                            <p:txEl>
                                              <p:pRg st="5" end="5"/>
                                            </p:txEl>
                                          </p:spTgt>
                                        </p:tgtEl>
                                        <p:attrNameLst>
                                          <p:attrName>style.visibility</p:attrName>
                                        </p:attrNameLst>
                                      </p:cBhvr>
                                      <p:to>
                                        <p:strVal val="visible"/>
                                      </p:to>
                                    </p:set>
                                    <p:anim calcmode="lin" valueType="num">
                                      <p:cBhvr additive="base">
                                        <p:cTn id="23" dur="500" fill="hold"/>
                                        <p:tgtEl>
                                          <p:spTgt spid="19463">
                                            <p:txEl>
                                              <p:pRg st="5" end="5"/>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9463">
                                            <p:txEl>
                                              <p:pRg st="5" end="5"/>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9463">
                                            <p:txEl>
                                              <p:pRg st="6" end="6"/>
                                            </p:txEl>
                                          </p:spTgt>
                                        </p:tgtEl>
                                        <p:attrNameLst>
                                          <p:attrName>style.visibility</p:attrName>
                                        </p:attrNameLst>
                                      </p:cBhvr>
                                      <p:to>
                                        <p:strVal val="visible"/>
                                      </p:to>
                                    </p:set>
                                    <p:anim calcmode="lin" valueType="num">
                                      <p:cBhvr additive="base">
                                        <p:cTn id="27" dur="500" fill="hold"/>
                                        <p:tgtEl>
                                          <p:spTgt spid="19463">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946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9463">
                                            <p:txEl>
                                              <p:pRg st="8" end="8"/>
                                            </p:txEl>
                                          </p:spTgt>
                                        </p:tgtEl>
                                        <p:attrNameLst>
                                          <p:attrName>style.visibility</p:attrName>
                                        </p:attrNameLst>
                                      </p:cBhvr>
                                      <p:to>
                                        <p:strVal val="visible"/>
                                      </p:to>
                                    </p:set>
                                    <p:anim calcmode="lin" valueType="num">
                                      <p:cBhvr additive="base">
                                        <p:cTn id="33" dur="500" fill="hold"/>
                                        <p:tgtEl>
                                          <p:spTgt spid="19463">
                                            <p:txEl>
                                              <p:pRg st="8" end="8"/>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9463">
                                            <p:txEl>
                                              <p:pRg st="8" end="8"/>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9463">
                                            <p:txEl>
                                              <p:pRg st="9" end="9"/>
                                            </p:txEl>
                                          </p:spTgt>
                                        </p:tgtEl>
                                        <p:attrNameLst>
                                          <p:attrName>style.visibility</p:attrName>
                                        </p:attrNameLst>
                                      </p:cBhvr>
                                      <p:to>
                                        <p:strVal val="visible"/>
                                      </p:to>
                                    </p:set>
                                    <p:anim calcmode="lin" valueType="num">
                                      <p:cBhvr additive="base">
                                        <p:cTn id="37" dur="500" fill="hold"/>
                                        <p:tgtEl>
                                          <p:spTgt spid="19463">
                                            <p:txEl>
                                              <p:pRg st="9" end="9"/>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946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9463">
                                            <p:txEl>
                                              <p:pRg st="11" end="11"/>
                                            </p:txEl>
                                          </p:spTgt>
                                        </p:tgtEl>
                                        <p:attrNameLst>
                                          <p:attrName>style.visibility</p:attrName>
                                        </p:attrNameLst>
                                      </p:cBhvr>
                                      <p:to>
                                        <p:strVal val="visible"/>
                                      </p:to>
                                    </p:set>
                                    <p:anim calcmode="lin" valueType="num">
                                      <p:cBhvr additive="base">
                                        <p:cTn id="43" dur="500" fill="hold"/>
                                        <p:tgtEl>
                                          <p:spTgt spid="19463">
                                            <p:txEl>
                                              <p:pRg st="11" end="11"/>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9463">
                                            <p:txEl>
                                              <p:pRg st="11" end="11"/>
                                            </p:txEl>
                                          </p:spTgt>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9463">
                                            <p:txEl>
                                              <p:pRg st="12" end="12"/>
                                            </p:txEl>
                                          </p:spTgt>
                                        </p:tgtEl>
                                        <p:attrNameLst>
                                          <p:attrName>style.visibility</p:attrName>
                                        </p:attrNameLst>
                                      </p:cBhvr>
                                      <p:to>
                                        <p:strVal val="visible"/>
                                      </p:to>
                                    </p:set>
                                    <p:anim calcmode="lin" valueType="num">
                                      <p:cBhvr additive="base">
                                        <p:cTn id="47" dur="500" fill="hold"/>
                                        <p:tgtEl>
                                          <p:spTgt spid="19463">
                                            <p:txEl>
                                              <p:pRg st="12" end="12"/>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9463">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uiExpand="1"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84002"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JO" altLang="zh-CN" sz="2800" dirty="0">
                <a:solidFill>
                  <a:schemeClr val="bg1"/>
                </a:solidFill>
                <a:ea typeface="宋体" charset="0"/>
                <a:cs typeface="Arial" panose="020B0604020202020204" pitchFamily="34" charset="0"/>
              </a:rPr>
              <a:t>البيان الموجز</a:t>
            </a:r>
            <a:endParaRPr lang="en-US" sz="2800" dirty="0">
              <a:solidFill>
                <a:schemeClr val="bg1"/>
              </a:solidFill>
              <a:cs typeface="Arial" panose="020B0604020202020204" pitchFamily="34" charset="0"/>
            </a:endParaRPr>
          </a:p>
        </p:txBody>
      </p:sp>
      <p:sp>
        <p:nvSpPr>
          <p:cNvPr id="384003" name="Text Box 7"/>
          <p:cNvSpPr txBox="1">
            <a:spLocks noChangeArrowheads="1"/>
          </p:cNvSpPr>
          <p:nvPr/>
        </p:nvSpPr>
        <p:spPr bwMode="auto">
          <a:xfrm>
            <a:off x="152400" y="2185988"/>
            <a:ext cx="8763000" cy="1569660"/>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FFFFFF"/>
                </a:solidFill>
                <a:latin typeface="Arial" panose="020B0604020202020204" pitchFamily="34" charset="0"/>
                <a:ea typeface="宋体" charset="0"/>
                <a:cs typeface="Arial" panose="020B0604020202020204" pitchFamily="34" charset="0"/>
              </a:rPr>
              <a:t>يكتب يوحنا رسالة عامة لتشجيع قرائه على طاعة وصايا الله من خلال محبة الآخرين لحمايتهم من الغنوسية المبكرة التي تنكر كل من ألوهية المسيح أو بشريته.</a:t>
            </a:r>
            <a:endParaRPr lang="en-US" altLang="zh-CN" sz="3200" b="1" dirty="0">
              <a:solidFill>
                <a:srgbClr val="FFFFFF"/>
              </a:solidFill>
              <a:latin typeface="Arial" panose="020B0604020202020204" pitchFamily="34" charset="0"/>
              <a:ea typeface="宋体" charset="0"/>
              <a:cs typeface="Arial" panose="020B0604020202020204" pitchFamily="34" charset="0"/>
            </a:endParaRPr>
          </a:p>
        </p:txBody>
      </p:sp>
      <p:pic>
        <p:nvPicPr>
          <p:cNvPr id="384004" name="Picture 11" descr="j0283182"/>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066800" y="304800"/>
            <a:ext cx="14652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4005" name="Text Box 3"/>
          <p:cNvSpPr txBox="1">
            <a:spLocks noChangeArrowheads="1"/>
          </p:cNvSpPr>
          <p:nvPr/>
        </p:nvSpPr>
        <p:spPr bwMode="auto">
          <a:xfrm>
            <a:off x="8410981" y="190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293</a:t>
            </a:r>
            <a:endParaRPr lang="en-US" b="1" dirty="0">
              <a:solidFill>
                <a:srgbClr val="000000"/>
              </a:solidFill>
              <a:latin typeface="Arial" panose="020B0604020202020204" pitchFamily="34"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16"/>
          <p:cNvSpPr>
            <a:spLocks noChangeArrowheads="1"/>
          </p:cNvSpPr>
          <p:nvPr/>
        </p:nvSpPr>
        <p:spPr bwMode="auto">
          <a:xfrm>
            <a:off x="-36513" y="-26988"/>
            <a:ext cx="9217026" cy="6911976"/>
          </a:xfrm>
          <a:prstGeom prst="rect">
            <a:avLst/>
          </a:prstGeom>
          <a:solidFill>
            <a:schemeClr val="bg1"/>
          </a:solidFill>
          <a:ln w="9525">
            <a:solidFill>
              <a:schemeClr val="tx1"/>
            </a:solidFill>
            <a:miter lim="800000"/>
            <a:headEnd/>
            <a:tailEnd/>
          </a:ln>
        </p:spPr>
        <p:txBody>
          <a:bodyPr wrap="none"/>
          <a:lstStyle/>
          <a:p>
            <a:endParaRPr lang="en-US" b="1">
              <a:latin typeface="Arial" panose="020B0604020202020204" pitchFamily="34" charset="0"/>
              <a:cs typeface="Arial" panose="020B0604020202020204" pitchFamily="34" charset="0"/>
            </a:endParaRPr>
          </a:p>
        </p:txBody>
      </p:sp>
      <p:sp>
        <p:nvSpPr>
          <p:cNvPr id="6" name="Up Arrow Callout 5"/>
          <p:cNvSpPr/>
          <p:nvPr/>
        </p:nvSpPr>
        <p:spPr bwMode="auto">
          <a:xfrm>
            <a:off x="3259138" y="5805488"/>
            <a:ext cx="2016125" cy="792162"/>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solidFill>
                  <a:srgbClr val="FFFF00"/>
                </a:solidFill>
                <a:latin typeface="Arial" panose="020B0604020202020204" pitchFamily="34" charset="0"/>
                <a:cs typeface="Arial" panose="020B0604020202020204" pitchFamily="34" charset="0"/>
              </a:rPr>
              <a:t>شهدنا</a:t>
            </a:r>
            <a:br>
              <a:rPr lang="en-US" sz="1400" b="1" dirty="0">
                <a:latin typeface="Arial" panose="020B0604020202020204" pitchFamily="34" charset="0"/>
                <a:cs typeface="Arial" panose="020B0604020202020204" pitchFamily="34" charset="0"/>
              </a:rPr>
            </a:br>
            <a:r>
              <a:rPr lang="ar-JO" sz="1400" b="1" dirty="0">
                <a:latin typeface="Arial" panose="020B0604020202020204" pitchFamily="34" charset="0"/>
                <a:cs typeface="Arial" panose="020B0604020202020204" pitchFamily="34" charset="0"/>
              </a:rPr>
              <a:t>كلمة الحياة</a:t>
            </a:r>
            <a:endParaRPr lang="en-US" sz="1400" b="1" dirty="0">
              <a:latin typeface="Arial" panose="020B0604020202020204" pitchFamily="34" charset="0"/>
              <a:cs typeface="Arial" panose="020B0604020202020204" pitchFamily="34" charset="0"/>
            </a:endParaRPr>
          </a:p>
        </p:txBody>
      </p:sp>
      <p:sp>
        <p:nvSpPr>
          <p:cNvPr id="16" name="Up Arrow Callout 15"/>
          <p:cNvSpPr/>
          <p:nvPr/>
        </p:nvSpPr>
        <p:spPr bwMode="auto">
          <a:xfrm>
            <a:off x="3059113" y="5229225"/>
            <a:ext cx="2449512"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solidFill>
                  <a:schemeClr val="tx2"/>
                </a:solidFill>
                <a:latin typeface="Arial" panose="020B0604020202020204" pitchFamily="34" charset="0"/>
                <a:cs typeface="Arial" panose="020B0604020202020204" pitchFamily="34" charset="0"/>
              </a:rPr>
              <a:t>لذلك لنا</a:t>
            </a:r>
            <a:br>
              <a:rPr lang="en-US" sz="1400" b="1"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 </a:t>
            </a:r>
            <a:r>
              <a:rPr lang="ar-JO" sz="1400" b="1" dirty="0">
                <a:solidFill>
                  <a:srgbClr val="FFFF00"/>
                </a:solidFill>
                <a:latin typeface="Arial" panose="020B0604020202020204" pitchFamily="34" charset="0"/>
                <a:cs typeface="Arial" panose="020B0604020202020204" pitchFamily="34" charset="0"/>
              </a:rPr>
              <a:t>شركة معه</a:t>
            </a:r>
            <a:endParaRPr lang="en-US" sz="1400" b="1" dirty="0">
              <a:latin typeface="Arial" panose="020B0604020202020204" pitchFamily="34" charset="0"/>
              <a:cs typeface="Arial" panose="020B0604020202020204" pitchFamily="34" charset="0"/>
            </a:endParaRPr>
          </a:p>
        </p:txBody>
      </p:sp>
      <p:sp>
        <p:nvSpPr>
          <p:cNvPr id="310276" name="Title 1"/>
          <p:cNvSpPr txBox="1">
            <a:spLocks/>
          </p:cNvSpPr>
          <p:nvPr/>
        </p:nvSpPr>
        <p:spPr bwMode="auto">
          <a:xfrm>
            <a:off x="7019925" y="5373688"/>
            <a:ext cx="1979613" cy="15113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000" b="1" dirty="0">
                <a:solidFill>
                  <a:schemeClr val="tx2"/>
                </a:solidFill>
                <a:latin typeface="Arial" panose="020B0604020202020204" pitchFamily="34" charset="0"/>
                <a:cs typeface="Arial" panose="020B0604020202020204" pitchFamily="34" charset="0"/>
              </a:rPr>
              <a:t>تم تحريره من اقتباس روي زوك للينسكي</a:t>
            </a:r>
            <a:endParaRPr lang="en-US" sz="2000" b="1" dirty="0">
              <a:solidFill>
                <a:schemeClr val="tx2"/>
              </a:solidFill>
              <a:latin typeface="Arial" panose="020B0604020202020204" pitchFamily="34" charset="0"/>
              <a:cs typeface="Arial" panose="020B0604020202020204" pitchFamily="34" charset="0"/>
            </a:endParaRPr>
          </a:p>
        </p:txBody>
      </p:sp>
      <p:sp>
        <p:nvSpPr>
          <p:cNvPr id="310277" name="Title 1"/>
          <p:cNvSpPr>
            <a:spLocks noGrp="1"/>
          </p:cNvSpPr>
          <p:nvPr>
            <p:ph type="title"/>
          </p:nvPr>
        </p:nvSpPr>
        <p:spPr>
          <a:xfrm>
            <a:off x="250825" y="4076700"/>
            <a:ext cx="2247900" cy="2112963"/>
          </a:xfrm>
        </p:spPr>
        <p:txBody>
          <a:bodyPr/>
          <a:lstStyle/>
          <a:p>
            <a:pPr algn="ctr"/>
            <a:r>
              <a:rPr lang="ar-JO" sz="3200" b="1" dirty="0">
                <a:latin typeface="Arial" panose="020B0604020202020204" pitchFamily="34" charset="0"/>
                <a:cs typeface="Arial" panose="020B0604020202020204" pitchFamily="34" charset="0"/>
              </a:rPr>
              <a:t>الهيكل الحلزوني الصاعد في     1 يوحنا</a:t>
            </a:r>
            <a:endParaRPr lang="en-US" sz="3200" b="1" dirty="0">
              <a:latin typeface="Arial" panose="020B0604020202020204" pitchFamily="34" charset="0"/>
              <a:cs typeface="Arial" panose="020B0604020202020204" pitchFamily="34" charset="0"/>
            </a:endParaRPr>
          </a:p>
        </p:txBody>
      </p:sp>
      <p:sp>
        <p:nvSpPr>
          <p:cNvPr id="7" name="Up Arrow Callout 6"/>
          <p:cNvSpPr/>
          <p:nvPr/>
        </p:nvSpPr>
        <p:spPr bwMode="auto">
          <a:xfrm>
            <a:off x="2935288" y="4652963"/>
            <a:ext cx="2663825" cy="792162"/>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لذلك يجب علينا</a:t>
            </a:r>
            <a:br>
              <a:rPr lang="en-US" sz="1400" b="1" dirty="0">
                <a:latin typeface="Arial" panose="020B0604020202020204" pitchFamily="34" charset="0"/>
                <a:cs typeface="Arial" panose="020B0604020202020204" pitchFamily="34" charset="0"/>
              </a:rPr>
            </a:br>
            <a:r>
              <a:rPr lang="ar-JO" sz="1400" b="1" dirty="0">
                <a:solidFill>
                  <a:srgbClr val="FFFF00"/>
                </a:solidFill>
                <a:latin typeface="Arial" panose="020B0604020202020204" pitchFamily="34" charset="0"/>
                <a:cs typeface="Arial" panose="020B0604020202020204" pitchFamily="34" charset="0"/>
              </a:rPr>
              <a:t>السلوك في النور</a:t>
            </a:r>
            <a:endParaRPr lang="en-US" sz="1400" b="1" dirty="0">
              <a:solidFill>
                <a:srgbClr val="FFFF00"/>
              </a:solidFill>
              <a:latin typeface="Arial" panose="020B0604020202020204" pitchFamily="34" charset="0"/>
              <a:cs typeface="Arial" panose="020B0604020202020204" pitchFamily="34" charset="0"/>
            </a:endParaRPr>
          </a:p>
        </p:txBody>
      </p:sp>
      <p:sp>
        <p:nvSpPr>
          <p:cNvPr id="8" name="Up Arrow Callout 7"/>
          <p:cNvSpPr/>
          <p:nvPr/>
        </p:nvSpPr>
        <p:spPr bwMode="auto">
          <a:xfrm>
            <a:off x="2717800" y="4076700"/>
            <a:ext cx="3097213"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لذلك يجب علينا</a:t>
            </a:r>
            <a:br>
              <a:rPr lang="en-US" sz="1400" b="1" dirty="0">
                <a:latin typeface="Arial" panose="020B0604020202020204" pitchFamily="34" charset="0"/>
                <a:cs typeface="Arial" panose="020B0604020202020204" pitchFamily="34" charset="0"/>
              </a:rPr>
            </a:br>
            <a:r>
              <a:rPr lang="ar-JO" sz="1400" b="1" dirty="0">
                <a:solidFill>
                  <a:srgbClr val="FFFF00"/>
                </a:solidFill>
                <a:latin typeface="Arial" panose="020B0604020202020204" pitchFamily="34" charset="0"/>
                <a:cs typeface="Arial" panose="020B0604020202020204" pitchFamily="34" charset="0"/>
              </a:rPr>
              <a:t>نحب الإهوة</a:t>
            </a:r>
            <a:endParaRPr lang="en-US" sz="1400" b="1" dirty="0">
              <a:solidFill>
                <a:srgbClr val="FFFF00"/>
              </a:solidFill>
              <a:latin typeface="Arial" panose="020B0604020202020204" pitchFamily="34" charset="0"/>
              <a:cs typeface="Arial" panose="020B0604020202020204" pitchFamily="34" charset="0"/>
            </a:endParaRPr>
          </a:p>
        </p:txBody>
      </p:sp>
      <p:sp>
        <p:nvSpPr>
          <p:cNvPr id="9" name="Up Arrow Callout 8"/>
          <p:cNvSpPr/>
          <p:nvPr/>
        </p:nvSpPr>
        <p:spPr bwMode="auto">
          <a:xfrm>
            <a:off x="2466975" y="3500438"/>
            <a:ext cx="3600450" cy="792162"/>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solidFill>
                  <a:srgbClr val="FFFF00"/>
                </a:solidFill>
                <a:latin typeface="Arial" panose="020B0604020202020204" pitchFamily="34" charset="0"/>
                <a:cs typeface="Arial" panose="020B0604020202020204" pitchFamily="34" charset="0"/>
              </a:rPr>
              <a:t> </a:t>
            </a:r>
            <a:r>
              <a:rPr lang="ar-JO" sz="1400" b="1" dirty="0">
                <a:latin typeface="Arial" panose="020B0604020202020204" pitchFamily="34" charset="0"/>
                <a:cs typeface="Arial" panose="020B0604020202020204" pitchFamily="34" charset="0"/>
              </a:rPr>
              <a:t>لذلك</a:t>
            </a:r>
            <a:r>
              <a:rPr lang="ar-JO" sz="1400" b="1" dirty="0">
                <a:solidFill>
                  <a:srgbClr val="FFFF00"/>
                </a:solidFill>
                <a:latin typeface="Arial" panose="020B0604020202020204" pitchFamily="34" charset="0"/>
                <a:cs typeface="Arial" panose="020B0604020202020204" pitchFamily="34" charset="0"/>
              </a:rPr>
              <a:t> تثبت فيه</a:t>
            </a:r>
            <a:br>
              <a:rPr lang="en-US" sz="1400" b="1" dirty="0">
                <a:solidFill>
                  <a:srgbClr val="FFFF00"/>
                </a:solidFill>
                <a:latin typeface="Arial" panose="020B0604020202020204" pitchFamily="34" charset="0"/>
                <a:cs typeface="Arial" panose="020B0604020202020204" pitchFamily="34" charset="0"/>
              </a:rPr>
            </a:br>
            <a:r>
              <a:rPr lang="ar-JO" sz="1400" b="1" dirty="0">
                <a:solidFill>
                  <a:srgbClr val="FFFFFF"/>
                </a:solidFill>
                <a:latin typeface="Arial" panose="020B0604020202020204" pitchFamily="34" charset="0"/>
                <a:cs typeface="Arial" panose="020B0604020202020204" pitchFamily="34" charset="0"/>
              </a:rPr>
              <a:t>بينما يرحل الهراطقة وينكرون ويخدعون</a:t>
            </a:r>
            <a:endParaRPr lang="en-US" sz="1400" b="1" dirty="0">
              <a:solidFill>
                <a:srgbClr val="FFFFFF"/>
              </a:solidFill>
              <a:latin typeface="Arial" panose="020B0604020202020204" pitchFamily="34" charset="0"/>
              <a:cs typeface="Arial" panose="020B0604020202020204" pitchFamily="34" charset="0"/>
            </a:endParaRPr>
          </a:p>
        </p:txBody>
      </p:sp>
      <p:sp>
        <p:nvSpPr>
          <p:cNvPr id="10" name="Up Arrow Callout 9"/>
          <p:cNvSpPr/>
          <p:nvPr/>
        </p:nvSpPr>
        <p:spPr bwMode="auto">
          <a:xfrm>
            <a:off x="2251075" y="2924175"/>
            <a:ext cx="4032250"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لذلك يجب عليك أن تعيش البر</a:t>
            </a:r>
            <a:br>
              <a:rPr lang="en-US" sz="1400" b="1" dirty="0">
                <a:solidFill>
                  <a:srgbClr val="FFFFFF"/>
                </a:solidFill>
                <a:latin typeface="Arial" panose="020B0604020202020204" pitchFamily="34" charset="0"/>
                <a:cs typeface="Arial" panose="020B0604020202020204" pitchFamily="34" charset="0"/>
              </a:rPr>
            </a:br>
            <a:r>
              <a:rPr lang="ar-JO" sz="1400" b="1" dirty="0">
                <a:latin typeface="Arial" panose="020B0604020202020204" pitchFamily="34" charset="0"/>
                <a:cs typeface="Arial" panose="020B0604020202020204" pitchFamily="34" charset="0"/>
              </a:rPr>
              <a:t>لأنك</a:t>
            </a:r>
            <a:r>
              <a:rPr lang="ar-JO" sz="1400" b="1" dirty="0">
                <a:solidFill>
                  <a:srgbClr val="FFFF00"/>
                </a:solidFill>
                <a:latin typeface="Arial" panose="020B0604020202020204" pitchFamily="34" charset="0"/>
                <a:cs typeface="Arial" panose="020B0604020202020204" pitchFamily="34" charset="0"/>
              </a:rPr>
              <a:t> مولود فيه </a:t>
            </a:r>
            <a:endParaRPr lang="en-US" sz="1400" b="1" dirty="0">
              <a:solidFill>
                <a:srgbClr val="FFFF00"/>
              </a:solidFill>
              <a:latin typeface="Arial" panose="020B0604020202020204" pitchFamily="34" charset="0"/>
              <a:cs typeface="Arial" panose="020B0604020202020204" pitchFamily="34" charset="0"/>
            </a:endParaRPr>
          </a:p>
        </p:txBody>
      </p:sp>
      <p:sp>
        <p:nvSpPr>
          <p:cNvPr id="11" name="Up Arrow Callout 10"/>
          <p:cNvSpPr/>
          <p:nvPr/>
        </p:nvSpPr>
        <p:spPr bwMode="auto">
          <a:xfrm>
            <a:off x="2106613" y="2492375"/>
            <a:ext cx="4319587" cy="649288"/>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لذلك</a:t>
            </a:r>
            <a:r>
              <a:rPr lang="ar-JO" sz="1400" b="1" dirty="0">
                <a:solidFill>
                  <a:srgbClr val="FFFF00"/>
                </a:solidFill>
                <a:latin typeface="Arial" panose="020B0604020202020204" pitchFamily="34" charset="0"/>
                <a:cs typeface="Arial" panose="020B0604020202020204" pitchFamily="34" charset="0"/>
              </a:rPr>
              <a:t> كل من يحب الإخوة مولود منه</a:t>
            </a:r>
            <a:endParaRPr lang="en-US" sz="1400" b="1" dirty="0">
              <a:solidFill>
                <a:srgbClr val="FFFF00"/>
              </a:solidFill>
              <a:latin typeface="Arial" panose="020B0604020202020204" pitchFamily="34" charset="0"/>
              <a:cs typeface="Arial" panose="020B0604020202020204" pitchFamily="34" charset="0"/>
            </a:endParaRPr>
          </a:p>
        </p:txBody>
      </p:sp>
      <p:sp>
        <p:nvSpPr>
          <p:cNvPr id="12" name="Up Arrow Callout 11"/>
          <p:cNvSpPr/>
          <p:nvPr/>
        </p:nvSpPr>
        <p:spPr bwMode="auto">
          <a:xfrm>
            <a:off x="1890713" y="1873250"/>
            <a:ext cx="4752975"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لهذا </a:t>
            </a:r>
            <a:r>
              <a:rPr lang="ar-JO" sz="1400" b="1" dirty="0">
                <a:solidFill>
                  <a:srgbClr val="FFFF00"/>
                </a:solidFill>
                <a:latin typeface="Arial" panose="020B0604020202020204" pitchFamily="34" charset="0"/>
                <a:cs typeface="Arial" panose="020B0604020202020204" pitchFamily="34" charset="0"/>
              </a:rPr>
              <a:t>امتحنوا الأرواح لتعرفوا هل هي من الله</a:t>
            </a:r>
            <a:endParaRPr lang="en-US" sz="1400" b="1" dirty="0">
              <a:solidFill>
                <a:srgbClr val="FFFF00"/>
              </a:solidFill>
              <a:latin typeface="Arial" panose="020B0604020202020204" pitchFamily="34" charset="0"/>
              <a:cs typeface="Arial" panose="020B0604020202020204" pitchFamily="34" charset="0"/>
            </a:endParaRPr>
          </a:p>
        </p:txBody>
      </p:sp>
      <p:sp>
        <p:nvSpPr>
          <p:cNvPr id="13" name="Up Arrow Callout 12"/>
          <p:cNvSpPr/>
          <p:nvPr/>
        </p:nvSpPr>
        <p:spPr bwMode="auto">
          <a:xfrm>
            <a:off x="1782763" y="1327150"/>
            <a:ext cx="4968875" cy="790575"/>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فإذ كان فيكم روح الله، أحبوا الإخوة </a:t>
            </a:r>
            <a:r>
              <a:rPr lang="ar-JO" sz="1400" b="1" dirty="0">
                <a:solidFill>
                  <a:srgbClr val="FFFF00"/>
                </a:solidFill>
                <a:latin typeface="Arial" panose="020B0604020202020204" pitchFamily="34" charset="0"/>
                <a:cs typeface="Arial" panose="020B0604020202020204" pitchFamily="34" charset="0"/>
              </a:rPr>
              <a:t>وآمنوا أن يسوع هو المسيح</a:t>
            </a:r>
            <a:endParaRPr lang="en-US" sz="1400" b="1" dirty="0">
              <a:solidFill>
                <a:srgbClr val="FFFF00"/>
              </a:solidFill>
              <a:latin typeface="Arial" panose="020B0604020202020204" pitchFamily="34" charset="0"/>
              <a:cs typeface="Arial" panose="020B0604020202020204" pitchFamily="34" charset="0"/>
            </a:endParaRPr>
          </a:p>
        </p:txBody>
      </p:sp>
      <p:sp>
        <p:nvSpPr>
          <p:cNvPr id="14" name="Up Arrow Callout 13"/>
          <p:cNvSpPr/>
          <p:nvPr/>
        </p:nvSpPr>
        <p:spPr bwMode="auto">
          <a:xfrm>
            <a:off x="1601788" y="908050"/>
            <a:ext cx="5329237" cy="649288"/>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لهذا </a:t>
            </a:r>
            <a:r>
              <a:rPr lang="ar-JO" sz="1400" b="1" dirty="0">
                <a:solidFill>
                  <a:srgbClr val="FFFF00"/>
                </a:solidFill>
                <a:latin typeface="Arial" panose="020B0604020202020204" pitchFamily="34" charset="0"/>
                <a:cs typeface="Arial" panose="020B0604020202020204" pitchFamily="34" charset="0"/>
              </a:rPr>
              <a:t>إيمانكم يغلب العالم</a:t>
            </a:r>
            <a:endParaRPr lang="en-US" sz="1400" b="1" dirty="0">
              <a:solidFill>
                <a:srgbClr val="FFFF00"/>
              </a:solidFill>
              <a:latin typeface="Arial" panose="020B0604020202020204" pitchFamily="34" charset="0"/>
              <a:cs typeface="Arial" panose="020B0604020202020204" pitchFamily="34" charset="0"/>
            </a:endParaRPr>
          </a:p>
        </p:txBody>
      </p:sp>
      <p:sp>
        <p:nvSpPr>
          <p:cNvPr id="15" name="Up Arrow Callout 14"/>
          <p:cNvSpPr/>
          <p:nvPr/>
        </p:nvSpPr>
        <p:spPr bwMode="auto">
          <a:xfrm>
            <a:off x="1403350" y="433388"/>
            <a:ext cx="5705475" cy="647700"/>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لهذا</a:t>
            </a:r>
            <a:r>
              <a:rPr lang="ar-JO" sz="1400" b="1" dirty="0">
                <a:solidFill>
                  <a:srgbClr val="FFFF00"/>
                </a:solidFill>
                <a:latin typeface="Arial" panose="020B0604020202020204" pitchFamily="34" charset="0"/>
                <a:cs typeface="Arial" panose="020B0604020202020204" pitchFamily="34" charset="0"/>
              </a:rPr>
              <a:t> لديكم شهود عديدين</a:t>
            </a:r>
            <a:endParaRPr lang="en-US" sz="1400" b="1" dirty="0">
              <a:solidFill>
                <a:srgbClr val="FFFF00"/>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1098550" y="188913"/>
            <a:ext cx="6337300" cy="417512"/>
          </a:xfrm>
          <a:prstGeom prst="rect">
            <a:avLst/>
          </a:prstGeom>
          <a:solidFill>
            <a:schemeClr val="accent5">
              <a:lumMod val="25000"/>
            </a:schemeClr>
          </a:solidFill>
          <a:ln>
            <a:solidFill>
              <a:srgbClr val="FFFFFF"/>
            </a:solidFill>
          </a:ln>
          <a:extLst>
            <a:ext uri="{FAA26D3D-D897-4be2-8F04-BA451C77F1D7}">
              <ma14:placeholderFlag xmlns="" xmlns:ma14="http://schemas.microsoft.com/office/mac/drawingml/2011/main" val="1"/>
            </a:ext>
          </a:extLst>
        </p:spPr>
        <p:txBody>
          <a:bodyPr anchor="ctr"/>
          <a:lstStyle>
            <a:lvl1pPr algn="l" rtl="0" eaLnBrk="0" fontAlgn="base" hangingPunct="0">
              <a:spcBef>
                <a:spcPct val="0"/>
              </a:spcBef>
              <a:spcAft>
                <a:spcPct val="0"/>
              </a:spcAft>
              <a:defRPr sz="3600">
                <a:solidFill>
                  <a:schemeClr val="tx2"/>
                </a:solidFill>
                <a:latin typeface="+mj-lt"/>
                <a:ea typeface="ＭＳ Ｐゴシック" charset="0"/>
                <a:cs typeface="Geneva" charset="0"/>
              </a:defRPr>
            </a:lvl1pPr>
            <a:lvl2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2pPr>
            <a:lvl3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3pPr>
            <a:lvl4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4pPr>
            <a:lvl5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5pPr>
            <a:lvl6pPr marL="457200" algn="l" rtl="0" fontAlgn="base">
              <a:spcBef>
                <a:spcPct val="0"/>
              </a:spcBef>
              <a:spcAft>
                <a:spcPct val="0"/>
              </a:spcAft>
              <a:defRPr sz="3600">
                <a:solidFill>
                  <a:schemeClr val="tx2"/>
                </a:solidFill>
                <a:latin typeface="Helvetica" charset="0"/>
              </a:defRPr>
            </a:lvl6pPr>
            <a:lvl7pPr marL="914400" algn="l" rtl="0" fontAlgn="base">
              <a:spcBef>
                <a:spcPct val="0"/>
              </a:spcBef>
              <a:spcAft>
                <a:spcPct val="0"/>
              </a:spcAft>
              <a:defRPr sz="3600">
                <a:solidFill>
                  <a:schemeClr val="tx2"/>
                </a:solidFill>
                <a:latin typeface="Helvetica" charset="0"/>
              </a:defRPr>
            </a:lvl7pPr>
            <a:lvl8pPr marL="1371600" algn="l" rtl="0" fontAlgn="base">
              <a:spcBef>
                <a:spcPct val="0"/>
              </a:spcBef>
              <a:spcAft>
                <a:spcPct val="0"/>
              </a:spcAft>
              <a:defRPr sz="3600">
                <a:solidFill>
                  <a:schemeClr val="tx2"/>
                </a:solidFill>
                <a:latin typeface="Helvetica" charset="0"/>
              </a:defRPr>
            </a:lvl8pPr>
            <a:lvl9pPr marL="1828800" algn="l" rtl="0" fontAlgn="base">
              <a:spcBef>
                <a:spcPct val="0"/>
              </a:spcBef>
              <a:spcAft>
                <a:spcPct val="0"/>
              </a:spcAft>
              <a:defRPr sz="3600">
                <a:solidFill>
                  <a:schemeClr val="tx2"/>
                </a:solidFill>
                <a:latin typeface="Helvetica" charset="0"/>
              </a:defRPr>
            </a:lvl9pPr>
          </a:lstStyle>
          <a:p>
            <a:pPr algn="ctr">
              <a:defRPr/>
            </a:pPr>
            <a:r>
              <a:rPr lang="ar-JO" sz="1600" b="1" dirty="0">
                <a:latin typeface="Arial" panose="020B0604020202020204" pitchFamily="34" charset="0"/>
                <a:cs typeface="Arial" panose="020B0604020202020204" pitchFamily="34" charset="0"/>
              </a:rPr>
              <a:t>لهذا </a:t>
            </a:r>
            <a:r>
              <a:rPr lang="ar-JO" sz="1600" b="1" dirty="0">
                <a:solidFill>
                  <a:srgbClr val="FFFF00"/>
                </a:solidFill>
                <a:latin typeface="Arial" panose="020B0604020202020204" pitchFamily="34" charset="0"/>
                <a:cs typeface="Arial" panose="020B0604020202020204" pitchFamily="34" charset="0"/>
              </a:rPr>
              <a:t>أنتم تعرفونه</a:t>
            </a:r>
            <a:endParaRPr lang="en-US" sz="1600" b="1" dirty="0">
              <a:solidFill>
                <a:srgbClr val="FFFF00"/>
              </a:solidFill>
              <a:latin typeface="Arial" panose="020B0604020202020204" pitchFamily="34" charset="0"/>
              <a:cs typeface="Arial" panose="020B0604020202020204" pitchFamily="34" charset="0"/>
            </a:endParaRPr>
          </a:p>
        </p:txBody>
      </p:sp>
      <p:pic>
        <p:nvPicPr>
          <p:cNvPr id="310288" name="Picture 2" descr="Screen Shot 2013-04-23 at 12.04.21 P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10135394" y="170657"/>
            <a:ext cx="59578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Title 1"/>
          <p:cNvSpPr txBox="1">
            <a:spLocks/>
          </p:cNvSpPr>
          <p:nvPr/>
        </p:nvSpPr>
        <p:spPr bwMode="auto">
          <a:xfrm>
            <a:off x="5292725" y="6165850"/>
            <a:ext cx="1079500" cy="5032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1: 1-2</a:t>
            </a:r>
            <a:endParaRPr lang="en-US" sz="1800" b="1" dirty="0">
              <a:solidFill>
                <a:schemeClr val="tx2"/>
              </a:solidFill>
              <a:latin typeface="Arial" panose="020B0604020202020204" pitchFamily="34" charset="0"/>
              <a:cs typeface="Arial" panose="020B0604020202020204" pitchFamily="34" charset="0"/>
            </a:endParaRPr>
          </a:p>
        </p:txBody>
      </p:sp>
      <p:sp>
        <p:nvSpPr>
          <p:cNvPr id="19" name="Title 1"/>
          <p:cNvSpPr txBox="1">
            <a:spLocks/>
          </p:cNvSpPr>
          <p:nvPr/>
        </p:nvSpPr>
        <p:spPr bwMode="auto">
          <a:xfrm>
            <a:off x="5580063" y="5589588"/>
            <a:ext cx="1079500" cy="5032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1: 3-4</a:t>
            </a:r>
            <a:endParaRPr lang="en-US" sz="1800" b="1" dirty="0">
              <a:solidFill>
                <a:schemeClr val="tx2"/>
              </a:solidFill>
              <a:latin typeface="Arial" panose="020B0604020202020204" pitchFamily="34" charset="0"/>
              <a:cs typeface="Arial" panose="020B0604020202020204" pitchFamily="34" charset="0"/>
            </a:endParaRPr>
          </a:p>
        </p:txBody>
      </p:sp>
      <p:sp>
        <p:nvSpPr>
          <p:cNvPr id="20" name="Title 1"/>
          <p:cNvSpPr txBox="1">
            <a:spLocks/>
          </p:cNvSpPr>
          <p:nvPr/>
        </p:nvSpPr>
        <p:spPr bwMode="auto">
          <a:xfrm>
            <a:off x="5724525" y="5013325"/>
            <a:ext cx="1079500" cy="5032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1: 5-2: 6</a:t>
            </a:r>
            <a:endParaRPr lang="en-US" sz="1800" b="1" dirty="0">
              <a:solidFill>
                <a:schemeClr val="tx2"/>
              </a:solidFill>
              <a:latin typeface="Arial" panose="020B0604020202020204" pitchFamily="34" charset="0"/>
              <a:cs typeface="Arial" panose="020B0604020202020204" pitchFamily="34" charset="0"/>
            </a:endParaRPr>
          </a:p>
        </p:txBody>
      </p:sp>
      <p:sp>
        <p:nvSpPr>
          <p:cNvPr id="21" name="Title 1"/>
          <p:cNvSpPr txBox="1">
            <a:spLocks/>
          </p:cNvSpPr>
          <p:nvPr/>
        </p:nvSpPr>
        <p:spPr bwMode="auto">
          <a:xfrm>
            <a:off x="5940425" y="4365625"/>
            <a:ext cx="1079500" cy="5032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2: 7-17</a:t>
            </a:r>
            <a:endParaRPr lang="en-US" sz="1800" b="1" dirty="0">
              <a:solidFill>
                <a:schemeClr val="tx2"/>
              </a:solidFill>
              <a:latin typeface="Arial" panose="020B0604020202020204" pitchFamily="34" charset="0"/>
              <a:cs typeface="Arial" panose="020B0604020202020204" pitchFamily="34" charset="0"/>
            </a:endParaRPr>
          </a:p>
        </p:txBody>
      </p:sp>
      <p:sp>
        <p:nvSpPr>
          <p:cNvPr id="22" name="Title 1"/>
          <p:cNvSpPr txBox="1">
            <a:spLocks/>
          </p:cNvSpPr>
          <p:nvPr/>
        </p:nvSpPr>
        <p:spPr bwMode="auto">
          <a:xfrm>
            <a:off x="6227763" y="3789363"/>
            <a:ext cx="1081087" cy="5032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2: 18-28</a:t>
            </a:r>
            <a:endParaRPr lang="en-US" sz="1800" b="1" dirty="0">
              <a:solidFill>
                <a:schemeClr val="tx2"/>
              </a:solidFill>
              <a:latin typeface="Arial" panose="020B0604020202020204" pitchFamily="34" charset="0"/>
              <a:cs typeface="Arial" panose="020B0604020202020204" pitchFamily="34" charset="0"/>
            </a:endParaRPr>
          </a:p>
        </p:txBody>
      </p:sp>
      <p:sp>
        <p:nvSpPr>
          <p:cNvPr id="23" name="Title 1"/>
          <p:cNvSpPr txBox="1">
            <a:spLocks/>
          </p:cNvSpPr>
          <p:nvPr/>
        </p:nvSpPr>
        <p:spPr bwMode="auto">
          <a:xfrm>
            <a:off x="6372225" y="3213100"/>
            <a:ext cx="1439863" cy="5032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2: 29-3: 10</a:t>
            </a:r>
            <a:endParaRPr lang="en-US" sz="1800" b="1" dirty="0">
              <a:solidFill>
                <a:schemeClr val="tx2"/>
              </a:solidFill>
              <a:latin typeface="Arial" panose="020B0604020202020204" pitchFamily="34" charset="0"/>
              <a:cs typeface="Arial" panose="020B0604020202020204" pitchFamily="34" charset="0"/>
            </a:endParaRPr>
          </a:p>
        </p:txBody>
      </p:sp>
      <p:sp>
        <p:nvSpPr>
          <p:cNvPr id="24" name="Title 1"/>
          <p:cNvSpPr txBox="1">
            <a:spLocks/>
          </p:cNvSpPr>
          <p:nvPr/>
        </p:nvSpPr>
        <p:spPr bwMode="auto">
          <a:xfrm>
            <a:off x="6516688" y="2708275"/>
            <a:ext cx="1079500" cy="5048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3: 11-24</a:t>
            </a:r>
            <a:endParaRPr lang="en-US" sz="1800" b="1" dirty="0">
              <a:solidFill>
                <a:schemeClr val="tx2"/>
              </a:solidFill>
              <a:latin typeface="Arial" panose="020B0604020202020204" pitchFamily="34" charset="0"/>
              <a:cs typeface="Arial" panose="020B0604020202020204" pitchFamily="34" charset="0"/>
            </a:endParaRPr>
          </a:p>
        </p:txBody>
      </p:sp>
      <p:sp>
        <p:nvSpPr>
          <p:cNvPr id="25" name="Title 1"/>
          <p:cNvSpPr txBox="1">
            <a:spLocks/>
          </p:cNvSpPr>
          <p:nvPr/>
        </p:nvSpPr>
        <p:spPr bwMode="auto">
          <a:xfrm>
            <a:off x="6659563" y="2205038"/>
            <a:ext cx="1081087" cy="5032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4: 1-6</a:t>
            </a:r>
            <a:endParaRPr lang="en-US" sz="1800" b="1" dirty="0">
              <a:solidFill>
                <a:schemeClr val="tx2"/>
              </a:solidFill>
              <a:latin typeface="Arial" panose="020B0604020202020204" pitchFamily="34" charset="0"/>
              <a:cs typeface="Arial" panose="020B0604020202020204" pitchFamily="34" charset="0"/>
            </a:endParaRPr>
          </a:p>
        </p:txBody>
      </p:sp>
      <p:sp>
        <p:nvSpPr>
          <p:cNvPr id="26" name="Title 1"/>
          <p:cNvSpPr txBox="1">
            <a:spLocks/>
          </p:cNvSpPr>
          <p:nvPr/>
        </p:nvSpPr>
        <p:spPr bwMode="auto">
          <a:xfrm>
            <a:off x="6875463" y="1700213"/>
            <a:ext cx="1081087" cy="5048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4: 7-5: 3</a:t>
            </a:r>
            <a:endParaRPr lang="en-US" sz="1800" b="1" dirty="0">
              <a:solidFill>
                <a:schemeClr val="tx2"/>
              </a:solidFill>
              <a:latin typeface="Arial" panose="020B0604020202020204" pitchFamily="34" charset="0"/>
              <a:cs typeface="Arial" panose="020B0604020202020204" pitchFamily="34" charset="0"/>
            </a:endParaRPr>
          </a:p>
        </p:txBody>
      </p:sp>
      <p:sp>
        <p:nvSpPr>
          <p:cNvPr id="27" name="Title 1"/>
          <p:cNvSpPr txBox="1">
            <a:spLocks/>
          </p:cNvSpPr>
          <p:nvPr/>
        </p:nvSpPr>
        <p:spPr bwMode="auto">
          <a:xfrm>
            <a:off x="6948488" y="1196975"/>
            <a:ext cx="1079500" cy="5032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5: 4-5</a:t>
            </a:r>
            <a:endParaRPr lang="en-US" sz="1800" b="1" dirty="0">
              <a:solidFill>
                <a:schemeClr val="tx2"/>
              </a:solidFill>
              <a:latin typeface="Arial" panose="020B0604020202020204" pitchFamily="34" charset="0"/>
              <a:cs typeface="Arial" panose="020B0604020202020204" pitchFamily="34" charset="0"/>
            </a:endParaRPr>
          </a:p>
        </p:txBody>
      </p:sp>
      <p:sp>
        <p:nvSpPr>
          <p:cNvPr id="28" name="Title 1"/>
          <p:cNvSpPr txBox="1">
            <a:spLocks/>
          </p:cNvSpPr>
          <p:nvPr/>
        </p:nvSpPr>
        <p:spPr bwMode="auto">
          <a:xfrm>
            <a:off x="7235825" y="692150"/>
            <a:ext cx="1081088" cy="5048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5: 6-12</a:t>
            </a:r>
            <a:endParaRPr lang="en-US" sz="1800" b="1" dirty="0">
              <a:solidFill>
                <a:schemeClr val="tx2"/>
              </a:solidFill>
              <a:latin typeface="Arial" panose="020B0604020202020204" pitchFamily="34" charset="0"/>
              <a:cs typeface="Arial" panose="020B0604020202020204" pitchFamily="34" charset="0"/>
            </a:endParaRPr>
          </a:p>
        </p:txBody>
      </p:sp>
      <p:sp>
        <p:nvSpPr>
          <p:cNvPr id="29" name="Title 1"/>
          <p:cNvSpPr txBox="1">
            <a:spLocks/>
          </p:cNvSpPr>
          <p:nvPr/>
        </p:nvSpPr>
        <p:spPr bwMode="auto">
          <a:xfrm>
            <a:off x="7524750" y="188913"/>
            <a:ext cx="1079500" cy="5032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5: 13-21</a:t>
            </a:r>
            <a:endParaRPr lang="en-US" sz="1800" b="1" dirty="0">
              <a:solidFill>
                <a:schemeClr val="tx2"/>
              </a:solidFill>
              <a:latin typeface="Arial" panose="020B0604020202020204" pitchFamily="34" charset="0"/>
              <a:cs typeface="Arial" panose="020B0604020202020204" pitchFamily="34" charset="0"/>
            </a:endParaRPr>
          </a:p>
        </p:txBody>
      </p:sp>
      <p:sp>
        <p:nvSpPr>
          <p:cNvPr id="310301" name="Text Box 7"/>
          <p:cNvSpPr txBox="1">
            <a:spLocks noChangeArrowheads="1"/>
          </p:cNvSpPr>
          <p:nvPr/>
        </p:nvSpPr>
        <p:spPr bwMode="auto">
          <a:xfrm>
            <a:off x="8479244" y="-26988"/>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295</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dissolve">
                                      <p:cBhvr>
                                        <p:cTn id="26" dur="500"/>
                                        <p:tgtEl>
                                          <p:spTgt spid="2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500"/>
                                        <p:tgtEl>
                                          <p:spTgt spid="8"/>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dissolve">
                                      <p:cBhvr>
                                        <p:cTn id="34" dur="500"/>
                                        <p:tgtEl>
                                          <p:spTgt spid="2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dissolve">
                                      <p:cBhvr>
                                        <p:cTn id="39" dur="500"/>
                                        <p:tgtEl>
                                          <p:spTgt spid="9"/>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dissolve">
                                      <p:cBhvr>
                                        <p:cTn id="42" dur="500"/>
                                        <p:tgtEl>
                                          <p:spTgt spid="2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dissolve">
                                      <p:cBhvr>
                                        <p:cTn id="47" dur="500"/>
                                        <p:tgtEl>
                                          <p:spTgt spid="10"/>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dissolve">
                                      <p:cBhvr>
                                        <p:cTn id="50" dur="500"/>
                                        <p:tgtEl>
                                          <p:spTgt spid="23"/>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dissolve">
                                      <p:cBhvr>
                                        <p:cTn id="55" dur="500"/>
                                        <p:tgtEl>
                                          <p:spTgt spid="11"/>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dissolve">
                                      <p:cBhvr>
                                        <p:cTn id="58" dur="500"/>
                                        <p:tgtEl>
                                          <p:spTgt spid="24"/>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dissolve">
                                      <p:cBhvr>
                                        <p:cTn id="63" dur="500"/>
                                        <p:tgtEl>
                                          <p:spTgt spid="12"/>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dissolve">
                                      <p:cBhvr>
                                        <p:cTn id="66" dur="500"/>
                                        <p:tgtEl>
                                          <p:spTgt spid="25"/>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dissolve">
                                      <p:cBhvr>
                                        <p:cTn id="71" dur="500"/>
                                        <p:tgtEl>
                                          <p:spTgt spid="13"/>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dissolve">
                                      <p:cBhvr>
                                        <p:cTn id="74" dur="500"/>
                                        <p:tgtEl>
                                          <p:spTgt spid="26"/>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dissolve">
                                      <p:cBhvr>
                                        <p:cTn id="79" dur="500"/>
                                        <p:tgtEl>
                                          <p:spTgt spid="14"/>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dissolve">
                                      <p:cBhvr>
                                        <p:cTn id="82" dur="500"/>
                                        <p:tgtEl>
                                          <p:spTgt spid="2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dissolve">
                                      <p:cBhvr>
                                        <p:cTn id="87" dur="500"/>
                                        <p:tgtEl>
                                          <p:spTgt spid="15"/>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dissolve">
                                      <p:cBhvr>
                                        <p:cTn id="90" dur="500"/>
                                        <p:tgtEl>
                                          <p:spTgt spid="2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dissolve">
                                      <p:cBhvr>
                                        <p:cTn id="95" dur="500"/>
                                        <p:tgtEl>
                                          <p:spTgt spid="5"/>
                                        </p:tgtEl>
                                      </p:cBhvr>
                                    </p:animEffect>
                                  </p:childTnLst>
                                </p:cTn>
                              </p:par>
                              <p:par>
                                <p:cTn id="96" presetID="9" presetClass="entr" presetSubtype="0" fill="hold" grpId="0" nodeType="with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dissolve">
                                      <p:cBhvr>
                                        <p:cTn id="9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7" grpId="0" animBg="1"/>
      <p:bldP spid="8" grpId="0" animBg="1"/>
      <p:bldP spid="9" grpId="0" animBg="1"/>
      <p:bldP spid="10" grpId="0" animBg="1"/>
      <p:bldP spid="11" grpId="0" animBg="1"/>
      <p:bldP spid="12" grpId="0" animBg="1"/>
      <p:bldP spid="13" grpId="0" animBg="1"/>
      <p:bldP spid="14" grpId="0" animBg="1"/>
      <p:bldP spid="15" grpId="0" animBg="1"/>
      <p:bldP spid="5" grpId="0" animBg="1"/>
      <p:bldP spid="18" grpId="0"/>
      <p:bldP spid="19" grpId="0"/>
      <p:bldP spid="20" grpId="0"/>
      <p:bldP spid="21" grpId="0"/>
      <p:bldP spid="22" grpId="0"/>
      <p:bldP spid="23" grpId="0"/>
      <p:bldP spid="24" grpId="0"/>
      <p:bldP spid="25" grpId="0"/>
      <p:bldP spid="26" grpId="0"/>
      <p:bldP spid="27" grpId="0"/>
      <p:bldP spid="28" grpId="0"/>
      <p:bldP spid="29"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JO" altLang="zh-CN" sz="2800" dirty="0">
                <a:solidFill>
                  <a:schemeClr val="bg1"/>
                </a:solidFill>
                <a:ea typeface="宋体" charset="0"/>
                <a:cs typeface="宋体" charset="0"/>
              </a:rPr>
              <a:t>الملخص</a:t>
            </a:r>
            <a:endParaRPr lang="en-US" sz="2800" dirty="0">
              <a:solidFill>
                <a:schemeClr val="bg1"/>
              </a:solidFill>
              <a:cs typeface="Times New Roman" charset="0"/>
            </a:endParaRPr>
          </a:p>
        </p:txBody>
      </p:sp>
      <p:sp>
        <p:nvSpPr>
          <p:cNvPr id="386051" name="Text Box 3"/>
          <p:cNvSpPr txBox="1">
            <a:spLocks noChangeArrowheads="1"/>
          </p:cNvSpPr>
          <p:nvPr/>
        </p:nvSpPr>
        <p:spPr bwMode="auto">
          <a:xfrm>
            <a:off x="7574281" y="228600"/>
            <a:ext cx="1378904"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rPr>
              <a:t>293-294</a:t>
            </a:r>
            <a:endParaRPr lang="en-US" b="1" dirty="0">
              <a:solidFill>
                <a:srgbClr val="000000"/>
              </a:solidFill>
              <a:latin typeface="Arial" panose="020B0604020202020204" pitchFamily="34" charset="0"/>
            </a:endParaRPr>
          </a:p>
        </p:txBody>
      </p:sp>
      <p:sp>
        <p:nvSpPr>
          <p:cNvPr id="22536" name="Text Box 8"/>
          <p:cNvSpPr txBox="1">
            <a:spLocks noChangeArrowheads="1"/>
          </p:cNvSpPr>
          <p:nvPr/>
        </p:nvSpPr>
        <p:spPr bwMode="auto">
          <a:xfrm>
            <a:off x="179512" y="1028700"/>
            <a:ext cx="8735888" cy="954107"/>
          </a:xfrm>
          <a:prstGeom prst="rect">
            <a:avLst/>
          </a:prstGeom>
          <a:solidFill>
            <a:srgbClr val="0A2E2E"/>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98475" indent="-488950" algn="r" eaLnBrk="1" hangingPunct="1"/>
            <a:r>
              <a:rPr lang="ar-JO" altLang="zh-CN" sz="2800" b="1" dirty="0">
                <a:solidFill>
                  <a:schemeClr val="bg1"/>
                </a:solidFill>
                <a:latin typeface="Arial" panose="020B0604020202020204" pitchFamily="34" charset="0"/>
                <a:ea typeface="宋体" charset="0"/>
                <a:cs typeface="Arial" panose="020B0604020202020204" pitchFamily="34" charset="0"/>
              </a:rPr>
              <a:t>1. إحدى الطرق لنكون محميين من الغنوسية المبكرة هي </a:t>
            </a:r>
            <a:r>
              <a:rPr lang="ar-JO" altLang="zh-CN" sz="2800" b="1" dirty="0">
                <a:solidFill>
                  <a:srgbClr val="FFFF00"/>
                </a:solidFill>
                <a:latin typeface="Arial" panose="020B0604020202020204" pitchFamily="34" charset="0"/>
                <a:ea typeface="宋体" charset="0"/>
                <a:cs typeface="Arial" panose="020B0604020202020204" pitchFamily="34" charset="0"/>
              </a:rPr>
              <a:t>طاعة</a:t>
            </a:r>
            <a:r>
              <a:rPr lang="ar-JO" altLang="zh-CN" sz="2800" b="1" dirty="0">
                <a:solidFill>
                  <a:schemeClr val="bg1"/>
                </a:solidFill>
                <a:latin typeface="Arial" panose="020B0604020202020204" pitchFamily="34" charset="0"/>
                <a:ea typeface="宋体" charset="0"/>
                <a:cs typeface="Arial" panose="020B0604020202020204" pitchFamily="34" charset="0"/>
              </a:rPr>
              <a:t> وصايا الله </a:t>
            </a:r>
          </a:p>
          <a:p>
            <a:pPr marL="498475" indent="-488950" algn="r" eaLnBrk="1" hangingPunct="1"/>
            <a:r>
              <a:rPr lang="ar-JO" altLang="zh-CN" sz="2800" b="1" dirty="0">
                <a:solidFill>
                  <a:schemeClr val="bg1"/>
                </a:solidFill>
                <a:latin typeface="Arial" panose="020B0604020202020204" pitchFamily="34" charset="0"/>
                <a:ea typeface="宋体" charset="0"/>
                <a:cs typeface="Arial" panose="020B0604020202020204" pitchFamily="34" charset="0"/>
              </a:rPr>
              <a:t>    (1 يوحنا 1-2)</a:t>
            </a:r>
            <a:r>
              <a:rPr lang="en-US" altLang="zh-CN" sz="2800" b="1" dirty="0">
                <a:solidFill>
                  <a:schemeClr val="bg1"/>
                </a:solidFill>
                <a:latin typeface="Arial" panose="020B0604020202020204" pitchFamily="34" charset="0"/>
                <a:ea typeface="宋体" charset="0"/>
                <a:cs typeface="Arial" panose="020B0604020202020204" pitchFamily="34" charset="0"/>
              </a:rPr>
              <a:t> </a:t>
            </a:r>
          </a:p>
        </p:txBody>
      </p:sp>
      <p:sp>
        <p:nvSpPr>
          <p:cNvPr id="22537" name="Text Box 9"/>
          <p:cNvSpPr txBox="1">
            <a:spLocks noChangeArrowheads="1"/>
          </p:cNvSpPr>
          <p:nvPr/>
        </p:nvSpPr>
        <p:spPr bwMode="auto">
          <a:xfrm>
            <a:off x="179512" y="2602049"/>
            <a:ext cx="8735888" cy="954107"/>
          </a:xfrm>
          <a:prstGeom prst="rect">
            <a:avLst/>
          </a:prstGeom>
          <a:solidFill>
            <a:srgbClr val="0A2E2E"/>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altLang="zh-CN" sz="2800" b="1" dirty="0">
                <a:solidFill>
                  <a:schemeClr val="bg1"/>
                </a:solidFill>
                <a:latin typeface="Arial" panose="020B0604020202020204" pitchFamily="34" charset="0"/>
                <a:ea typeface="宋体" charset="0"/>
                <a:cs typeface="Arial" panose="020B0604020202020204" pitchFamily="34" charset="0"/>
              </a:rPr>
              <a:t>2. طريقة أخرى لنكون محميين من الغنوسية المبكرة هي </a:t>
            </a:r>
            <a:r>
              <a:rPr lang="ar-JO" altLang="zh-CN" sz="2800" b="1" dirty="0">
                <a:solidFill>
                  <a:srgbClr val="FFFF00"/>
                </a:solidFill>
                <a:latin typeface="Arial" panose="020B0604020202020204" pitchFamily="34" charset="0"/>
                <a:ea typeface="宋体" charset="0"/>
                <a:cs typeface="Arial" panose="020B0604020202020204" pitchFamily="34" charset="0"/>
              </a:rPr>
              <a:t>محبة</a:t>
            </a:r>
            <a:r>
              <a:rPr lang="ar-JO" altLang="zh-CN" sz="2800" b="1" dirty="0">
                <a:solidFill>
                  <a:schemeClr val="bg1"/>
                </a:solidFill>
                <a:latin typeface="Arial" panose="020B0604020202020204" pitchFamily="34" charset="0"/>
                <a:ea typeface="宋体" charset="0"/>
                <a:cs typeface="Arial" panose="020B0604020202020204" pitchFamily="34" charset="0"/>
              </a:rPr>
              <a:t> الإخوة  </a:t>
            </a:r>
          </a:p>
          <a:p>
            <a:pPr algn="r" eaLnBrk="1" hangingPunct="1"/>
            <a:r>
              <a:rPr lang="ar-JO" altLang="zh-CN" sz="2800" b="1" dirty="0">
                <a:solidFill>
                  <a:schemeClr val="bg1"/>
                </a:solidFill>
                <a:latin typeface="Arial" panose="020B0604020202020204" pitchFamily="34" charset="0"/>
                <a:ea typeface="宋体" charset="0"/>
                <a:cs typeface="Arial" panose="020B0604020202020204" pitchFamily="34" charset="0"/>
              </a:rPr>
              <a:t>    (3: 1-5: 3)</a:t>
            </a:r>
            <a:endParaRPr lang="en-US" altLang="zh-CN" sz="2800" b="1" dirty="0">
              <a:solidFill>
                <a:schemeClr val="bg1"/>
              </a:solidFill>
              <a:latin typeface="Arial" panose="020B0604020202020204" pitchFamily="34" charset="0"/>
              <a:ea typeface="宋体" charset="0"/>
              <a:cs typeface="Arial" panose="020B0604020202020204" pitchFamily="34" charset="0"/>
            </a:endParaRPr>
          </a:p>
        </p:txBody>
      </p:sp>
      <p:sp>
        <p:nvSpPr>
          <p:cNvPr id="22538" name="Text Box 10"/>
          <p:cNvSpPr txBox="1">
            <a:spLocks noChangeArrowheads="1"/>
          </p:cNvSpPr>
          <p:nvPr/>
        </p:nvSpPr>
        <p:spPr bwMode="auto">
          <a:xfrm>
            <a:off x="179512" y="4175398"/>
            <a:ext cx="8735888" cy="523220"/>
          </a:xfrm>
          <a:prstGeom prst="rect">
            <a:avLst/>
          </a:prstGeom>
          <a:solidFill>
            <a:srgbClr val="0A2E2E"/>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41338" indent="-531813" algn="r" eaLnBrk="1" hangingPunct="1"/>
            <a:r>
              <a:rPr lang="ar-JO" altLang="zh-CN" sz="2800" b="1" dirty="0">
                <a:solidFill>
                  <a:schemeClr val="bg1"/>
                </a:solidFill>
                <a:latin typeface="Arial" panose="020B0604020202020204" pitchFamily="34" charset="0"/>
                <a:ea typeface="宋体" charset="0"/>
                <a:cs typeface="Arial" panose="020B0604020202020204" pitchFamily="34" charset="0"/>
              </a:rPr>
              <a:t>3. فائدة الطاعة هي ما </a:t>
            </a:r>
            <a:r>
              <a:rPr lang="ar-JO" altLang="zh-CN" sz="2800" b="1" dirty="0">
                <a:solidFill>
                  <a:srgbClr val="FFFF00"/>
                </a:solidFill>
                <a:latin typeface="Arial" panose="020B0604020202020204" pitchFamily="34" charset="0"/>
                <a:ea typeface="宋体" charset="0"/>
                <a:cs typeface="Arial" panose="020B0604020202020204" pitchFamily="34" charset="0"/>
              </a:rPr>
              <a:t>نحتاجه</a:t>
            </a:r>
            <a:r>
              <a:rPr lang="ar-JO" altLang="zh-CN" sz="2800" b="1" dirty="0">
                <a:solidFill>
                  <a:schemeClr val="bg1"/>
                </a:solidFill>
                <a:latin typeface="Arial" panose="020B0604020202020204" pitchFamily="34" charset="0"/>
                <a:ea typeface="宋体" charset="0"/>
                <a:cs typeface="Arial" panose="020B0604020202020204" pitchFamily="34" charset="0"/>
              </a:rPr>
              <a:t> فعلاً بدلاً من الغنوسية المبكرة (5: 4-21)</a:t>
            </a:r>
            <a:endParaRPr lang="en-US" altLang="zh-CN" sz="2800" b="1" dirty="0">
              <a:solidFill>
                <a:schemeClr val="bg1"/>
              </a:solidFill>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6"/>
                                        </p:tgtEl>
                                        <p:attrNameLst>
                                          <p:attrName>style.visibility</p:attrName>
                                        </p:attrNameLst>
                                      </p:cBhvr>
                                      <p:to>
                                        <p:strVal val="visible"/>
                                      </p:to>
                                    </p:set>
                                    <p:anim calcmode="lin" valueType="num">
                                      <p:cBhvr additive="base">
                                        <p:cTn id="7" dur="500" fill="hold"/>
                                        <p:tgtEl>
                                          <p:spTgt spid="22536"/>
                                        </p:tgtEl>
                                        <p:attrNameLst>
                                          <p:attrName>ppt_x</p:attrName>
                                        </p:attrNameLst>
                                      </p:cBhvr>
                                      <p:tavLst>
                                        <p:tav tm="0">
                                          <p:val>
                                            <p:strVal val="#ppt_x"/>
                                          </p:val>
                                        </p:tav>
                                        <p:tav tm="100000">
                                          <p:val>
                                            <p:strVal val="#ppt_x"/>
                                          </p:val>
                                        </p:tav>
                                      </p:tavLst>
                                    </p:anim>
                                    <p:anim calcmode="lin" valueType="num">
                                      <p:cBhvr additive="base">
                                        <p:cTn id="8" dur="500" fill="hold"/>
                                        <p:tgtEl>
                                          <p:spTgt spid="2253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2537"/>
                                        </p:tgtEl>
                                        <p:attrNameLst>
                                          <p:attrName>style.visibility</p:attrName>
                                        </p:attrNameLst>
                                      </p:cBhvr>
                                      <p:to>
                                        <p:strVal val="visible"/>
                                      </p:to>
                                    </p:set>
                                    <p:anim calcmode="lin" valueType="num">
                                      <p:cBhvr additive="base">
                                        <p:cTn id="13" dur="500" fill="hold"/>
                                        <p:tgtEl>
                                          <p:spTgt spid="22537"/>
                                        </p:tgtEl>
                                        <p:attrNameLst>
                                          <p:attrName>ppt_x</p:attrName>
                                        </p:attrNameLst>
                                      </p:cBhvr>
                                      <p:tavLst>
                                        <p:tav tm="0">
                                          <p:val>
                                            <p:strVal val="#ppt_x"/>
                                          </p:val>
                                        </p:tav>
                                        <p:tav tm="100000">
                                          <p:val>
                                            <p:strVal val="#ppt_x"/>
                                          </p:val>
                                        </p:tav>
                                      </p:tavLst>
                                    </p:anim>
                                    <p:anim calcmode="lin" valueType="num">
                                      <p:cBhvr additive="base">
                                        <p:cTn id="14" dur="500" fill="hold"/>
                                        <p:tgtEl>
                                          <p:spTgt spid="2253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2538"/>
                                        </p:tgtEl>
                                        <p:attrNameLst>
                                          <p:attrName>style.visibility</p:attrName>
                                        </p:attrNameLst>
                                      </p:cBhvr>
                                      <p:to>
                                        <p:strVal val="visible"/>
                                      </p:to>
                                    </p:set>
                                    <p:anim calcmode="lin" valueType="num">
                                      <p:cBhvr additive="base">
                                        <p:cTn id="19" dur="500" fill="hold"/>
                                        <p:tgtEl>
                                          <p:spTgt spid="22538"/>
                                        </p:tgtEl>
                                        <p:attrNameLst>
                                          <p:attrName>ppt_x</p:attrName>
                                        </p:attrNameLst>
                                      </p:cBhvr>
                                      <p:tavLst>
                                        <p:tav tm="0">
                                          <p:val>
                                            <p:strVal val="#ppt_x"/>
                                          </p:val>
                                        </p:tav>
                                        <p:tav tm="100000">
                                          <p:val>
                                            <p:strVal val="#ppt_x"/>
                                          </p:val>
                                        </p:tav>
                                      </p:tavLst>
                                    </p:anim>
                                    <p:anim calcmode="lin" valueType="num">
                                      <p:cBhvr additive="base">
                                        <p:cTn id="20" dur="500" fill="hold"/>
                                        <p:tgtEl>
                                          <p:spTgt spid="225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autoUpdateAnimBg="0"/>
      <p:bldP spid="22537" grpId="0" animBg="1" autoUpdateAnimBg="0"/>
      <p:bldP spid="22538"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2468" name="Text Box 5"/>
          <p:cNvSpPr txBox="1">
            <a:spLocks noChangeArrowheads="1"/>
          </p:cNvSpPr>
          <p:nvPr/>
        </p:nvSpPr>
        <p:spPr bwMode="auto">
          <a:xfrm>
            <a:off x="0" y="-26988"/>
            <a:ext cx="6084168" cy="2246769"/>
          </a:xfrm>
          <a:prstGeom prst="rect">
            <a:avLst/>
          </a:prstGeom>
          <a:solidFill>
            <a:schemeClr val="accent5">
              <a:lumMod val="25000"/>
            </a:schemeClr>
          </a:solidFill>
          <a:ln w="9525">
            <a:solidFill>
              <a:schemeClr val="tx1"/>
            </a:solidFill>
            <a:miter lim="800000"/>
            <a:headEnd/>
            <a:tailEnd/>
          </a:ln>
        </p:spPr>
        <p:txBody>
          <a:bodyPr wrap="square">
            <a:spAutoFit/>
          </a:bodyPr>
          <a:lstStyle/>
          <a:p>
            <a:pPr marL="419100" indent="-419100" algn="r" rtl="1">
              <a:buFont typeface="Wingdings" charset="2"/>
              <a:buNone/>
              <a:defRPr/>
            </a:pP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تحتوي رسالة يوحنا على </a:t>
            </a:r>
            <a:r>
              <a:rPr lang="ar-JO" altLang="zh-CN" sz="2800" b="1" u="sng"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خمسة أغراض مذكورة</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a:t>
            </a:r>
            <a:r>
              <a:rPr lang="en-US"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a:t>
            </a:r>
          </a:p>
          <a:p>
            <a:pPr marL="419100" indent="-419100" algn="r">
              <a:buFont typeface="Wingdings" charset="2"/>
              <a:buNone/>
              <a:defRPr/>
            </a:pP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1. لتعزيز </a:t>
            </a:r>
            <a:r>
              <a:rPr lang="ar-JO" altLang="zh-CN" sz="2800" b="1" dirty="0">
                <a:solidFill>
                  <a:srgbClr val="FFFF00"/>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الشركة</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(1: 3) </a:t>
            </a:r>
            <a:r>
              <a:rPr lang="en-US"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a:t>
            </a:r>
          </a:p>
          <a:p>
            <a:pPr marL="419100" indent="-419100" algn="r">
              <a:buFont typeface="Wingdings" charset="2"/>
              <a:buNone/>
              <a:defRPr/>
            </a:pP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2. لإنتاج </a:t>
            </a:r>
            <a:r>
              <a:rPr lang="ar-JO" altLang="zh-CN" sz="2800" b="1" dirty="0">
                <a:solidFill>
                  <a:srgbClr val="FFFF00"/>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الفرح </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(1: 4)</a:t>
            </a:r>
            <a:r>
              <a:rPr lang="en-US"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a:t>
            </a:r>
          </a:p>
          <a:p>
            <a:pPr marL="419100" indent="-419100" algn="r">
              <a:buFont typeface="Wingdings" charset="2"/>
              <a:buNone/>
              <a:defRPr/>
            </a:pP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3. لحماية </a:t>
            </a:r>
            <a:r>
              <a:rPr lang="ar-JO" altLang="zh-CN" sz="2800" b="1" dirty="0">
                <a:solidFill>
                  <a:srgbClr val="FFFF00"/>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القداسة</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(2: 1)</a:t>
            </a:r>
            <a:r>
              <a:rPr lang="en-US"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a:t>
            </a:r>
          </a:p>
          <a:p>
            <a:pPr marL="419100" indent="-419100" algn="r">
              <a:buFont typeface="Wingdings" charset="2"/>
              <a:buNone/>
              <a:defRPr/>
            </a:pP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4. لمنع </a:t>
            </a:r>
            <a:r>
              <a:rPr lang="ar-JO" altLang="zh-CN" sz="2800" b="1" dirty="0">
                <a:solidFill>
                  <a:srgbClr val="FFFF00"/>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الهرطقة</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(2: 26)</a:t>
            </a:r>
            <a:endParaRPr lang="en-US"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endParaRPr>
          </a:p>
        </p:txBody>
      </p:sp>
      <p:sp>
        <p:nvSpPr>
          <p:cNvPr id="304131" name="Rectangle 2"/>
          <p:cNvSpPr>
            <a:spLocks noGrp="1" noChangeArrowheads="1"/>
          </p:cNvSpPr>
          <p:nvPr>
            <p:ph type="title" idx="4294967295"/>
          </p:nvPr>
        </p:nvSpPr>
        <p:spPr>
          <a:xfrm>
            <a:off x="6084167" y="765175"/>
            <a:ext cx="3082057" cy="609600"/>
          </a:xfrm>
          <a:solidFill>
            <a:srgbClr val="000000"/>
          </a:solidFill>
        </p:spPr>
        <p:txBody>
          <a:bodyPr anchor="ctr"/>
          <a:lstStyle/>
          <a:p>
            <a:pPr algn="ctr" eaLnBrk="1" hangingPunct="1"/>
            <a:r>
              <a:rPr lang="ar-JO" altLang="zh-CN" sz="2800" dirty="0">
                <a:solidFill>
                  <a:schemeClr val="bg1"/>
                </a:solidFill>
                <a:ea typeface="宋体" charset="0"/>
                <a:cs typeface="Arial" panose="020B0604020202020204" pitchFamily="34" charset="0"/>
              </a:rPr>
              <a:t>الحجة</a:t>
            </a:r>
            <a:endParaRPr lang="en-US" sz="2800" dirty="0">
              <a:solidFill>
                <a:schemeClr val="bg1"/>
              </a:solidFill>
              <a:ea typeface="宋体" charset="0"/>
              <a:cs typeface="Arial" panose="020B0604020202020204" pitchFamily="34" charset="0"/>
            </a:endParaRPr>
          </a:p>
        </p:txBody>
      </p:sp>
      <p:sp>
        <p:nvSpPr>
          <p:cNvPr id="304132" name="Text Box 3"/>
          <p:cNvSpPr txBox="1">
            <a:spLocks noChangeArrowheads="1"/>
          </p:cNvSpPr>
          <p:nvPr/>
        </p:nvSpPr>
        <p:spPr bwMode="auto">
          <a:xfrm>
            <a:off x="8337956" y="4445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293</a:t>
            </a:r>
            <a:endParaRPr lang="en-US" b="1" dirty="0">
              <a:solidFill>
                <a:srgbClr val="000000"/>
              </a:solidFill>
              <a:latin typeface="Arial" panose="020B0604020202020204" pitchFamily="34" charset="0"/>
              <a:cs typeface="Arial" panose="020B0604020202020204" pitchFamily="34" charset="0"/>
            </a:endParaRPr>
          </a:p>
        </p:txBody>
      </p:sp>
      <p:pic>
        <p:nvPicPr>
          <p:cNvPr id="304133" name="Picture 6" descr="j02866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372225" y="1268413"/>
            <a:ext cx="2209800"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2408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2468">
                                            <p:bg/>
                                          </p:spTgt>
                                        </p:tgtEl>
                                        <p:attrNameLst>
                                          <p:attrName>style.visibility</p:attrName>
                                        </p:attrNameLst>
                                      </p:cBhvr>
                                      <p:to>
                                        <p:strVal val="visible"/>
                                      </p:to>
                                    </p:set>
                                    <p:animEffect transition="in" filter="blinds(horizontal)">
                                      <p:cBhvr>
                                        <p:cTn id="7" dur="500"/>
                                        <p:tgtEl>
                                          <p:spTgt spid="62468">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2468">
                                            <p:txEl>
                                              <p:pRg st="0" end="0"/>
                                            </p:txEl>
                                          </p:spTgt>
                                        </p:tgtEl>
                                        <p:attrNameLst>
                                          <p:attrName>style.visibility</p:attrName>
                                        </p:attrNameLst>
                                      </p:cBhvr>
                                      <p:to>
                                        <p:strVal val="visible"/>
                                      </p:to>
                                    </p:set>
                                    <p:animEffect transition="in" filter="blinds(horizontal)">
                                      <p:cBhvr>
                                        <p:cTn id="10" dur="500"/>
                                        <p:tgtEl>
                                          <p:spTgt spid="6246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2468">
                                            <p:txEl>
                                              <p:pRg st="1" end="1"/>
                                            </p:txEl>
                                          </p:spTgt>
                                        </p:tgtEl>
                                        <p:attrNameLst>
                                          <p:attrName>style.visibility</p:attrName>
                                        </p:attrNameLst>
                                      </p:cBhvr>
                                      <p:to>
                                        <p:strVal val="visible"/>
                                      </p:to>
                                    </p:set>
                                    <p:animEffect transition="in" filter="blinds(horizontal)">
                                      <p:cBhvr>
                                        <p:cTn id="15" dur="500"/>
                                        <p:tgtEl>
                                          <p:spTgt spid="6246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2468">
                                            <p:txEl>
                                              <p:pRg st="2" end="2"/>
                                            </p:txEl>
                                          </p:spTgt>
                                        </p:tgtEl>
                                        <p:attrNameLst>
                                          <p:attrName>style.visibility</p:attrName>
                                        </p:attrNameLst>
                                      </p:cBhvr>
                                      <p:to>
                                        <p:strVal val="visible"/>
                                      </p:to>
                                    </p:set>
                                    <p:animEffect transition="in" filter="blinds(horizontal)">
                                      <p:cBhvr>
                                        <p:cTn id="20" dur="500"/>
                                        <p:tgtEl>
                                          <p:spTgt spid="6246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2468">
                                            <p:txEl>
                                              <p:pRg st="3" end="3"/>
                                            </p:txEl>
                                          </p:spTgt>
                                        </p:tgtEl>
                                        <p:attrNameLst>
                                          <p:attrName>style.visibility</p:attrName>
                                        </p:attrNameLst>
                                      </p:cBhvr>
                                      <p:to>
                                        <p:strVal val="visible"/>
                                      </p:to>
                                    </p:set>
                                    <p:animEffect transition="in" filter="blinds(horizontal)">
                                      <p:cBhvr>
                                        <p:cTn id="25" dur="500"/>
                                        <p:tgtEl>
                                          <p:spTgt spid="6246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2468">
                                            <p:txEl>
                                              <p:pRg st="4" end="4"/>
                                            </p:txEl>
                                          </p:spTgt>
                                        </p:tgtEl>
                                        <p:attrNameLst>
                                          <p:attrName>style.visibility</p:attrName>
                                        </p:attrNameLst>
                                      </p:cBhvr>
                                      <p:to>
                                        <p:strVal val="visible"/>
                                      </p:to>
                                    </p:set>
                                    <p:animEffect transition="in" filter="blinds(horizontal)">
                                      <p:cBhvr>
                                        <p:cTn id="30" dur="500"/>
                                        <p:tgtEl>
                                          <p:spTgt spid="6246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uiExpand="1"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4"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108520" y="-27384"/>
            <a:ext cx="9289033" cy="6885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626" name="Rectangle 2"/>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ar-JO" b="1" dirty="0">
                <a:effectLst/>
                <a:latin typeface="Arial" panose="020B0604020202020204" pitchFamily="34" charset="0"/>
                <a:ea typeface="ＭＳ Ｐゴシック" charset="0"/>
                <a:cs typeface="Arial" panose="020B0604020202020204" pitchFamily="34" charset="0"/>
              </a:rPr>
              <a:t>إنجيل يهوذا</a:t>
            </a:r>
            <a:endParaRPr lang="en-US" b="1"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410627" name="Rectangle 3"/>
          <p:cNvSpPr>
            <a:spLocks noGrp="1" noChangeArrowheads="1"/>
          </p:cNvSpPr>
          <p:nvPr>
            <p:ph type="body" idx="1"/>
          </p:nvPr>
        </p:nvSpPr>
        <p:spPr>
          <a:xfrm>
            <a:off x="152400" y="1600200"/>
            <a:ext cx="8534400" cy="4800600"/>
          </a:xfrm>
        </p:spPr>
        <p:txBody>
          <a:bodyPr/>
          <a:lstStyle/>
          <a:p>
            <a:pPr algn="r" rtl="1" eaLnBrk="1" hangingPunct="1">
              <a:lnSpc>
                <a:spcPct val="90000"/>
              </a:lnSpc>
              <a:defRPr/>
            </a:pPr>
            <a:r>
              <a:rPr lang="ar-JO" sz="3600" b="1" dirty="0">
                <a:latin typeface="Arial" panose="020B0604020202020204" pitchFamily="34" charset="0"/>
                <a:ea typeface="ＭＳ Ｐゴシック" charset="0"/>
                <a:cs typeface="Arial" panose="020B0604020202020204" pitchFamily="34" charset="0"/>
              </a:rPr>
              <a:t>فقال يهوذا: يا سيد هل يمكن أن يكون نسلي تحت سيطرة الحكام؟ أجاب يسوع وقال له: ... ستحزن كثيراً </a:t>
            </a:r>
            <a:r>
              <a:rPr lang="ar-JO" sz="3600" b="1" u="sng" dirty="0">
                <a:latin typeface="Arial" panose="020B0604020202020204" pitchFamily="34" charset="0"/>
                <a:ea typeface="ＭＳ Ｐゴシック" charset="0"/>
                <a:cs typeface="Arial" panose="020B0604020202020204" pitchFamily="34" charset="0"/>
              </a:rPr>
              <a:t>عندما ترى الملكوت </a:t>
            </a:r>
            <a:r>
              <a:rPr lang="ar-JO" sz="3600" b="1" dirty="0">
                <a:latin typeface="Arial" panose="020B0604020202020204" pitchFamily="34" charset="0"/>
                <a:ea typeface="ＭＳ Ｐゴシック" charset="0"/>
                <a:cs typeface="Arial" panose="020B0604020202020204" pitchFamily="34" charset="0"/>
              </a:rPr>
              <a:t>وكل أجياله، فلما سمع ذلك قال له يهوذا: ما المنفعة التي نلتها؟ لأنك أفرزتني لذلك الجيل. أجاب يسوع وقال: ستكون الثالث عشر، وستكون ملعونًا من الأجيال الأخرى، </a:t>
            </a:r>
            <a:r>
              <a:rPr lang="ar-JO" sz="3600" b="1" u="sng" dirty="0">
                <a:latin typeface="Arial" panose="020B0604020202020204" pitchFamily="34" charset="0"/>
                <a:ea typeface="ＭＳ Ｐゴシック" charset="0"/>
                <a:cs typeface="Arial" panose="020B0604020202020204" pitchFamily="34" charset="0"/>
              </a:rPr>
              <a:t>وستأتي لتحكم عليهم</a:t>
            </a:r>
            <a:r>
              <a:rPr lang="ar-JO" sz="3600" b="1" dirty="0">
                <a:latin typeface="Arial" panose="020B0604020202020204" pitchFamily="34" charset="0"/>
                <a:ea typeface="ＭＳ Ｐゴシック" charset="0"/>
                <a:cs typeface="Arial" panose="020B0604020202020204" pitchFamily="34" charset="0"/>
              </a:rPr>
              <a:t>. وفي الأيام الأخيرة سوف </a:t>
            </a:r>
            <a:r>
              <a:rPr lang="ar-JO" sz="3600" b="1" u="sng" dirty="0">
                <a:latin typeface="Arial" panose="020B0604020202020204" pitchFamily="34" charset="0"/>
                <a:ea typeface="ＭＳ Ｐゴシック" charset="0"/>
                <a:cs typeface="Arial" panose="020B0604020202020204" pitchFamily="34" charset="0"/>
              </a:rPr>
              <a:t>يلعنون صعودك [47] إلى الجيل المقدس</a:t>
            </a:r>
            <a:endParaRPr lang="en-US" sz="3600" b="1" u="sng" dirty="0">
              <a:latin typeface="Arial" panose="020B0604020202020204" pitchFamily="34" charset="0"/>
              <a:ea typeface="ＭＳ Ｐゴシック" charset="0"/>
              <a:cs typeface="Arial" panose="020B0604020202020204" pitchFamily="34" charset="0"/>
            </a:endParaRPr>
          </a:p>
        </p:txBody>
      </p:sp>
      <p:sp>
        <p:nvSpPr>
          <p:cNvPr id="358404" name="Text Box 6"/>
          <p:cNvSpPr txBox="1">
            <a:spLocks noChangeArrowheads="1"/>
          </p:cNvSpPr>
          <p:nvPr/>
        </p:nvSpPr>
        <p:spPr bwMode="auto">
          <a:xfrm>
            <a:off x="8239125" y="44450"/>
            <a:ext cx="771365"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186أ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108520" y="-27384"/>
            <a:ext cx="9289033" cy="6885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1651" name="Rectangle 3"/>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ar-JO" b="1" dirty="0">
                <a:effectLst/>
                <a:latin typeface="Arial" panose="020B0604020202020204" pitchFamily="34" charset="0"/>
                <a:ea typeface="ＭＳ Ｐゴシック" charset="0"/>
                <a:cs typeface="Arial" panose="020B0604020202020204" pitchFamily="34" charset="0"/>
              </a:rPr>
              <a:t>إنجيل يهوذا</a:t>
            </a:r>
            <a:endParaRPr lang="en-US" b="1"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411652" name="Rectangle 4"/>
          <p:cNvSpPr>
            <a:spLocks noGrp="1" noChangeArrowheads="1"/>
          </p:cNvSpPr>
          <p:nvPr>
            <p:ph type="body" idx="1"/>
          </p:nvPr>
        </p:nvSpPr>
        <p:spPr>
          <a:xfrm>
            <a:off x="457200" y="1600200"/>
            <a:ext cx="8305800" cy="5029200"/>
          </a:xfrm>
        </p:spPr>
        <p:txBody>
          <a:bodyPr/>
          <a:lstStyle/>
          <a:p>
            <a:pPr algn="r" rtl="1" eaLnBrk="1" hangingPunct="1">
              <a:lnSpc>
                <a:spcPct val="90000"/>
              </a:lnSpc>
              <a:defRPr/>
            </a:pPr>
            <a:r>
              <a:rPr lang="ar-JO" sz="3600" b="1" dirty="0">
                <a:latin typeface="Arial" panose="020B0604020202020204" pitchFamily="34" charset="0"/>
                <a:ea typeface="ＭＳ Ｐゴシック" charset="0"/>
                <a:cs typeface="Arial" panose="020B0604020202020204" pitchFamily="34" charset="0"/>
              </a:rPr>
              <a:t>فقال يهوذا ليسوع: أنظر ماذا يفعل الذين اعتمدوا باسمك؟ قال يسوع، ... الحق أقول لك يا يهوذا، أولئك الذين يقدمون ذبائح لساكلاس الله [ ثلاثة أسطر ناقصة] كل ما هو شر. </a:t>
            </a:r>
            <a:r>
              <a:rPr lang="ar-JO" sz="3600" b="1" u="sng" dirty="0">
                <a:latin typeface="Arial" panose="020B0604020202020204" pitchFamily="34" charset="0"/>
                <a:ea typeface="ＭＳ Ｐゴシック" charset="0"/>
                <a:cs typeface="Arial" panose="020B0604020202020204" pitchFamily="34" charset="0"/>
              </a:rPr>
              <a:t>لكنك سوف تتجاوزهم جميعاً</a:t>
            </a:r>
            <a:r>
              <a:rPr lang="ar-JO" sz="3600" b="1" dirty="0">
                <a:latin typeface="Arial" panose="020B0604020202020204" pitchFamily="34" charset="0"/>
                <a:ea typeface="ＭＳ Ｐゴシック" charset="0"/>
                <a:cs typeface="Arial" panose="020B0604020202020204" pitchFamily="34" charset="0"/>
              </a:rPr>
              <a:t>. لأنك </a:t>
            </a:r>
            <a:r>
              <a:rPr lang="ar-JO" sz="3600" b="1" u="sng" dirty="0">
                <a:latin typeface="Arial" panose="020B0604020202020204" pitchFamily="34" charset="0"/>
                <a:ea typeface="ＭＳ Ｐゴシック" charset="0"/>
                <a:cs typeface="Arial" panose="020B0604020202020204" pitchFamily="34" charset="0"/>
              </a:rPr>
              <a:t>سوف تضحي بالرجل الذي يلبسني</a:t>
            </a:r>
            <a:r>
              <a:rPr lang="ar-JO" sz="3600" b="1" dirty="0">
                <a:latin typeface="Arial" panose="020B0604020202020204" pitchFamily="34" charset="0"/>
                <a:ea typeface="ＭＳ Ｐゴシック" charset="0"/>
                <a:cs typeface="Arial" panose="020B0604020202020204" pitchFamily="34" charset="0"/>
              </a:rPr>
              <a:t>.</a:t>
            </a:r>
            <a:endParaRPr lang="en-US" sz="3600" b="1" dirty="0">
              <a:latin typeface="Arial" panose="020B0604020202020204" pitchFamily="34" charset="0"/>
              <a:ea typeface="ＭＳ Ｐゴシック" charset="0"/>
              <a:cs typeface="Arial" panose="020B0604020202020204" pitchFamily="34" charset="0"/>
            </a:endParaRPr>
          </a:p>
        </p:txBody>
      </p:sp>
      <p:sp>
        <p:nvSpPr>
          <p:cNvPr id="360452" name="Text Box 6"/>
          <p:cNvSpPr txBox="1">
            <a:spLocks noChangeArrowheads="1"/>
          </p:cNvSpPr>
          <p:nvPr/>
        </p:nvSpPr>
        <p:spPr bwMode="auto">
          <a:xfrm>
            <a:off x="8239125" y="44450"/>
            <a:ext cx="771365"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186أ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ChangeArrowheads="1"/>
          </p:cNvSpPr>
          <p:nvPr>
            <p:ph type="ctrTitle"/>
          </p:nvPr>
        </p:nvSpPr>
        <p:spPr>
          <a:xfrm>
            <a:off x="52388" y="947738"/>
            <a:ext cx="2954337" cy="692150"/>
          </a:xfrm>
        </p:spPr>
        <p:txBody>
          <a:bodyPr/>
          <a:lstStyle/>
          <a:p>
            <a:pPr eaLnBrk="1" hangingPunct="1"/>
            <a:r>
              <a:rPr lang="ar-JO" sz="3600" dirty="0">
                <a:ea typeface="ＭＳ Ｐゴシック" charset="0"/>
              </a:rPr>
              <a:t>إيرينايوس     (180 م)</a:t>
            </a:r>
            <a:endParaRPr lang="en-US" sz="3600" dirty="0">
              <a:ea typeface="ＭＳ Ｐゴシック" charset="0"/>
            </a:endParaRPr>
          </a:p>
        </p:txBody>
      </p:sp>
      <p:sp>
        <p:nvSpPr>
          <p:cNvPr id="362498" name="Rectangle 4"/>
          <p:cNvSpPr>
            <a:spLocks noChangeArrowheads="1"/>
          </p:cNvSpPr>
          <p:nvPr/>
        </p:nvSpPr>
        <p:spPr bwMode="auto">
          <a:xfrm>
            <a:off x="107950" y="5627688"/>
            <a:ext cx="2879725"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ضد الهرطقات</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1 .31. 1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62499"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325" y="1882775"/>
            <a:ext cx="2684463" cy="356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2500" name="Rectangle 1"/>
          <p:cNvSpPr>
            <a:spLocks noChangeArrowheads="1"/>
          </p:cNvSpPr>
          <p:nvPr/>
        </p:nvSpPr>
        <p:spPr bwMode="auto">
          <a:xfrm>
            <a:off x="2987676" y="743442"/>
            <a:ext cx="5969000" cy="5853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r" defTabSz="914400" rtl="0"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يعلن آخرون مرة أخرى أن قايين استمد كيانه من القوة التي فوق، ويعترفون بأن عيسو وقورح والسدوميين وكل هؤلاء الأشخاص مرتبطون بأنفسهم، ويضيفون لهذا السبب، لقد تعرضوا لهجوم من الخالق، لكن لم يصب أحد منهم بأذى. لأن صوفيا كانت معتادة على أخذ ما يخصها منهم إلى نفسها. هم يعلنون أن يهوذا الخائن كان على علم تام بهذه الأمور، وأنه وحده الذي عرف الحقيقة كما لم يعرفها الآخرون، أنجز سر الخيانة. وبواسطته ارتبكت كل الأشياء، الأرضية والسماوية. إنهم ينتجون تاريخًا وهميًا من هذا النوع، ويسمونه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إنجيل يهوذا</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2501" name="Text Box 6"/>
          <p:cNvSpPr txBox="1">
            <a:spLocks noChangeArrowheads="1"/>
          </p:cNvSpPr>
          <p:nvPr/>
        </p:nvSpPr>
        <p:spPr bwMode="auto">
          <a:xfrm>
            <a:off x="8239125" y="44450"/>
            <a:ext cx="904415"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186ب</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381954" name="Picture 8" descr="looking over w jerusale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463" y="-26988"/>
            <a:ext cx="9161463"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1955"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SA" altLang="zh-CN" sz="2800" dirty="0">
                <a:solidFill>
                  <a:schemeClr val="bg1"/>
                </a:solidFill>
                <a:latin typeface="Arial" charset="0"/>
                <a:ea typeface="宋体" charset="0"/>
                <a:cs typeface="宋体" charset="0"/>
              </a:rPr>
              <a:t>توليف</a:t>
            </a:r>
            <a:endParaRPr lang="en-US" sz="2800" dirty="0">
              <a:solidFill>
                <a:schemeClr val="bg1"/>
              </a:solidFill>
              <a:latin typeface="Arial" charset="0"/>
              <a:cs typeface="Times New Roman" charset="0"/>
            </a:endParaRPr>
          </a:p>
        </p:txBody>
      </p:sp>
      <p:sp>
        <p:nvSpPr>
          <p:cNvPr id="381956" name="Text Box 3"/>
          <p:cNvSpPr txBox="1">
            <a:spLocks noChangeArrowheads="1"/>
          </p:cNvSpPr>
          <p:nvPr/>
        </p:nvSpPr>
        <p:spPr bwMode="auto">
          <a:xfrm>
            <a:off x="8388350" y="1905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293</a:t>
            </a:r>
          </a:p>
        </p:txBody>
      </p:sp>
      <p:sp>
        <p:nvSpPr>
          <p:cNvPr id="23556" name="Text Box 4"/>
          <p:cNvSpPr txBox="1">
            <a:spLocks noChangeArrowheads="1"/>
          </p:cNvSpPr>
          <p:nvPr/>
        </p:nvSpPr>
        <p:spPr bwMode="auto">
          <a:xfrm>
            <a:off x="1043608" y="3645024"/>
            <a:ext cx="4200403" cy="523220"/>
          </a:xfrm>
          <a:prstGeom prst="rect">
            <a:avLst/>
          </a:prstGeom>
          <a:solidFill>
            <a:schemeClr val="bg1"/>
          </a:solidFill>
          <a:ln w="9525">
            <a:solidFill>
              <a:srgbClr val="000000"/>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kumimoji="0" lang="en-US" altLang="zh-CN" sz="2800" b="1" i="0" u="none" strike="noStrike" kern="1200" cap="none" spc="0" normalizeH="0" baseline="0" noProof="0" dirty="0">
                <a:ln>
                  <a:noFill/>
                </a:ln>
                <a:solidFill>
                  <a:srgbClr val="000000"/>
                </a:solidFill>
                <a:effectLst/>
                <a:uLnTx/>
                <a:uFillTx/>
                <a:latin typeface="Arial" charset="0"/>
                <a:ea typeface="宋体" charset="0"/>
                <a:cs typeface="宋体" charset="0"/>
              </a:rPr>
              <a:t>3:1–5:3	</a:t>
            </a:r>
            <a:r>
              <a:rPr lang="ar-SA" altLang="zh-CN" sz="2800" b="1" dirty="0">
                <a:solidFill>
                  <a:srgbClr val="000000"/>
                </a:solidFill>
                <a:latin typeface="Arial" charset="0"/>
                <a:ea typeface="宋体" charset="0"/>
                <a:cs typeface="宋体" charset="0"/>
              </a:rPr>
              <a:t> سمات المحبة</a:t>
            </a:r>
          </a:p>
        </p:txBody>
      </p:sp>
      <p:sp>
        <p:nvSpPr>
          <p:cNvPr id="23557" name="Text Box 5"/>
          <p:cNvSpPr txBox="1">
            <a:spLocks noChangeArrowheads="1"/>
          </p:cNvSpPr>
          <p:nvPr/>
        </p:nvSpPr>
        <p:spPr bwMode="auto">
          <a:xfrm>
            <a:off x="4572000" y="2204864"/>
            <a:ext cx="3654896" cy="523220"/>
          </a:xfrm>
          <a:prstGeom prst="rect">
            <a:avLst/>
          </a:prstGeom>
          <a:solidFill>
            <a:schemeClr val="bg1"/>
          </a:solidFill>
          <a:ln w="9525">
            <a:solidFill>
              <a:srgbClr val="000000"/>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kumimoji="0" lang="en-US" altLang="zh-CN" sz="2800" b="1" i="0" u="none" strike="noStrike" kern="1200" cap="none" spc="0" normalizeH="0" baseline="0" noProof="0" dirty="0">
                <a:ln>
                  <a:noFill/>
                </a:ln>
                <a:solidFill>
                  <a:srgbClr val="000000"/>
                </a:solidFill>
                <a:effectLst/>
                <a:uLnTx/>
                <a:uFillTx/>
                <a:latin typeface="Arial" charset="0"/>
                <a:ea typeface="宋体" charset="0"/>
                <a:cs typeface="宋体" charset="0"/>
              </a:rPr>
              <a:t>1–2	</a:t>
            </a:r>
            <a:r>
              <a:rPr lang="ar-SA" altLang="zh-CN" sz="2800" b="1" dirty="0">
                <a:solidFill>
                  <a:srgbClr val="000000"/>
                </a:solidFill>
                <a:latin typeface="Arial" charset="0"/>
                <a:ea typeface="宋体" charset="0"/>
                <a:cs typeface="宋体" charset="0"/>
              </a:rPr>
              <a:t> ضرورة الطاعة</a:t>
            </a:r>
          </a:p>
        </p:txBody>
      </p:sp>
      <p:sp>
        <p:nvSpPr>
          <p:cNvPr id="381959" name="Text Box 6"/>
          <p:cNvSpPr txBox="1">
            <a:spLocks noChangeArrowheads="1"/>
          </p:cNvSpPr>
          <p:nvPr/>
        </p:nvSpPr>
        <p:spPr bwMode="auto">
          <a:xfrm>
            <a:off x="152400" y="995363"/>
            <a:ext cx="8763000" cy="528637"/>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الطاعة في الحب تكافح الغنوصية المبكرة </a:t>
            </a:r>
            <a:endPar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23559" name="Text Box 7"/>
          <p:cNvSpPr txBox="1">
            <a:spLocks noChangeArrowheads="1"/>
          </p:cNvSpPr>
          <p:nvPr/>
        </p:nvSpPr>
        <p:spPr bwMode="auto">
          <a:xfrm>
            <a:off x="2819400" y="5943600"/>
            <a:ext cx="5867400" cy="523220"/>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kumimoji="0" lang="en-US" altLang="zh-CN" sz="2800" b="1" i="0" u="none" strike="noStrike" kern="1200" cap="none" spc="0" normalizeH="0" baseline="0" noProof="0" dirty="0">
                <a:ln>
                  <a:noFill/>
                </a:ln>
                <a:solidFill>
                  <a:srgbClr val="000000"/>
                </a:solidFill>
                <a:effectLst/>
                <a:uLnTx/>
                <a:uFillTx/>
                <a:latin typeface="Arial" charset="0"/>
                <a:ea typeface="宋体" charset="0"/>
                <a:cs typeface="宋体" charset="0"/>
              </a:rPr>
              <a:t>5:4-21	</a:t>
            </a:r>
            <a:r>
              <a:rPr lang="ar-SA" altLang="zh-CN" sz="2800" b="1" dirty="0">
                <a:solidFill>
                  <a:srgbClr val="000000"/>
                </a:solidFill>
                <a:latin typeface="Arial" charset="0"/>
                <a:ea typeface="宋体" charset="0"/>
                <a:cs typeface="宋体" charset="0"/>
              </a:rPr>
              <a:t>مميزات الطاعة</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 calcmode="lin" valueType="num">
                                      <p:cBhvr additive="base">
                                        <p:cTn id="7" dur="500" fill="hold"/>
                                        <p:tgtEl>
                                          <p:spTgt spid="23557"/>
                                        </p:tgtEl>
                                        <p:attrNameLst>
                                          <p:attrName>ppt_x</p:attrName>
                                        </p:attrNameLst>
                                      </p:cBhvr>
                                      <p:tavLst>
                                        <p:tav tm="0">
                                          <p:val>
                                            <p:strVal val="0-#ppt_w/2"/>
                                          </p:val>
                                        </p:tav>
                                        <p:tav tm="100000">
                                          <p:val>
                                            <p:strVal val="#ppt_x"/>
                                          </p:val>
                                        </p:tav>
                                      </p:tavLst>
                                    </p:anim>
                                    <p:anim calcmode="lin" valueType="num">
                                      <p:cBhvr additive="base">
                                        <p:cTn id="8" dur="500" fill="hold"/>
                                        <p:tgtEl>
                                          <p:spTgt spid="2355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6"/>
                                        </p:tgtEl>
                                        <p:attrNameLst>
                                          <p:attrName>style.visibility</p:attrName>
                                        </p:attrNameLst>
                                      </p:cBhvr>
                                      <p:to>
                                        <p:strVal val="visible"/>
                                      </p:to>
                                    </p:set>
                                    <p:anim calcmode="lin" valueType="num">
                                      <p:cBhvr additive="base">
                                        <p:cTn id="13" dur="500" fill="hold"/>
                                        <p:tgtEl>
                                          <p:spTgt spid="23556"/>
                                        </p:tgtEl>
                                        <p:attrNameLst>
                                          <p:attrName>ppt_x</p:attrName>
                                        </p:attrNameLst>
                                      </p:cBhvr>
                                      <p:tavLst>
                                        <p:tav tm="0">
                                          <p:val>
                                            <p:strVal val="0-#ppt_w/2"/>
                                          </p:val>
                                        </p:tav>
                                        <p:tav tm="100000">
                                          <p:val>
                                            <p:strVal val="#ppt_x"/>
                                          </p:val>
                                        </p:tav>
                                      </p:tavLst>
                                    </p:anim>
                                    <p:anim calcmode="lin" valueType="num">
                                      <p:cBhvr additive="base">
                                        <p:cTn id="14" dur="500" fill="hold"/>
                                        <p:tgtEl>
                                          <p:spTgt spid="2355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559"/>
                                        </p:tgtEl>
                                        <p:attrNameLst>
                                          <p:attrName>style.visibility</p:attrName>
                                        </p:attrNameLst>
                                      </p:cBhvr>
                                      <p:to>
                                        <p:strVal val="visible"/>
                                      </p:to>
                                    </p:set>
                                    <p:anim calcmode="lin" valueType="num">
                                      <p:cBhvr additive="base">
                                        <p:cTn id="19" dur="500" fill="hold"/>
                                        <p:tgtEl>
                                          <p:spTgt spid="23559"/>
                                        </p:tgtEl>
                                        <p:attrNameLst>
                                          <p:attrName>ppt_x</p:attrName>
                                        </p:attrNameLst>
                                      </p:cBhvr>
                                      <p:tavLst>
                                        <p:tav tm="0">
                                          <p:val>
                                            <p:strVal val="0-#ppt_w/2"/>
                                          </p:val>
                                        </p:tav>
                                        <p:tav tm="100000">
                                          <p:val>
                                            <p:strVal val="#ppt_x"/>
                                          </p:val>
                                        </p:tav>
                                      </p:tavLst>
                                    </p:anim>
                                    <p:anim calcmode="lin" valueType="num">
                                      <p:cBhvr additive="base">
                                        <p:cTn id="20" dur="500" fill="hold"/>
                                        <p:tgtEl>
                                          <p:spTgt spid="235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autoUpdateAnimBg="0"/>
      <p:bldP spid="23557" grpId="0" animBg="1" autoUpdateAnimBg="0"/>
      <p:bldP spid="23559"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rtl="1">
              <a:defRPr/>
            </a:pPr>
            <a:r>
              <a:rPr lang="ar-SA" sz="4800" dirty="0">
                <a:effectLst>
                  <a:glow rad="127000">
                    <a:schemeClr val="tx1"/>
                  </a:glow>
                </a:effectLst>
                <a:ea typeface="Arial" charset="0"/>
              </a:rPr>
              <a:t>الآية المفتاحية</a:t>
            </a:r>
            <a:endParaRPr lang="en-US" sz="4800" dirty="0">
              <a:effectLst>
                <a:glow rad="127000">
                  <a:schemeClr val="tx1"/>
                </a:glow>
              </a:effectLst>
              <a:ea typeface="Arial" charset="0"/>
            </a:endParaRPr>
          </a:p>
        </p:txBody>
      </p:sp>
      <p:sp>
        <p:nvSpPr>
          <p:cNvPr id="5" name="Rectangle 2"/>
          <p:cNvSpPr txBox="1">
            <a:spLocks noChangeArrowheads="1"/>
          </p:cNvSpPr>
          <p:nvPr/>
        </p:nvSpPr>
        <p:spPr bwMode="auto">
          <a:xfrm>
            <a:off x="0" y="1602007"/>
            <a:ext cx="9144000" cy="395569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1" eaLnBrk="0" hangingPunct="0">
              <a:defRPr sz="4800" b="1">
                <a:solidFill>
                  <a:srgbClr val="FFFFFF"/>
                </a:solidFill>
                <a:effectLst>
                  <a:glow rad="127000">
                    <a:srgbClr val="000000"/>
                  </a:glow>
                </a:effectLst>
                <a:latin typeface="Arial" charset="0"/>
                <a:ea typeface="Arial" charset="0"/>
                <a:cs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كتبت إليكم هذا عن الذين يضلونكم.</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a:t>
            </a: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وأما أنتم فالمسحة التي أخذتموها منه ثابتة فيكم، ولا حاجة بكم إلى أن يعلمكم أحد، بل كما تعلمكم هذه المسحة عينها عن كل شيء، وهي حق وليست كذبا</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كما علمتكم تثبتون فيه.</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a:t>
            </a: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والآن أيها الأولاد اثبتوا فيه، حتى إذا أظهر يكون لنا ثقة، ولا نخجل منه في مجيئه.</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a:t>
            </a: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(٢ : ٢٦ - ٢٨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Text Box 24"/>
          <p:cNvSpPr txBox="1">
            <a:spLocks noChangeArrowheads="1"/>
          </p:cNvSpPr>
          <p:nvPr/>
        </p:nvSpPr>
        <p:spPr bwMode="auto">
          <a:xfrm>
            <a:off x="8399138"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SA"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٢٩٠</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1663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2468" name="Text Box 5"/>
          <p:cNvSpPr txBox="1">
            <a:spLocks noChangeArrowheads="1"/>
          </p:cNvSpPr>
          <p:nvPr/>
        </p:nvSpPr>
        <p:spPr bwMode="auto">
          <a:xfrm>
            <a:off x="0" y="-26988"/>
            <a:ext cx="6084168" cy="2677656"/>
          </a:xfrm>
          <a:prstGeom prst="rect">
            <a:avLst/>
          </a:prstGeom>
          <a:solidFill>
            <a:schemeClr val="accent5">
              <a:lumMod val="25000"/>
            </a:schemeClr>
          </a:solidFill>
          <a:ln w="9525">
            <a:solidFill>
              <a:schemeClr val="tx1"/>
            </a:solidFill>
            <a:miter lim="800000"/>
            <a:headEnd/>
            <a:tailEnd/>
          </a:ln>
        </p:spPr>
        <p:txBody>
          <a:bodyPr wrap="square">
            <a:spAutoFit/>
          </a:bodyPr>
          <a:lstStyle/>
          <a:p>
            <a:pPr marL="419100" marR="0" lvl="0" indent="-419100" algn="r" defTabSz="914400" rtl="1" eaLnBrk="1" fontAlgn="base" latinLnBrk="0" hangingPunct="1">
              <a:lnSpc>
                <a:spcPct val="100000"/>
              </a:lnSpc>
              <a:spcBef>
                <a:spcPct val="0"/>
              </a:spcBef>
              <a:spcAft>
                <a:spcPct val="0"/>
              </a:spcAft>
              <a:buClrTx/>
              <a:buSzTx/>
              <a:buFont typeface="Wingdings" charset="2"/>
              <a:buNone/>
              <a:tabLst/>
              <a:defRPr/>
            </a:pP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تحتوي رسالة يوحنا على </a:t>
            </a:r>
            <a:r>
              <a:rPr kumimoji="0" lang="ar-JO" altLang="zh-CN" sz="2800" b="1" i="0" u="sng"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خمسة أغراض مذكورة</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p>
          <a:p>
            <a:pPr marL="419100" marR="0" lvl="0" indent="-419100" algn="r" defTabSz="914400" rtl="0" eaLnBrk="1" fontAlgn="base" latinLnBrk="0" hangingPunct="1">
              <a:lnSpc>
                <a:spcPct val="100000"/>
              </a:lnSpc>
              <a:spcBef>
                <a:spcPct val="0"/>
              </a:spcBef>
              <a:spcAft>
                <a:spcPct val="0"/>
              </a:spcAft>
              <a:buClrTx/>
              <a:buSzTx/>
              <a:buFont typeface="Wingdings" charset="2"/>
              <a:buNone/>
              <a:tabLst/>
              <a:defRPr/>
            </a:pP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1. لتعزيز </a:t>
            </a:r>
            <a:r>
              <a:rPr kumimoji="0" lang="ar-JO"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الشركة</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(1: 3) </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p>
          <a:p>
            <a:pPr marL="419100" marR="0" lvl="0" indent="-419100" algn="r" defTabSz="914400" rtl="0" eaLnBrk="1" fontAlgn="base" latinLnBrk="0" hangingPunct="1">
              <a:lnSpc>
                <a:spcPct val="100000"/>
              </a:lnSpc>
              <a:spcBef>
                <a:spcPct val="0"/>
              </a:spcBef>
              <a:spcAft>
                <a:spcPct val="0"/>
              </a:spcAft>
              <a:buClrTx/>
              <a:buSzTx/>
              <a:buFont typeface="Wingdings" charset="2"/>
              <a:buNone/>
              <a:tabLst/>
              <a:defRPr/>
            </a:pP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2. لإنتاج </a:t>
            </a:r>
            <a:r>
              <a:rPr kumimoji="0" lang="ar-JO"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الفرح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(1: 4)</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p>
          <a:p>
            <a:pPr marL="419100" marR="0" lvl="0" indent="-419100" algn="r" defTabSz="914400" rtl="0" eaLnBrk="1" fontAlgn="base" latinLnBrk="0" hangingPunct="1">
              <a:lnSpc>
                <a:spcPct val="100000"/>
              </a:lnSpc>
              <a:spcBef>
                <a:spcPct val="0"/>
              </a:spcBef>
              <a:spcAft>
                <a:spcPct val="0"/>
              </a:spcAft>
              <a:buClrTx/>
              <a:buSzTx/>
              <a:buFont typeface="Wingdings" charset="2"/>
              <a:buNone/>
              <a:tabLst/>
              <a:defRPr/>
            </a:pP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3. لحماية </a:t>
            </a:r>
            <a:r>
              <a:rPr kumimoji="0" lang="ar-JO"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القداسة</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(2: 1)</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p>
          <a:p>
            <a:pPr marL="419100" marR="0" lvl="0" indent="-419100" algn="r" defTabSz="914400" rtl="0" eaLnBrk="1" fontAlgn="base" latinLnBrk="0" hangingPunct="1">
              <a:lnSpc>
                <a:spcPct val="100000"/>
              </a:lnSpc>
              <a:spcBef>
                <a:spcPct val="0"/>
              </a:spcBef>
              <a:spcAft>
                <a:spcPct val="0"/>
              </a:spcAft>
              <a:buClrTx/>
              <a:buSzTx/>
              <a:buFont typeface="Wingdings" charset="2"/>
              <a:buNone/>
              <a:tabLst/>
              <a:defRPr/>
            </a:pP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4. لمنع </a:t>
            </a:r>
            <a:r>
              <a:rPr kumimoji="0" lang="ar-JO"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الهرطقة</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(2: 26)</a:t>
            </a:r>
          </a:p>
          <a:p>
            <a:pPr marL="419100" marR="0" lvl="0" indent="-419100" algn="r" defTabSz="914400" rtl="0" eaLnBrk="1" fontAlgn="base" latinLnBrk="0" hangingPunct="1">
              <a:lnSpc>
                <a:spcPct val="100000"/>
              </a:lnSpc>
              <a:spcBef>
                <a:spcPct val="0"/>
              </a:spcBef>
              <a:spcAft>
                <a:spcPct val="0"/>
              </a:spcAft>
              <a:buClrTx/>
              <a:buSzTx/>
              <a:buFont typeface="Wingdings" charset="2"/>
              <a:buNone/>
              <a:tabLst/>
              <a:defRPr/>
            </a:pPr>
            <a:r>
              <a:rPr lang="ar-JO" altLang="zh-CN" sz="2800" b="1" dirty="0">
                <a:solidFill>
                  <a:srgbClr val="FFFFFF"/>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5. لتقديم </a:t>
            </a:r>
            <a:r>
              <a:rPr lang="ar-JO" altLang="zh-CN" sz="2800" b="1" dirty="0">
                <a:solidFill>
                  <a:srgbClr val="FFFF00"/>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تأكيد</a:t>
            </a:r>
            <a:r>
              <a:rPr lang="ar-JO" altLang="zh-CN" sz="2800" b="1" dirty="0">
                <a:solidFill>
                  <a:srgbClr val="FFFFFF"/>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الخلاص (5: 13)</a:t>
            </a:r>
            <a:endPar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p:txBody>
      </p:sp>
      <p:sp>
        <p:nvSpPr>
          <p:cNvPr id="304131" name="Rectangle 2"/>
          <p:cNvSpPr>
            <a:spLocks noGrp="1" noChangeArrowheads="1"/>
          </p:cNvSpPr>
          <p:nvPr>
            <p:ph type="title" idx="4294967295"/>
          </p:nvPr>
        </p:nvSpPr>
        <p:spPr>
          <a:xfrm>
            <a:off x="6084167" y="765175"/>
            <a:ext cx="3082057" cy="609600"/>
          </a:xfrm>
          <a:solidFill>
            <a:srgbClr val="000000"/>
          </a:solidFill>
        </p:spPr>
        <p:txBody>
          <a:bodyPr anchor="ctr"/>
          <a:lstStyle/>
          <a:p>
            <a:pPr algn="ctr" eaLnBrk="1" hangingPunct="1"/>
            <a:r>
              <a:rPr lang="ar-JO" altLang="zh-CN" sz="2800" dirty="0">
                <a:solidFill>
                  <a:schemeClr val="bg1"/>
                </a:solidFill>
                <a:ea typeface="宋体" charset="0"/>
                <a:cs typeface="Arial" panose="020B0604020202020204" pitchFamily="34" charset="0"/>
              </a:rPr>
              <a:t>الحجة</a:t>
            </a:r>
            <a:endParaRPr lang="en-US" sz="2800" dirty="0">
              <a:solidFill>
                <a:schemeClr val="bg1"/>
              </a:solidFill>
              <a:ea typeface="宋体" charset="0"/>
              <a:cs typeface="Arial" panose="020B0604020202020204" pitchFamily="34" charset="0"/>
            </a:endParaRPr>
          </a:p>
        </p:txBody>
      </p:sp>
      <p:sp>
        <p:nvSpPr>
          <p:cNvPr id="304132" name="Text Box 3"/>
          <p:cNvSpPr txBox="1">
            <a:spLocks noChangeArrowheads="1"/>
          </p:cNvSpPr>
          <p:nvPr/>
        </p:nvSpPr>
        <p:spPr bwMode="auto">
          <a:xfrm>
            <a:off x="8337956" y="4445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293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04133" name="Picture 6" descr="j02866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372225" y="1268413"/>
            <a:ext cx="2209800"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7292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2468">
                                            <p:bg/>
                                          </p:spTgt>
                                        </p:tgtEl>
                                        <p:attrNameLst>
                                          <p:attrName>style.visibility</p:attrName>
                                        </p:attrNameLst>
                                      </p:cBhvr>
                                      <p:to>
                                        <p:strVal val="visible"/>
                                      </p:to>
                                    </p:set>
                                    <p:animEffect transition="in" filter="blinds(horizontal)">
                                      <p:cBhvr>
                                        <p:cTn id="7" dur="500"/>
                                        <p:tgtEl>
                                          <p:spTgt spid="62468">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2468">
                                            <p:txEl>
                                              <p:pRg st="0" end="0"/>
                                            </p:txEl>
                                          </p:spTgt>
                                        </p:tgtEl>
                                        <p:attrNameLst>
                                          <p:attrName>style.visibility</p:attrName>
                                        </p:attrNameLst>
                                      </p:cBhvr>
                                      <p:to>
                                        <p:strVal val="visible"/>
                                      </p:to>
                                    </p:set>
                                    <p:animEffect transition="in" filter="blinds(horizontal)">
                                      <p:cBhvr>
                                        <p:cTn id="10" dur="500"/>
                                        <p:tgtEl>
                                          <p:spTgt spid="6246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2468">
                                            <p:txEl>
                                              <p:pRg st="1" end="1"/>
                                            </p:txEl>
                                          </p:spTgt>
                                        </p:tgtEl>
                                        <p:attrNameLst>
                                          <p:attrName>style.visibility</p:attrName>
                                        </p:attrNameLst>
                                      </p:cBhvr>
                                      <p:to>
                                        <p:strVal val="visible"/>
                                      </p:to>
                                    </p:set>
                                    <p:animEffect transition="in" filter="blinds(horizontal)">
                                      <p:cBhvr>
                                        <p:cTn id="15" dur="500"/>
                                        <p:tgtEl>
                                          <p:spTgt spid="6246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2468">
                                            <p:txEl>
                                              <p:pRg st="2" end="2"/>
                                            </p:txEl>
                                          </p:spTgt>
                                        </p:tgtEl>
                                        <p:attrNameLst>
                                          <p:attrName>style.visibility</p:attrName>
                                        </p:attrNameLst>
                                      </p:cBhvr>
                                      <p:to>
                                        <p:strVal val="visible"/>
                                      </p:to>
                                    </p:set>
                                    <p:animEffect transition="in" filter="blinds(horizontal)">
                                      <p:cBhvr>
                                        <p:cTn id="20" dur="500"/>
                                        <p:tgtEl>
                                          <p:spTgt spid="6246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2468">
                                            <p:txEl>
                                              <p:pRg st="3" end="3"/>
                                            </p:txEl>
                                          </p:spTgt>
                                        </p:tgtEl>
                                        <p:attrNameLst>
                                          <p:attrName>style.visibility</p:attrName>
                                        </p:attrNameLst>
                                      </p:cBhvr>
                                      <p:to>
                                        <p:strVal val="visible"/>
                                      </p:to>
                                    </p:set>
                                    <p:animEffect transition="in" filter="blinds(horizontal)">
                                      <p:cBhvr>
                                        <p:cTn id="25" dur="500"/>
                                        <p:tgtEl>
                                          <p:spTgt spid="6246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2468">
                                            <p:txEl>
                                              <p:pRg st="4" end="4"/>
                                            </p:txEl>
                                          </p:spTgt>
                                        </p:tgtEl>
                                        <p:attrNameLst>
                                          <p:attrName>style.visibility</p:attrName>
                                        </p:attrNameLst>
                                      </p:cBhvr>
                                      <p:to>
                                        <p:strVal val="visible"/>
                                      </p:to>
                                    </p:set>
                                    <p:animEffect transition="in" filter="blinds(horizontal)">
                                      <p:cBhvr>
                                        <p:cTn id="30" dur="500"/>
                                        <p:tgtEl>
                                          <p:spTgt spid="6246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2468">
                                            <p:txEl>
                                              <p:pRg st="5" end="5"/>
                                            </p:txEl>
                                          </p:spTgt>
                                        </p:tgtEl>
                                        <p:attrNameLst>
                                          <p:attrName>style.visibility</p:attrName>
                                        </p:attrNameLst>
                                      </p:cBhvr>
                                      <p:to>
                                        <p:strVal val="visible"/>
                                      </p:to>
                                    </p:set>
                                    <p:animEffect transition="in" filter="blinds(horizontal)">
                                      <p:cBhvr>
                                        <p:cTn id="35" dur="500"/>
                                        <p:tgtEl>
                                          <p:spTgt spid="6246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uiExpand="1" build="p"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3622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6227" name="Rectangle 2"/>
          <p:cNvSpPr>
            <a:spLocks noGrp="1" noChangeArrowheads="1"/>
          </p:cNvSpPr>
          <p:nvPr>
            <p:ph type="title" idx="4294967295"/>
          </p:nvPr>
        </p:nvSpPr>
        <p:spPr>
          <a:xfrm>
            <a:off x="828840" y="152400"/>
            <a:ext cx="6840538" cy="609600"/>
          </a:xfrm>
          <a:solidFill>
            <a:srgbClr val="000000"/>
          </a:solidFill>
        </p:spPr>
        <p:txBody>
          <a:bodyPr anchor="ctr"/>
          <a:lstStyle/>
          <a:p>
            <a:pPr algn="ctr" eaLnBrk="1" hangingPunct="1"/>
            <a:r>
              <a:rPr lang="ar-JO" sz="3200" dirty="0">
                <a:solidFill>
                  <a:srgbClr val="FFFFFF"/>
                </a:solidFill>
                <a:cs typeface="Arial" panose="020B0604020202020204" pitchFamily="34" charset="0"/>
              </a:rPr>
              <a:t>التأكيد في 1 يوحنا 5: 11-13</a:t>
            </a:r>
            <a:endParaRPr lang="en-US" sz="3200" dirty="0">
              <a:solidFill>
                <a:srgbClr val="FFFFFF"/>
              </a:solidFill>
              <a:cs typeface="Arial" panose="020B0604020202020204" pitchFamily="34" charset="0"/>
            </a:endParaRPr>
          </a:p>
        </p:txBody>
      </p:sp>
      <p:sp>
        <p:nvSpPr>
          <p:cNvPr id="436228" name="Text Box 3"/>
          <p:cNvSpPr txBox="1">
            <a:spLocks noChangeArrowheads="1"/>
          </p:cNvSpPr>
          <p:nvPr/>
        </p:nvSpPr>
        <p:spPr bwMode="auto">
          <a:xfrm>
            <a:off x="8385196" y="115888"/>
            <a:ext cx="527007"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63</a:t>
            </a:r>
          </a:p>
        </p:txBody>
      </p:sp>
      <p:sp>
        <p:nvSpPr>
          <p:cNvPr id="65540" name="Text Box 6"/>
          <p:cNvSpPr txBox="1">
            <a:spLocks noChangeArrowheads="1"/>
          </p:cNvSpPr>
          <p:nvPr/>
        </p:nvSpPr>
        <p:spPr bwMode="auto">
          <a:xfrm>
            <a:off x="0" y="3068960"/>
            <a:ext cx="9144000" cy="304698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وهذه هي الشهادة : أن الله </a:t>
            </a:r>
            <a:r>
              <a:rPr kumimoji="0" lang="ar-JO" altLang="zh-CN" sz="3200" b="1" i="0"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أعطانا حياة أبدية </a:t>
            </a:r>
            <a:r>
              <a:rPr kumimoji="0" lang="ar-JO"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وهذه الحياة هي في ابنه من له الإبن </a:t>
            </a:r>
            <a:r>
              <a:rPr kumimoji="0" lang="ar-JO" altLang="zh-CN" sz="3200" b="1" i="0"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فله الحياة </a:t>
            </a:r>
            <a:r>
              <a:rPr kumimoji="0" lang="ar-JO"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ومن ليس له ابن الله فليست له الحياة كتبت هذا إليكم أنتم المؤمنين باسم ابن الله لكي تعلموا أن </a:t>
            </a:r>
            <a:r>
              <a:rPr kumimoji="0" lang="ar-JO" altLang="zh-CN" sz="3200" b="1" i="0"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لكم حياة أبدية </a:t>
            </a:r>
            <a:r>
              <a:rPr kumimoji="0" lang="ar-JO"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ولكي تؤمنوا باسم ابن الله</a:t>
            </a:r>
            <a:endPar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endParaRPr>
          </a:p>
        </p:txBody>
      </p:sp>
      <p:sp>
        <p:nvSpPr>
          <p:cNvPr id="3" name="Oval Callout 2"/>
          <p:cNvSpPr>
            <a:spLocks noChangeArrowheads="1"/>
          </p:cNvSpPr>
          <p:nvPr/>
        </p:nvSpPr>
        <p:spPr bwMode="auto">
          <a:xfrm>
            <a:off x="3635896" y="1268760"/>
            <a:ext cx="2376488" cy="1295400"/>
          </a:xfrm>
          <a:prstGeom prst="wedgeEllipseCallout">
            <a:avLst>
              <a:gd name="adj1" fmla="val -17093"/>
              <a:gd name="adj2" fmla="val 130375"/>
            </a:avLst>
          </a:prstGeom>
          <a:solidFill>
            <a:srgbClr val="FF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هل يجب أن نشك؟</a:t>
            </a:r>
            <a:endParaRPr kumimoji="0" lang="en-US" sz="2400" b="1"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7" name="Oval Callout 6"/>
          <p:cNvSpPr>
            <a:spLocks noChangeArrowheads="1"/>
          </p:cNvSpPr>
          <p:nvPr/>
        </p:nvSpPr>
        <p:spPr bwMode="auto">
          <a:xfrm>
            <a:off x="6443985" y="1412875"/>
            <a:ext cx="2376487" cy="1295400"/>
          </a:xfrm>
          <a:prstGeom prst="wedgeEllipseCallout">
            <a:avLst>
              <a:gd name="adj1" fmla="val -58115"/>
              <a:gd name="adj2" fmla="val 158142"/>
            </a:avLst>
          </a:prstGeom>
          <a:solidFill>
            <a:srgbClr val="FF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هل يجب أن نشك؟</a:t>
            </a:r>
            <a:endParaRPr kumimoji="0" lang="en-US" sz="2400" b="1"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8" name="Oval Callout 7"/>
          <p:cNvSpPr>
            <a:spLocks noChangeArrowheads="1"/>
          </p:cNvSpPr>
          <p:nvPr/>
        </p:nvSpPr>
        <p:spPr bwMode="auto">
          <a:xfrm>
            <a:off x="467544" y="908720"/>
            <a:ext cx="2376487" cy="1295400"/>
          </a:xfrm>
          <a:prstGeom prst="wedgeEllipseCallout">
            <a:avLst>
              <a:gd name="adj1" fmla="val -21293"/>
              <a:gd name="adj2" fmla="val 249010"/>
            </a:avLst>
          </a:prstGeom>
          <a:solidFill>
            <a:srgbClr val="FF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هل يجب أن نشك؟</a:t>
            </a:r>
            <a:endParaRPr kumimoji="0" lang="en-US" sz="2400" b="1"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9"/>
          <p:cNvSpPr txBox="1">
            <a:spLocks noChangeArrowheads="1"/>
          </p:cNvSpPr>
          <p:nvPr/>
        </p:nvSpPr>
        <p:spPr bwMode="auto">
          <a:xfrm>
            <a:off x="7813086" y="27082"/>
            <a:ext cx="1297151"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defPPr>
              <a:defRPr lang="en-US"/>
            </a:defPPr>
            <a:lvl1pPr algn="ctr" defTabSz="914400" fontAlgn="base">
              <a:spcBef>
                <a:spcPct val="0"/>
              </a:spcBef>
              <a:spcAft>
                <a:spcPct val="0"/>
              </a:spcAft>
              <a:defRPr sz="2400" b="1">
                <a:solidFill>
                  <a:srgbClr val="000000"/>
                </a:solidFill>
                <a:latin typeface="Arial" charset="0"/>
                <a:ea typeface="ＭＳ Ｐゴシック" charset="0"/>
                <a:cs typeface="ＭＳ Ｐゴシック"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62ب) (2)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02526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3346" name="Rectangle 45"/>
          <p:cNvSpPr>
            <a:spLocks noGrp="1" noChangeArrowheads="1"/>
          </p:cNvSpPr>
          <p:nvPr>
            <p:ph type="title" idx="4294967295"/>
          </p:nvPr>
        </p:nvSpPr>
        <p:spPr>
          <a:xfrm>
            <a:off x="3733800" y="685800"/>
            <a:ext cx="1219200" cy="533400"/>
          </a:xfrm>
        </p:spPr>
        <p:txBody>
          <a:bodyPr/>
          <a:lstStyle/>
          <a:p>
            <a:pPr eaLnBrk="1" hangingPunct="1"/>
            <a:r>
              <a:rPr lang="en-US" sz="2000" dirty="0">
                <a:cs typeface="Arial" panose="020B0604020202020204" pitchFamily="34" charset="0"/>
              </a:rPr>
              <a:t>Key Word</a:t>
            </a:r>
          </a:p>
        </p:txBody>
      </p:sp>
      <p:sp>
        <p:nvSpPr>
          <p:cNvPr id="313347" name="Text Box 4"/>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290</a:t>
            </a:r>
            <a:endParaRPr lang="en-US" b="1" dirty="0">
              <a:solidFill>
                <a:srgbClr val="000000"/>
              </a:solidFill>
              <a:latin typeface="Arial" panose="020B0604020202020204" pitchFamily="34" charset="0"/>
              <a:cs typeface="Arial" panose="020B0604020202020204" pitchFamily="34" charset="0"/>
            </a:endParaRPr>
          </a:p>
        </p:txBody>
      </p:sp>
      <p:sp>
        <p:nvSpPr>
          <p:cNvPr id="313348" name="Text Box 42"/>
          <p:cNvSpPr txBox="1">
            <a:spLocks noChangeArrowheads="1"/>
          </p:cNvSpPr>
          <p:nvPr/>
        </p:nvSpPr>
        <p:spPr bwMode="auto">
          <a:xfrm>
            <a:off x="2821989" y="200305"/>
            <a:ext cx="3042820" cy="1446550"/>
          </a:xfrm>
          <a:prstGeom prst="rect">
            <a:avLst/>
          </a:prstGeom>
          <a:solidFill>
            <a:schemeClr val="bg2"/>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altLang="zh-CN" sz="4400" b="1" u="sng" dirty="0">
                <a:solidFill>
                  <a:srgbClr val="FFFFFF"/>
                </a:solidFill>
                <a:latin typeface="Arial" panose="020B0604020202020204" pitchFamily="34" charset="0"/>
                <a:ea typeface="宋体" charset="0"/>
                <a:cs typeface="Arial" panose="020B0604020202020204" pitchFamily="34" charset="0"/>
              </a:rPr>
              <a:t>الكلمة المفتاحية</a:t>
            </a:r>
            <a:endParaRPr lang="en-US" altLang="zh-CN" sz="4400" b="1" dirty="0">
              <a:solidFill>
                <a:srgbClr val="FFFFFF"/>
              </a:solidFill>
              <a:latin typeface="Arial" panose="020B0604020202020204" pitchFamily="34" charset="0"/>
              <a:ea typeface="宋体" charset="0"/>
              <a:cs typeface="Arial" panose="020B0604020202020204" pitchFamily="34" charset="0"/>
            </a:endParaRPr>
          </a:p>
          <a:p>
            <a:pPr algn="ctr" eaLnBrk="1" hangingPunct="1"/>
            <a:r>
              <a:rPr lang="ar-SA" altLang="zh-CN" sz="4400" b="1" dirty="0">
                <a:solidFill>
                  <a:srgbClr val="FFFFFF"/>
                </a:solidFill>
                <a:latin typeface="Arial" panose="020B0604020202020204" pitchFamily="34" charset="0"/>
                <a:ea typeface="宋体" charset="0"/>
                <a:cs typeface="Arial" panose="020B0604020202020204" pitchFamily="34" charset="0"/>
              </a:rPr>
              <a:t>المحبة</a:t>
            </a:r>
            <a:endParaRPr lang="en-US" altLang="zh-CN" sz="4400" b="1" dirty="0">
              <a:solidFill>
                <a:srgbClr val="FFFFFF"/>
              </a:solidFill>
              <a:latin typeface="Arial" panose="020B0604020202020204" pitchFamily="34" charset="0"/>
              <a:ea typeface="宋体" charset="0"/>
              <a:cs typeface="Arial" panose="020B0604020202020204" pitchFamily="34" charset="0"/>
            </a:endParaRPr>
          </a:p>
        </p:txBody>
      </p:sp>
      <p:pic>
        <p:nvPicPr>
          <p:cNvPr id="313349" name="Picture 44" descr="jesuswashes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36725"/>
            <a:ext cx="9144000" cy="512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5394" name="Rectangle 45"/>
          <p:cNvSpPr>
            <a:spLocks noGrp="1" noChangeArrowheads="1"/>
          </p:cNvSpPr>
          <p:nvPr>
            <p:ph type="title" idx="4294967295"/>
          </p:nvPr>
        </p:nvSpPr>
        <p:spPr>
          <a:xfrm>
            <a:off x="3733800" y="685800"/>
            <a:ext cx="1219200" cy="533400"/>
          </a:xfrm>
        </p:spPr>
        <p:txBody>
          <a:bodyPr/>
          <a:lstStyle/>
          <a:p>
            <a:pPr eaLnBrk="1" hangingPunct="1"/>
            <a:r>
              <a:rPr lang="en-US" sz="2000" dirty="0"/>
              <a:t>Key Word</a:t>
            </a:r>
          </a:p>
        </p:txBody>
      </p:sp>
      <p:pic>
        <p:nvPicPr>
          <p:cNvPr id="3153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5396" name="Text Box 4"/>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rPr>
              <a:t>290</a:t>
            </a:r>
            <a:endParaRPr lang="en-US" b="1" dirty="0">
              <a:solidFill>
                <a:srgbClr val="000000"/>
              </a:solidFill>
              <a:latin typeface="Arial" panose="020B0604020202020204" pitchFamily="34" charset="0"/>
            </a:endParaRPr>
          </a:p>
        </p:txBody>
      </p:sp>
      <p:sp>
        <p:nvSpPr>
          <p:cNvPr id="315397" name="Text Box 42"/>
          <p:cNvSpPr txBox="1">
            <a:spLocks noChangeArrowheads="1"/>
          </p:cNvSpPr>
          <p:nvPr/>
        </p:nvSpPr>
        <p:spPr bwMode="auto">
          <a:xfrm>
            <a:off x="-20638" y="6484938"/>
            <a:ext cx="9164638" cy="40011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000" b="1" dirty="0">
                <a:solidFill>
                  <a:srgbClr val="FFFFFF"/>
                </a:solidFill>
                <a:latin typeface="Arial" panose="020B0604020202020204" pitchFamily="34" charset="0"/>
                <a:ea typeface="宋体" charset="0"/>
                <a:cs typeface="Arial" panose="020B0604020202020204" pitchFamily="34" charset="0"/>
              </a:rPr>
              <a:t>قام كل من نيرون في الستينيات ودومتيان في التسعنينيات بتحدي محبة الله</a:t>
            </a:r>
            <a:endParaRPr lang="en-US" altLang="zh-CN" sz="2000" b="1" dirty="0">
              <a:solidFill>
                <a:srgbClr val="FFFFFF"/>
              </a:solidFill>
              <a:latin typeface="Arial" panose="020B0604020202020204" pitchFamily="34" charset="0"/>
              <a:ea typeface="宋体" charset="0"/>
              <a:cs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Grp="1" noChangeArrowheads="1"/>
          </p:cNvSpPr>
          <p:nvPr>
            <p:ph type="title" idx="4294967295"/>
          </p:nvPr>
        </p:nvSpPr>
        <p:spPr/>
        <p:txBody>
          <a:bodyPr/>
          <a:lstStyle/>
          <a:p>
            <a:pPr>
              <a:defRPr/>
            </a:pPr>
            <a:r>
              <a:rPr lang="en-US" dirty="0">
                <a:solidFill>
                  <a:schemeClr val="bg1"/>
                </a:solidFill>
                <a:effectLst>
                  <a:outerShdw blurRad="38100" dist="38100" dir="2700000" algn="tl">
                    <a:srgbClr val="DDDDDD"/>
                  </a:outerShdw>
                </a:effectLst>
              </a:rPr>
              <a:t>I Love You, Lord 1/1</a:t>
            </a:r>
          </a:p>
        </p:txBody>
      </p:sp>
      <p:pic>
        <p:nvPicPr>
          <p:cNvPr id="297986" name="Picture 2" descr="Feathers 057"/>
          <p:cNvPicPr>
            <a:picLocks noChangeAspect="1" noChangeArrowheads="1"/>
          </p:cNvPicPr>
          <p:nvPr/>
        </p:nvPicPr>
        <p:blipFill>
          <a:blip r:embed="rId3" cstate="screen">
            <a:lum bright="-24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987" name="Text Box 3"/>
          <p:cNvSpPr txBox="1">
            <a:spLocks noChangeArrowheads="1"/>
          </p:cNvSpPr>
          <p:nvPr/>
        </p:nvSpPr>
        <p:spPr bwMode="auto">
          <a:xfrm>
            <a:off x="2557954" y="1020763"/>
            <a:ext cx="3969355" cy="5078313"/>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600" b="1" dirty="0">
                <a:solidFill>
                  <a:schemeClr val="bg1"/>
                </a:solidFill>
                <a:latin typeface="Arial" panose="020B0604020202020204" pitchFamily="34" charset="0"/>
                <a:cs typeface="Arial" panose="020B0604020202020204" pitchFamily="34" charset="0"/>
              </a:rPr>
              <a:t>أحبك يا رب وأرفع صوتي</a:t>
            </a:r>
          </a:p>
          <a:p>
            <a:pPr algn="ctr" eaLnBrk="1" hangingPunct="1"/>
            <a:r>
              <a:rPr lang="ar-JO" sz="3600" b="1" dirty="0">
                <a:solidFill>
                  <a:schemeClr val="bg1"/>
                </a:solidFill>
                <a:latin typeface="Arial" panose="020B0604020202020204" pitchFamily="34" charset="0"/>
                <a:cs typeface="Arial" panose="020B0604020202020204" pitchFamily="34" charset="0"/>
              </a:rPr>
              <a:t>لأعبدك، ابتهجي يا نفسي</a:t>
            </a:r>
          </a:p>
          <a:p>
            <a:pPr algn="ctr" eaLnBrk="1" hangingPunct="1"/>
            <a:r>
              <a:rPr lang="ar-JO" sz="3600" b="1" dirty="0">
                <a:solidFill>
                  <a:schemeClr val="bg1"/>
                </a:solidFill>
                <a:latin typeface="Arial" panose="020B0604020202020204" pitchFamily="34" charset="0"/>
                <a:cs typeface="Arial" panose="020B0604020202020204" pitchFamily="34" charset="0"/>
              </a:rPr>
              <a:t>افرح يارب بما تسمع</a:t>
            </a:r>
          </a:p>
          <a:p>
            <a:pPr algn="ctr" eaLnBrk="1" hangingPunct="1"/>
            <a:r>
              <a:rPr lang="ar-JO" sz="3600" b="1" dirty="0">
                <a:solidFill>
                  <a:schemeClr val="bg1"/>
                </a:solidFill>
                <a:latin typeface="Arial" panose="020B0604020202020204" pitchFamily="34" charset="0"/>
                <a:cs typeface="Arial" panose="020B0604020202020204" pitchFamily="34" charset="0"/>
              </a:rPr>
              <a:t>ليكن عذباً</a:t>
            </a:r>
          </a:p>
          <a:p>
            <a:pPr algn="ctr" eaLnBrk="1" hangingPunct="1"/>
            <a:r>
              <a:rPr lang="ar-JO" sz="3600" b="1" dirty="0">
                <a:solidFill>
                  <a:schemeClr val="bg1"/>
                </a:solidFill>
                <a:latin typeface="Arial" panose="020B0604020202020204" pitchFamily="34" charset="0"/>
                <a:cs typeface="Arial" panose="020B0604020202020204" pitchFamily="34" charset="0"/>
              </a:rPr>
              <a:t>صوتاً عذباً في أذنك</a:t>
            </a:r>
          </a:p>
          <a:p>
            <a:pPr algn="ctr" eaLnBrk="1" hangingPunct="1"/>
            <a:r>
              <a:rPr lang="ar-JO" sz="3600" b="1" dirty="0">
                <a:solidFill>
                  <a:schemeClr val="bg1"/>
                </a:solidFill>
                <a:latin typeface="Arial" panose="020B0604020202020204" pitchFamily="34" charset="0"/>
                <a:cs typeface="Arial" panose="020B0604020202020204" pitchFamily="34" charset="0"/>
              </a:rPr>
              <a:t>(إعادة)</a:t>
            </a:r>
            <a:endParaRPr lang="en-US" sz="3600" b="1" dirty="0">
              <a:solidFill>
                <a:schemeClr val="bg1"/>
              </a:solidFill>
              <a:latin typeface="Arial" panose="020B0604020202020204" pitchFamily="34" charset="0"/>
              <a:cs typeface="Arial" panose="020B0604020202020204" pitchFamily="34" charset="0"/>
            </a:endParaRPr>
          </a:p>
          <a:p>
            <a:pPr algn="ctr" eaLnBrk="1" hangingPunct="1"/>
            <a:endParaRPr lang="en-US" sz="3600" b="1" dirty="0">
              <a:solidFill>
                <a:schemeClr val="bg1"/>
              </a:solidFill>
              <a:latin typeface="Arial" panose="020B0604020202020204" pitchFamily="34" charset="0"/>
              <a:cs typeface="Arial" panose="020B0604020202020204" pitchFamily="34" charset="0"/>
            </a:endParaRPr>
          </a:p>
          <a:p>
            <a:pPr algn="ctr" eaLnBrk="1" hangingPunct="1"/>
            <a:r>
              <a:rPr lang="ar-JO" sz="3600" b="1" dirty="0">
                <a:solidFill>
                  <a:schemeClr val="bg1"/>
                </a:solidFill>
                <a:latin typeface="Arial" panose="020B0604020202020204" pitchFamily="34" charset="0"/>
                <a:cs typeface="Arial" panose="020B0604020202020204" pitchFamily="34" charset="0"/>
              </a:rPr>
              <a:t>ليكن عذباً</a:t>
            </a:r>
          </a:p>
          <a:p>
            <a:pPr algn="ctr" eaLnBrk="1" hangingPunct="1"/>
            <a:r>
              <a:rPr lang="ar-JO" sz="3600" b="1" dirty="0">
                <a:solidFill>
                  <a:schemeClr val="bg1"/>
                </a:solidFill>
                <a:latin typeface="Arial" panose="020B0604020202020204" pitchFamily="34" charset="0"/>
                <a:cs typeface="Arial" panose="020B0604020202020204" pitchFamily="34" charset="0"/>
              </a:rPr>
              <a:t>صوتاً عذباً في أذنك</a:t>
            </a:r>
          </a:p>
        </p:txBody>
      </p:sp>
    </p:spTree>
  </p:cSld>
  <p:clrMapOvr>
    <a:masterClrMapping/>
  </p:clrMapOvr>
  <p:transition>
    <p:split/>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BF4BAAE-B990-5F74-CE2B-1610A321EC66}"/>
            </a:ext>
          </a:extLst>
        </p:cNvPr>
        <p:cNvGrpSpPr/>
        <p:nvPr/>
      </p:nvGrpSpPr>
      <p:grpSpPr>
        <a:xfrm>
          <a:off x="0" y="0"/>
          <a:ext cx="0" cy="0"/>
          <a:chOff x="0" y="0"/>
          <a:chExt cx="0" cy="0"/>
        </a:xfrm>
      </p:grpSpPr>
      <p:pic>
        <p:nvPicPr>
          <p:cNvPr id="9218" name="Picture 2">
            <a:extLst>
              <a:ext uri="{FF2B5EF4-FFF2-40B4-BE49-F238E27FC236}">
                <a16:creationId xmlns:a16="http://schemas.microsoft.com/office/drawing/2014/main" id="{334BE309-EC80-478C-7224-9534F476EAB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3" y="-3812"/>
            <a:ext cx="9096374" cy="60642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C0B0BA6B-771A-2B2A-30BA-1FE695A10344}"/>
              </a:ext>
            </a:extLst>
          </p:cNvPr>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8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900098" name="Rectangle 2">
            <a:extLst>
              <a:ext uri="{FF2B5EF4-FFF2-40B4-BE49-F238E27FC236}">
                <a16:creationId xmlns:a16="http://schemas.microsoft.com/office/drawing/2014/main" id="{3E6446C6-02B4-90AC-F0C2-945E44F8AED7}"/>
              </a:ext>
            </a:extLst>
          </p:cNvPr>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rtl="1">
              <a:defRPr/>
            </a:pPr>
            <a:r>
              <a:rPr lang="ar-SA" sz="11500" dirty="0">
                <a:effectLst>
                  <a:glow rad="127000">
                    <a:schemeClr val="tx1"/>
                  </a:glow>
                </a:effectLst>
                <a:ea typeface="Arial" charset="0"/>
              </a:rPr>
              <a:t>كن مطيعاً</a:t>
            </a:r>
            <a:endParaRPr lang="en-US" sz="11500" dirty="0">
              <a:effectLst>
                <a:glow rad="127000">
                  <a:schemeClr val="tx1"/>
                </a:glow>
              </a:effectLst>
              <a:ea typeface="Arial" charset="0"/>
            </a:endParaRPr>
          </a:p>
        </p:txBody>
      </p:sp>
      <p:sp>
        <p:nvSpPr>
          <p:cNvPr id="5" name="Text Box 5">
            <a:extLst>
              <a:ext uri="{FF2B5EF4-FFF2-40B4-BE49-F238E27FC236}">
                <a16:creationId xmlns:a16="http://schemas.microsoft.com/office/drawing/2014/main" id="{3CFA7C4B-7718-92B3-B687-432622FD37B0}"/>
              </a:ext>
            </a:extLst>
          </p:cNvPr>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a:t>
            </a:r>
            <a:r>
              <a:rPr kumimoji="0" lang="ar-SA"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ريفيث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SA"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.org</a:t>
            </a:r>
          </a:p>
        </p:txBody>
      </p:sp>
    </p:spTree>
    <p:extLst>
      <p:ext uri="{BB962C8B-B14F-4D97-AF65-F5344CB8AC3E}">
        <p14:creationId xmlns:p14="http://schemas.microsoft.com/office/powerpoint/2010/main" val="17182797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4037FA8-2193-F142-A5B8-9250A389F6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906" y="739211"/>
            <a:ext cx="9144000" cy="611878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rtl="1">
              <a:defRPr/>
            </a:pPr>
            <a:r>
              <a:rPr lang="ar-SA" sz="5400" dirty="0"/>
              <a:t>نحن </a:t>
            </a:r>
            <a:r>
              <a:rPr lang="ar-JO" sz="5400" dirty="0"/>
              <a:t>خراف</a:t>
            </a:r>
            <a:endParaRPr lang="en-US" sz="54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3994755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A856C-888B-D9FF-5C69-BB221975961C}"/>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AE84BAEC-8AD3-061C-9AB0-4C9CA271E52E}"/>
              </a:ext>
            </a:extLst>
          </p:cNvPr>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rtl="1">
              <a:defRPr/>
            </a:pPr>
            <a:r>
              <a:rPr lang="ar-SA" sz="5400" dirty="0">
                <a:effectLst>
                  <a:glow rad="127000">
                    <a:schemeClr val="tx1"/>
                  </a:glow>
                </a:effectLst>
                <a:ea typeface="Arial" charset="0"/>
              </a:rPr>
              <a:t>تميل الأغنام إلى الضلال</a:t>
            </a:r>
            <a:endParaRPr lang="en-US" sz="5400" dirty="0">
              <a:effectLst>
                <a:glow rad="127000">
                  <a:schemeClr val="tx1"/>
                </a:glow>
              </a:effectLst>
              <a:ea typeface="Arial" charset="0"/>
            </a:endParaRPr>
          </a:p>
        </p:txBody>
      </p:sp>
      <p:pic>
        <p:nvPicPr>
          <p:cNvPr id="5122" name="Picture 2">
            <a:extLst>
              <a:ext uri="{FF2B5EF4-FFF2-40B4-BE49-F238E27FC236}">
                <a16:creationId xmlns:a16="http://schemas.microsoft.com/office/drawing/2014/main" id="{3962577C-BBDE-9657-714E-426BF5AE0C2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10" y="1133061"/>
            <a:ext cx="9144000" cy="57249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A8065CCC-BEB7-551A-2CBA-F4571052D16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10048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42A4768C-2501-D84B-8A61-0DE7325A2AA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تصبح الأغنام الضائعة وحيدة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4966930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6AC65DD-A5AF-FF4E-9507-F66C10F19B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92"/>
            <a:ext cx="9144000" cy="686279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تميل الأغنام إلى العودة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837633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574" y="609600"/>
            <a:ext cx="9385345" cy="908091"/>
          </a:xfrm>
          <a:solidFill>
            <a:srgbClr val="001933"/>
          </a:solidFill>
          <a:ln w="28575" cmpd="sng">
            <a:solidFill>
              <a:srgbClr val="FFFFFF"/>
            </a:solidFill>
          </a:ln>
        </p:spPr>
        <p:txBody>
          <a:bodyPr/>
          <a:lstStyle/>
          <a:p>
            <a:pPr rtl="1"/>
            <a:r>
              <a:rPr lang="ar-SA" dirty="0"/>
              <a:t>البيان الموجز </a:t>
            </a:r>
            <a:endParaRPr lang="en-US" dirty="0"/>
          </a:p>
        </p:txBody>
      </p:sp>
      <p:sp>
        <p:nvSpPr>
          <p:cNvPr id="3" name="Content Placeholder 2"/>
          <p:cNvSpPr>
            <a:spLocks noGrp="1"/>
          </p:cNvSpPr>
          <p:nvPr>
            <p:ph idx="1"/>
          </p:nvPr>
        </p:nvSpPr>
        <p:spPr>
          <a:xfrm>
            <a:off x="361232" y="1981200"/>
            <a:ext cx="8459240" cy="3608040"/>
          </a:xfrm>
          <a:no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p>
            <a:pPr marL="0" indent="0" algn="ctr" defTabSz="457200" rtl="1">
              <a:spcBef>
                <a:spcPct val="0"/>
              </a:spcBef>
              <a:buNone/>
            </a:pPr>
            <a:r>
              <a:rPr lang="ar-SA" sz="4800" kern="1200" dirty="0">
                <a:effectLst>
                  <a:glow rad="127000">
                    <a:srgbClr val="000000"/>
                  </a:glow>
                </a:effectLst>
              </a:rPr>
              <a:t>إن فائدة الطاعة والمحبة هي ما نحتاجه حق</a:t>
            </a:r>
            <a:r>
              <a:rPr lang="ar-JO" sz="4800" kern="1200" dirty="0">
                <a:effectLst>
                  <a:glow rad="127000">
                    <a:srgbClr val="000000"/>
                  </a:glow>
                </a:effectLst>
              </a:rPr>
              <a:t>اً</a:t>
            </a:r>
            <a:r>
              <a:rPr lang="ar-SA" sz="4800" kern="1200" dirty="0">
                <a:effectLst>
                  <a:glow rad="127000">
                    <a:srgbClr val="000000"/>
                  </a:glow>
                </a:effectLst>
              </a:rPr>
              <a:t> بدلاً من الغنوصية المبكرة</a:t>
            </a:r>
            <a:r>
              <a:rPr lang="en-US" sz="4800" kern="1200" dirty="0">
                <a:effectLst>
                  <a:glow rad="127000">
                    <a:srgbClr val="000000"/>
                  </a:glow>
                </a:effectLst>
              </a:rPr>
              <a:t>.</a:t>
            </a:r>
          </a:p>
        </p:txBody>
      </p:sp>
      <p:sp>
        <p:nvSpPr>
          <p:cNvPr id="4" name="Text Box 24"/>
          <p:cNvSpPr txBox="1">
            <a:spLocks noChangeArrowheads="1"/>
          </p:cNvSpPr>
          <p:nvPr/>
        </p:nvSpPr>
        <p:spPr bwMode="auto">
          <a:xfrm>
            <a:off x="8399138"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SA"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٢٩٠</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707B90DB-4EDD-3E43-BB3E-9B17CF14DD8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88714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لكن الضلال له ثمن.</a:t>
            </a:r>
            <a:endParaRPr lang="en-US" sz="5400" dirty="0">
              <a:effectLst>
                <a:glow rad="127000">
                  <a:schemeClr val="tx1"/>
                </a:glow>
              </a:effectLst>
              <a:ea typeface="ＭＳ Ｐゴシック" charset="0"/>
            </a:endParaRPr>
          </a:p>
        </p:txBody>
      </p:sp>
      <p:pic>
        <p:nvPicPr>
          <p:cNvPr id="7170" name="Picture 2" descr="When he was found, Chris was carrying years worth of wool on his body, making it difficult for him to walk. ">
            <a:extLst>
              <a:ext uri="{FF2B5EF4-FFF2-40B4-BE49-F238E27FC236}">
                <a16:creationId xmlns:a16="http://schemas.microsoft.com/office/drawing/2014/main" id="{54673ED3-89A7-D14B-B49B-CBF4B647CB4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760"/>
            <a:ext cx="9144000" cy="513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2465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1907"/>
            <a:ext cx="9144000" cy="1104643"/>
          </a:xfrm>
          <a:effectLst>
            <a:outerShdw blurRad="63500" dist="35921" dir="2700000" algn="ctr" rotWithShape="0">
              <a:schemeClr val="tx2">
                <a:alpha val="74998"/>
              </a:schemeClr>
            </a:outerShdw>
          </a:effectLst>
        </p:spPr>
        <p:txBody>
          <a:bodyPr/>
          <a:lstStyle/>
          <a:p>
            <a:pPr>
              <a:defRPr/>
            </a:pPr>
            <a:r>
              <a:rPr lang="ar-JO" sz="3200" dirty="0"/>
              <a:t>يُظهر التتبع بنظام تحديد المواقع مقدار</a:t>
            </a:r>
            <a:br>
              <a:rPr lang="ar-JO" sz="3200" dirty="0"/>
            </a:br>
            <a:r>
              <a:rPr lang="ar-JO" sz="3200" dirty="0"/>
              <a:t>قطعان الذئاب التي تتجنب نطاق بعضها البعض</a:t>
            </a:r>
            <a:endParaRPr lang="en-US" sz="3200" dirty="0">
              <a:effectLst>
                <a:glow rad="127000">
                  <a:schemeClr val="tx1"/>
                </a:glow>
              </a:effectLst>
              <a:ea typeface="ＭＳ Ｐゴシック" charset="0"/>
            </a:endParaRPr>
          </a:p>
        </p:txBody>
      </p:sp>
      <p:pic>
        <p:nvPicPr>
          <p:cNvPr id="1026" name="Picture 2">
            <a:extLst>
              <a:ext uri="{FF2B5EF4-FFF2-40B4-BE49-F238E27FC236}">
                <a16:creationId xmlns:a16="http://schemas.microsoft.com/office/drawing/2014/main" id="{7861E550-08AC-B147-B5A6-95C56BA4EF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01357"/>
            <a:ext cx="9215415"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3841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a:defRPr/>
            </a:pPr>
            <a:r>
              <a:rPr lang="ar-JO" sz="6600" dirty="0">
                <a:effectLst>
                  <a:glow rad="127000">
                    <a:schemeClr val="tx1"/>
                  </a:glow>
                </a:effectLst>
                <a:ea typeface="ＭＳ Ｐゴシック" charset="0"/>
              </a:rPr>
              <a:t>هل ضللت؟</a:t>
            </a:r>
            <a:endParaRPr lang="en-US" sz="6600" dirty="0">
              <a:effectLst>
                <a:glow rad="127000">
                  <a:schemeClr val="tx1"/>
                </a:glow>
              </a:effectLst>
              <a:ea typeface="ＭＳ Ｐゴシック" charset="0"/>
            </a:endParaRP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0" y="1499104"/>
            <a:ext cx="6300192" cy="473820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التبضع؟</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الإباحية؟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الناموس مقابل النعمة؟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اللاتوازن؟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6020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rtl="1">
              <a:defRPr/>
            </a:pPr>
            <a:r>
              <a:rPr lang="ar-SA" sz="8000" dirty="0">
                <a:effectLst>
                  <a:glow rad="127000">
                    <a:schemeClr val="tx1"/>
                  </a:glow>
                </a:effectLst>
                <a:ea typeface="Arial" charset="0"/>
              </a:rPr>
              <a:t>كيف يمكنك تجنب الضلال في التعاليم الباطلة؟</a:t>
            </a:r>
            <a:endParaRPr lang="en-US" sz="8000" dirty="0">
              <a:effectLst>
                <a:glow rad="127000">
                  <a:schemeClr val="tx1"/>
                </a:glow>
              </a:effectLst>
              <a:ea typeface="Arial" charset="0"/>
            </a:endParaRP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p>
        </p:txBody>
      </p:sp>
    </p:spTree>
    <p:extLst>
      <p:ext uri="{BB962C8B-B14F-4D97-AF65-F5344CB8AC3E}">
        <p14:creationId xmlns:p14="http://schemas.microsoft.com/office/powerpoint/2010/main" val="180415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a:extLst>
            <a:ext uri="{FF2B5EF4-FFF2-40B4-BE49-F238E27FC236}">
              <a16:creationId xmlns:a16="http://schemas.microsoft.com/office/drawing/2014/main" id="{F8F0B279-AF91-0283-C905-279A3B9DA9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DE13E0-4B51-2C1E-F385-013E6118CA58}"/>
              </a:ext>
            </a:extLst>
          </p:cNvPr>
          <p:cNvSpPr>
            <a:spLocks noGrp="1"/>
          </p:cNvSpPr>
          <p:nvPr>
            <p:ph type="ctrTitle"/>
          </p:nvPr>
        </p:nvSpPr>
        <p:spPr>
          <a:xfrm>
            <a:off x="-18653" y="-7614"/>
            <a:ext cx="9162651" cy="1012616"/>
          </a:xfrm>
          <a:noFill/>
        </p:spPr>
        <p:txBody>
          <a:bodyPr/>
          <a:lstStyle/>
          <a:p>
            <a:pPr rtl="1"/>
            <a:r>
              <a:rPr lang="ar-SA" sz="6000" dirty="0">
                <a:solidFill>
                  <a:schemeClr val="bg1"/>
                </a:solidFill>
                <a:effectLst>
                  <a:glow rad="101600">
                    <a:schemeClr val="tx1">
                      <a:alpha val="99000"/>
                    </a:schemeClr>
                  </a:glow>
                </a:effectLst>
              </a:rPr>
              <a:t>السمة</a:t>
            </a:r>
            <a:endParaRPr lang="en-US" sz="6000" dirty="0">
              <a:solidFill>
                <a:schemeClr val="bg1"/>
              </a:solidFill>
              <a:effectLst>
                <a:glow rad="101600">
                  <a:schemeClr val="tx1">
                    <a:alpha val="99000"/>
                  </a:schemeClr>
                </a:glow>
              </a:effectLst>
            </a:endParaRPr>
          </a:p>
        </p:txBody>
      </p:sp>
      <p:sp>
        <p:nvSpPr>
          <p:cNvPr id="3" name="Title 1">
            <a:extLst>
              <a:ext uri="{FF2B5EF4-FFF2-40B4-BE49-F238E27FC236}">
                <a16:creationId xmlns:a16="http://schemas.microsoft.com/office/drawing/2014/main" id="{86730C2A-16C6-1EC8-C675-26E968E235F0}"/>
              </a:ext>
            </a:extLst>
          </p:cNvPr>
          <p:cNvSpPr txBox="1">
            <a:spLocks/>
          </p:cNvSpPr>
          <p:nvPr/>
        </p:nvSpPr>
        <p:spPr bwMode="auto">
          <a:xfrm>
            <a:off x="14766" y="1433727"/>
            <a:ext cx="9129233" cy="43944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0FE1BF1D-D202-4A0D-F5FD-4E3969B1E06A}"/>
              </a:ext>
            </a:extLst>
          </p:cNvPr>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6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الطاعة في المحبة تكافح الغنوصية المبكرة</a:t>
            </a:r>
            <a:endParaRPr kumimoji="0" lang="en-US" sz="6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5" name="Text Box 3">
            <a:extLst>
              <a:ext uri="{FF2B5EF4-FFF2-40B4-BE49-F238E27FC236}">
                <a16:creationId xmlns:a16="http://schemas.microsoft.com/office/drawing/2014/main" id="{1A3A7C02-33C0-C27B-30DC-3D8CFFFD7770}"/>
              </a:ext>
            </a:extLst>
          </p:cNvPr>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٢٣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6887F079-0CBB-6BBD-39D3-3128C90078E3}"/>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6518569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0"/>
              </a:schemeClr>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134146" name="Picture 3" descr="I:\DEPTCOMM\Zamcomm\Jody\ChartsEPS\43 copy.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219200"/>
            <a:ext cx="3436937"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4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جون د. هانا، </a:t>
            </a: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مخططات </a:t>
            </a:r>
            <a:r>
              <a:rPr kumimoji="0" lang="ar-SA"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تاريخ الكنيسة القديمة والعصور الوسطى (جراند رابيدز: زوندرفان، 2001)</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5334000" y="30163"/>
            <a:ext cx="3833813" cy="2438400"/>
          </a:xfrm>
        </p:spPr>
        <p:txBody>
          <a:bodyPr/>
          <a:lstStyle/>
          <a:p>
            <a:pPr eaLnBrk="1" hangingPunct="1">
              <a:defRPr/>
            </a:pPr>
            <a:r>
              <a:rPr lang="ar-JO" sz="4000" dirty="0">
                <a:solidFill>
                  <a:srgbClr val="FFFFFF"/>
                </a:solidFill>
              </a:rPr>
              <a:t>الغنوسية:</a:t>
            </a:r>
            <a:br>
              <a:rPr lang="ar-JO" sz="4000" dirty="0">
                <a:solidFill>
                  <a:srgbClr val="FFFFFF"/>
                </a:solidFill>
              </a:rPr>
            </a:br>
            <a:r>
              <a:rPr lang="ar-JO" sz="4000" dirty="0">
                <a:solidFill>
                  <a:srgbClr val="FFFFFF"/>
                </a:solidFill>
              </a:rPr>
              <a:t>أسئلة </a:t>
            </a:r>
            <a:br>
              <a:rPr lang="ar-JO" sz="4000" dirty="0">
                <a:solidFill>
                  <a:srgbClr val="FFFFFF"/>
                </a:solidFill>
              </a:rPr>
            </a:br>
            <a:r>
              <a:rPr lang="ar-JO" sz="4000" dirty="0">
                <a:solidFill>
                  <a:srgbClr val="FFFFFF"/>
                </a:solidFill>
              </a:rPr>
              <a:t>محيّرة</a:t>
            </a:r>
            <a:endParaRPr lang="en-US" sz="4000" dirty="0">
              <a:solidFill>
                <a:srgbClr val="FFFFFF"/>
              </a:solidFill>
            </a:endParaRPr>
          </a:p>
        </p:txBody>
      </p:sp>
      <p:sp>
        <p:nvSpPr>
          <p:cNvPr id="7" name="TextBox 6"/>
          <p:cNvSpPr txBox="1"/>
          <p:nvPr/>
        </p:nvSpPr>
        <p:spPr>
          <a:xfrm>
            <a:off x="1447800" y="596205"/>
            <a:ext cx="3886200" cy="1569660"/>
          </a:xfrm>
          <a:prstGeom prst="rect">
            <a:avLst/>
          </a:prstGeom>
          <a:solidFill>
            <a:schemeClr val="bg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كيف يمكن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تفسير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وجود الخليقة؟</a:t>
            </a:r>
            <a:endParaRPr kumimoji="0" lang="en-US"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endParaRPr>
          </a:p>
        </p:txBody>
      </p:sp>
      <p:sp>
        <p:nvSpPr>
          <p:cNvPr id="8" name="TextBox 7"/>
          <p:cNvSpPr txBox="1"/>
          <p:nvPr/>
        </p:nvSpPr>
        <p:spPr>
          <a:xfrm>
            <a:off x="4343400" y="4343400"/>
            <a:ext cx="3352800" cy="1569660"/>
          </a:xfrm>
          <a:prstGeom prst="rect">
            <a:avLst/>
          </a:prstGeom>
          <a:solidFill>
            <a:schemeClr val="bg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كيف يمكن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لله القدّوس أن يخلق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الكون بخطية؟</a:t>
            </a:r>
            <a:endParaRPr kumimoji="0" lang="en-US"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endParaRPr>
          </a:p>
        </p:txBody>
      </p:sp>
      <p:sp>
        <p:nvSpPr>
          <p:cNvPr id="9" name="TextBox 8"/>
          <p:cNvSpPr txBox="1"/>
          <p:nvPr/>
        </p:nvSpPr>
        <p:spPr>
          <a:xfrm>
            <a:off x="3124200" y="2562135"/>
            <a:ext cx="3352800" cy="1200329"/>
          </a:xfrm>
          <a:prstGeom prst="rect">
            <a:avLst/>
          </a:prstGeom>
          <a:solidFill>
            <a:schemeClr val="tx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هو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أصل الشر؟</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4158" name="TextBox 9"/>
          <p:cNvSpPr txBox="1">
            <a:spLocks noChangeArrowheads="1"/>
          </p:cNvSpPr>
          <p:nvPr/>
        </p:nvSpPr>
        <p:spPr bwMode="auto">
          <a:xfrm>
            <a:off x="3962400" y="6096000"/>
            <a:ext cx="1143000" cy="33813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المخطط 43</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7"/>
          <p:cNvSpPr txBox="1">
            <a:spLocks noChangeArrowheads="1"/>
          </p:cNvSpPr>
          <p:nvPr/>
        </p:nvSpPr>
        <p:spPr bwMode="auto">
          <a:xfrm>
            <a:off x="8243888" y="0"/>
            <a:ext cx="851515"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153 أ</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199235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6194" name="Picture 14"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00" y="3962400"/>
            <a:ext cx="42672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6195" name="Picture 3" descr="I:\DEPTCOMM\Zamcomm\Jody\ChartsEPS\44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9600" y="1066800"/>
            <a:ext cx="4343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152400"/>
            <a:ext cx="9144000" cy="914400"/>
          </a:xfrm>
        </p:spPr>
        <p:txBody>
          <a:bodyPr/>
          <a:lstStyle/>
          <a:p>
            <a:pPr eaLnBrk="1" hangingPunct="1">
              <a:defRPr/>
            </a:pPr>
            <a:r>
              <a:rPr lang="ar-JO" sz="3600" dirty="0">
                <a:solidFill>
                  <a:schemeClr val="bg1"/>
                </a:solidFill>
              </a:rPr>
              <a:t>المكونات الأساسية للغنوسية</a:t>
            </a:r>
            <a:endParaRPr lang="en-US" sz="3600" dirty="0">
              <a:solidFill>
                <a:schemeClr val="bg1"/>
              </a:solidFill>
            </a:endParaRPr>
          </a:p>
        </p:txBody>
      </p:sp>
      <p:sp>
        <p:nvSpPr>
          <p:cNvPr id="13619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جون د. هانا، مخططات تاريخ الكنيسة القديمة والعصور الوسطى (جراند رابيدز: زوندرفان، 2001)</a:t>
            </a:r>
          </a:p>
        </p:txBody>
      </p:sp>
      <p:sp>
        <p:nvSpPr>
          <p:cNvPr id="136198" name="TextBox 7"/>
          <p:cNvSpPr txBox="1">
            <a:spLocks noChangeArrowheads="1"/>
          </p:cNvSpPr>
          <p:nvPr/>
        </p:nvSpPr>
        <p:spPr bwMode="auto">
          <a:xfrm>
            <a:off x="1714500" y="4114800"/>
            <a:ext cx="14097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العالم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Box 9"/>
          <p:cNvSpPr txBox="1">
            <a:spLocks noChangeArrowheads="1"/>
          </p:cNvSpPr>
          <p:nvPr/>
        </p:nvSpPr>
        <p:spPr bwMode="auto">
          <a:xfrm>
            <a:off x="3505200" y="3590925"/>
            <a:ext cx="22098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القوة الخلاقة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6200" name="TextBox 10"/>
          <p:cNvSpPr txBox="1">
            <a:spLocks noChangeArrowheads="1"/>
          </p:cNvSpPr>
          <p:nvPr/>
        </p:nvSpPr>
        <p:spPr bwMode="auto">
          <a:xfrm>
            <a:off x="3962400" y="6248400"/>
            <a:ext cx="11430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المخطط 44</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6201" name="TextBox 11"/>
          <p:cNvSpPr txBox="1">
            <a:spLocks noChangeArrowheads="1"/>
          </p:cNvSpPr>
          <p:nvPr/>
        </p:nvSpPr>
        <p:spPr bwMode="auto">
          <a:xfrm>
            <a:off x="6019800" y="4114800"/>
            <a:ext cx="14097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الإنسان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extBox 13"/>
          <p:cNvSpPr txBox="1">
            <a:spLocks noChangeArrowheads="1"/>
          </p:cNvSpPr>
          <p:nvPr/>
        </p:nvSpPr>
        <p:spPr bwMode="auto">
          <a:xfrm>
            <a:off x="611188" y="1636713"/>
            <a:ext cx="381635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الثنائية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Box 15"/>
          <p:cNvSpPr txBox="1">
            <a:spLocks noChangeArrowheads="1"/>
          </p:cNvSpPr>
          <p:nvPr/>
        </p:nvSpPr>
        <p:spPr bwMode="auto">
          <a:xfrm>
            <a:off x="611189" y="2132013"/>
            <a:ext cx="381635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الإنبثاق</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TextBox 16"/>
          <p:cNvSpPr txBox="1">
            <a:spLocks noChangeArrowheads="1"/>
          </p:cNvSpPr>
          <p:nvPr/>
        </p:nvSpPr>
        <p:spPr bwMode="auto">
          <a:xfrm>
            <a:off x="2699792" y="2627313"/>
            <a:ext cx="2353221"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المعرفة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6205" name="TextBox 12"/>
          <p:cNvSpPr txBox="1">
            <a:spLocks noChangeAspect="1"/>
          </p:cNvSpPr>
          <p:nvPr/>
        </p:nvSpPr>
        <p:spPr bwMode="auto">
          <a:xfrm>
            <a:off x="4495800" y="1143000"/>
            <a:ext cx="3886200"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a:t>
            </a:r>
            <a:br>
              <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 النقية)</a:t>
            </a: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 Box 7"/>
          <p:cNvSpPr txBox="1">
            <a:spLocks noChangeArrowheads="1"/>
          </p:cNvSpPr>
          <p:nvPr/>
        </p:nvSpPr>
        <p:spPr bwMode="auto">
          <a:xfrm>
            <a:off x="8243888" y="0"/>
            <a:ext cx="984565"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153 ب</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7530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7"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جون د. هانا، مخططات تاريخ الكنيسة القديمة والعصور الوسطى (جراند رابيدز: زوندرفان، 2001)</a:t>
            </a:r>
          </a:p>
        </p:txBody>
      </p:sp>
      <p:sp>
        <p:nvSpPr>
          <p:cNvPr id="2" name="Title 1"/>
          <p:cNvSpPr>
            <a:spLocks noGrp="1"/>
          </p:cNvSpPr>
          <p:nvPr>
            <p:ph type="title" idx="4294967295"/>
          </p:nvPr>
        </p:nvSpPr>
        <p:spPr>
          <a:xfrm>
            <a:off x="0" y="76200"/>
            <a:ext cx="9144000" cy="914400"/>
          </a:xfrm>
          <a:solidFill>
            <a:schemeClr val="accent6">
              <a:lumMod val="75000"/>
            </a:schemeClr>
          </a:solidFill>
        </p:spPr>
        <p:txBody>
          <a:bodyPr/>
          <a:lstStyle/>
          <a:p>
            <a:pPr eaLnBrk="1" hangingPunct="1">
              <a:defRPr/>
            </a:pPr>
            <a:r>
              <a:rPr lang="ar-JO" sz="3600" dirty="0">
                <a:solidFill>
                  <a:srgbClr val="FFFFFF"/>
                </a:solidFill>
                <a:effectLst>
                  <a:outerShdw blurRad="38100" dist="38100" dir="2700000" algn="tl">
                    <a:srgbClr val="000000">
                      <a:alpha val="43137"/>
                    </a:srgbClr>
                  </a:outerShdw>
                </a:effectLst>
              </a:rPr>
              <a:t>المفهوم الغنوسي للخلاص</a:t>
            </a:r>
            <a:endParaRPr lang="en-US" sz="3600" dirty="0">
              <a:solidFill>
                <a:srgbClr val="FFFFFF"/>
              </a:solidFill>
              <a:effectLst>
                <a:outerShdw blurRad="38100" dist="38100" dir="2700000" algn="tl">
                  <a:srgbClr val="000000">
                    <a:alpha val="43137"/>
                  </a:srgbClr>
                </a:outerShdw>
              </a:effectLst>
            </a:endParaRPr>
          </a:p>
        </p:txBody>
      </p:sp>
      <p:sp>
        <p:nvSpPr>
          <p:cNvPr id="6" name="TextBox 5"/>
          <p:cNvSpPr txBox="1">
            <a:spLocks noChangeArrowheads="1"/>
          </p:cNvSpPr>
          <p:nvPr/>
        </p:nvSpPr>
        <p:spPr bwMode="auto">
          <a:xfrm>
            <a:off x="5264150" y="11430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Box 7"/>
          <p:cNvSpPr txBox="1">
            <a:spLocks noChangeArrowheads="1"/>
          </p:cNvSpPr>
          <p:nvPr/>
        </p:nvSpPr>
        <p:spPr bwMode="auto">
          <a:xfrm>
            <a:off x="5264150" y="16002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النفس</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Box 8"/>
          <p:cNvSpPr txBox="1">
            <a:spLocks noChangeArrowheads="1"/>
          </p:cNvSpPr>
          <p:nvPr/>
        </p:nvSpPr>
        <p:spPr bwMode="auto">
          <a:xfrm>
            <a:off x="5264150" y="19812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الجسد</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Box 10"/>
          <p:cNvSpPr txBox="1">
            <a:spLocks noChangeAspect="1"/>
          </p:cNvSpPr>
          <p:nvPr/>
        </p:nvSpPr>
        <p:spPr>
          <a:xfrm>
            <a:off x="1600200" y="1653457"/>
            <a:ext cx="1856998" cy="2246769"/>
          </a:xfrm>
          <a:prstGeom prst="rect">
            <a:avLst/>
          </a:prstGeom>
          <a:solidFill>
            <a:srgbClr val="FFFFFF"/>
          </a:solidFill>
          <a:effectLst>
            <a:glow rad="228600">
              <a:schemeClr val="accent1">
                <a:satMod val="175000"/>
                <a:alpha val="40000"/>
              </a:schemeClr>
            </a:glow>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rPr>
              <a:t>الكائن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rPr>
              <a:t>الأسمى الجيد</a:t>
            </a:r>
            <a:endParaRPr kumimoji="0" lang="en-US" sz="2800" b="0" i="0"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p:txBody>
      </p:sp>
      <p:grpSp>
        <p:nvGrpSpPr>
          <p:cNvPr id="19463" name="Group 19462"/>
          <p:cNvGrpSpPr>
            <a:grpSpLocks/>
          </p:cNvGrpSpPr>
          <p:nvPr/>
        </p:nvGrpSpPr>
        <p:grpSpPr bwMode="auto">
          <a:xfrm>
            <a:off x="3608388" y="1219200"/>
            <a:ext cx="1600200" cy="762000"/>
            <a:chOff x="3608078" y="1219200"/>
            <a:chExt cx="1600200" cy="762000"/>
          </a:xfrm>
        </p:grpSpPr>
        <p:sp>
          <p:nvSpPr>
            <p:cNvPr id="13" name="Notched Right Arrow 12"/>
            <p:cNvSpPr/>
            <p:nvPr/>
          </p:nvSpPr>
          <p:spPr>
            <a:xfrm rot="10800000">
              <a:off x="3608078" y="12192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38267" name="TextBox 14"/>
            <p:cNvSpPr txBox="1">
              <a:spLocks noChangeArrowheads="1"/>
            </p:cNvSpPr>
            <p:nvPr/>
          </p:nvSpPr>
          <p:spPr bwMode="auto">
            <a:xfrm>
              <a:off x="3886200" y="1444714"/>
              <a:ext cx="9906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المعرفة </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6" name="TextBox 15"/>
          <p:cNvSpPr txBox="1">
            <a:spLocks noChangeArrowheads="1"/>
          </p:cNvSpPr>
          <p:nvPr/>
        </p:nvSpPr>
        <p:spPr bwMode="auto">
          <a:xfrm>
            <a:off x="2133600" y="5772150"/>
            <a:ext cx="152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القوة الخلاقة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8252" name="TextBox 16"/>
          <p:cNvSpPr txBox="1">
            <a:spLocks noChangeArrowheads="1"/>
          </p:cNvSpPr>
          <p:nvPr/>
        </p:nvSpPr>
        <p:spPr bwMode="auto">
          <a:xfrm>
            <a:off x="3962400" y="6215063"/>
            <a:ext cx="1143000" cy="33813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المخطط 45</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38253" name="Picture 17"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3505200"/>
            <a:ext cx="28194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Notched Right Arrow 18"/>
          <p:cNvSpPr/>
          <p:nvPr/>
        </p:nvSpPr>
        <p:spPr>
          <a:xfrm rot="5400000">
            <a:off x="1638300" y="46101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2" name="Bent Arrow 21"/>
          <p:cNvSpPr/>
          <p:nvPr/>
        </p:nvSpPr>
        <p:spPr>
          <a:xfrm>
            <a:off x="3200400" y="4267200"/>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4" name="Bent Arrow 23"/>
          <p:cNvSpPr/>
          <p:nvPr/>
        </p:nvSpPr>
        <p:spPr>
          <a:xfrm rot="3599752" flipV="1">
            <a:off x="4135438" y="2492375"/>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pic>
        <p:nvPicPr>
          <p:cNvPr id="138257" name="Picture 3" descr="I:\DEPTCOMM\Zamcomm\Jody\ChartsEPS\45 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67200" y="1447800"/>
            <a:ext cx="4089400" cy="43434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grpSp>
        <p:nvGrpSpPr>
          <p:cNvPr id="19462" name="Group 19461"/>
          <p:cNvGrpSpPr>
            <a:grpSpLocks/>
          </p:cNvGrpSpPr>
          <p:nvPr/>
        </p:nvGrpSpPr>
        <p:grpSpPr bwMode="auto">
          <a:xfrm>
            <a:off x="6254750" y="1219200"/>
            <a:ext cx="1517650" cy="2076450"/>
            <a:chOff x="6255048" y="1219200"/>
            <a:chExt cx="1517352" cy="2076510"/>
          </a:xfrm>
        </p:grpSpPr>
        <p:sp>
          <p:nvSpPr>
            <p:cNvPr id="138264" name="TextBox 9"/>
            <p:cNvSpPr txBox="1">
              <a:spLocks noChangeArrowheads="1"/>
            </p:cNvSpPr>
            <p:nvPr/>
          </p:nvSpPr>
          <p:spPr bwMode="auto">
            <a:xfrm>
              <a:off x="6477000" y="2895600"/>
              <a:ext cx="8382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الإنسان</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38265" name="Picture 22" descr="rev 17 man brazos-abiertos.jpg"/>
            <p:cNvPicPr>
              <a:picLocks noChangeAspect="1"/>
            </p:cNvPicPr>
            <p:nvPr/>
          </p:nvPicPr>
          <p:blipFill>
            <a:blip r:embed="rId5">
              <a:grayscl/>
              <a:biLevel thresh="50000"/>
              <a:extLst>
                <a:ext uri="{28A0092B-C50C-407E-A947-70E740481C1C}">
                  <a14:useLocalDpi xmlns:a14="http://schemas.microsoft.com/office/drawing/2010/main"/>
                </a:ext>
              </a:extLst>
            </a:blip>
            <a:srcRect/>
            <a:stretch>
              <a:fillRect/>
            </a:stretch>
          </p:blipFill>
          <p:spPr bwMode="auto">
            <a:xfrm>
              <a:off x="6255048" y="1219200"/>
              <a:ext cx="1517352"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28" name="Straight Connector 27"/>
          <p:cNvCxnSpPr/>
          <p:nvPr/>
        </p:nvCxnSpPr>
        <p:spPr>
          <a:xfrm>
            <a:off x="5264150" y="1600200"/>
            <a:ext cx="9144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026150" y="1371600"/>
            <a:ext cx="762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6026150" y="1828800"/>
            <a:ext cx="8382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461" name="Oval 19460"/>
          <p:cNvSpPr/>
          <p:nvPr/>
        </p:nvSpPr>
        <p:spPr>
          <a:xfrm>
            <a:off x="6788150" y="1524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5" name="Text Box 7"/>
          <p:cNvSpPr txBox="1">
            <a:spLocks noChangeArrowheads="1"/>
          </p:cNvSpPr>
          <p:nvPr/>
        </p:nvSpPr>
        <p:spPr bwMode="auto">
          <a:xfrm>
            <a:off x="8243888" y="0"/>
            <a:ext cx="984565"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153 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9303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9462"/>
                                        </p:tgtEl>
                                        <p:attrNameLst>
                                          <p:attrName>style.visibility</p:attrName>
                                        </p:attrNameLst>
                                      </p:cBhvr>
                                      <p:to>
                                        <p:strVal val="visible"/>
                                      </p:to>
                                    </p:set>
                                    <p:animEffect transition="in" filter="blinds(horizontal)">
                                      <p:cBhvr>
                                        <p:cTn id="20" dur="500"/>
                                        <p:tgtEl>
                                          <p:spTgt spid="1946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blinds(horizontal)">
                                      <p:cBhvr>
                                        <p:cTn id="23" dur="500"/>
                                        <p:tgtEl>
                                          <p:spTgt spid="19461"/>
                                        </p:tgtEl>
                                      </p:cBhvr>
                                    </p:animEffect>
                                  </p:childTnLst>
                                </p:cTn>
                              </p:par>
                              <p:par>
                                <p:cTn id="24" presetID="3"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94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19463"/>
                                        </p:tgtEl>
                                        <p:attrNameLst>
                                          <p:attrName>style.visibility</p:attrName>
                                        </p:attrNameLst>
                                      </p:cBhvr>
                                      <p:to>
                                        <p:strVal val="visible"/>
                                      </p:to>
                                    </p:set>
                                    <p:animEffect transition="in" filter="wipe(right)">
                                      <p:cBhvr>
                                        <p:cTn id="47"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6" grpId="0"/>
      <p:bldP spid="19" grpId="0" animBg="1"/>
      <p:bldP spid="19461" grpId="0" animBg="1"/>
      <p:bldP spid="19461"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042988" y="5013325"/>
            <a:ext cx="1887537"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أفسس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0" name="TextBox 9"/>
          <p:cNvSpPr txBox="1"/>
          <p:nvPr/>
        </p:nvSpPr>
        <p:spPr>
          <a:xfrm>
            <a:off x="4716463" y="5056857"/>
            <a:ext cx="1885950" cy="460375"/>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لاودوكية</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1" name="TextBox 10"/>
          <p:cNvSpPr txBox="1"/>
          <p:nvPr/>
        </p:nvSpPr>
        <p:spPr>
          <a:xfrm>
            <a:off x="3563888" y="4479925"/>
            <a:ext cx="2390775"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فيلادلفيا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2" name="TextBox 11"/>
          <p:cNvSpPr txBox="1"/>
          <p:nvPr/>
        </p:nvSpPr>
        <p:spPr>
          <a:xfrm>
            <a:off x="2987675" y="3644900"/>
            <a:ext cx="1671638"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ساردس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3" name="TextBox 12"/>
          <p:cNvSpPr txBox="1"/>
          <p:nvPr/>
        </p:nvSpPr>
        <p:spPr>
          <a:xfrm>
            <a:off x="2268538" y="2565400"/>
            <a:ext cx="1885950"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ثياتيرا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4" name="TextBox 13"/>
          <p:cNvSpPr txBox="1"/>
          <p:nvPr/>
        </p:nvSpPr>
        <p:spPr>
          <a:xfrm>
            <a:off x="827088" y="3933825"/>
            <a:ext cx="1887537" cy="460375"/>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سميرنا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7" name="Diamond 16"/>
          <p:cNvSpPr>
            <a:spLocks noChangeArrowheads="1"/>
          </p:cNvSpPr>
          <p:nvPr/>
        </p:nvSpPr>
        <p:spPr bwMode="auto">
          <a:xfrm>
            <a:off x="2555329" y="3933825"/>
            <a:ext cx="287884" cy="359296"/>
          </a:xfrm>
          <a:prstGeom prst="diamond">
            <a:avLst/>
          </a:prstGeom>
          <a:solidFill>
            <a:schemeClr val="accent1">
              <a:lumMod val="60000"/>
              <a:lumOff val="40000"/>
            </a:schemeClr>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Diamond 18"/>
          <p:cNvSpPr>
            <a:spLocks noChangeArrowheads="1"/>
          </p:cNvSpPr>
          <p:nvPr/>
        </p:nvSpPr>
        <p:spPr bwMode="auto">
          <a:xfrm>
            <a:off x="6516142" y="5157788"/>
            <a:ext cx="287883" cy="359296"/>
          </a:xfrm>
          <a:prstGeom prst="diamond">
            <a:avLst/>
          </a:prstGeom>
          <a:solidFill>
            <a:schemeClr val="accent1">
              <a:lumMod val="60000"/>
              <a:lumOff val="40000"/>
            </a:schemeClr>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Diamond 19"/>
          <p:cNvSpPr>
            <a:spLocks noChangeArrowheads="1"/>
          </p:cNvSpPr>
          <p:nvPr/>
        </p:nvSpPr>
        <p:spPr bwMode="auto">
          <a:xfrm>
            <a:off x="5795415" y="4365625"/>
            <a:ext cx="289474" cy="359296"/>
          </a:xfrm>
          <a:prstGeom prst="diamond">
            <a:avLst/>
          </a:prstGeom>
          <a:solidFill>
            <a:schemeClr val="accent1">
              <a:lumMod val="60000"/>
              <a:lumOff val="40000"/>
            </a:schemeClr>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Diamond 20"/>
          <p:cNvSpPr>
            <a:spLocks noChangeArrowheads="1"/>
          </p:cNvSpPr>
          <p:nvPr/>
        </p:nvSpPr>
        <p:spPr bwMode="auto">
          <a:xfrm>
            <a:off x="4571454" y="3789363"/>
            <a:ext cx="287884" cy="359296"/>
          </a:xfrm>
          <a:prstGeom prst="diamond">
            <a:avLst/>
          </a:prstGeom>
          <a:solidFill>
            <a:schemeClr val="accent1">
              <a:lumMod val="60000"/>
              <a:lumOff val="40000"/>
            </a:schemeClr>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Diamond 21"/>
          <p:cNvSpPr>
            <a:spLocks noChangeArrowheads="1"/>
          </p:cNvSpPr>
          <p:nvPr/>
        </p:nvSpPr>
        <p:spPr bwMode="auto">
          <a:xfrm>
            <a:off x="4066627" y="2708275"/>
            <a:ext cx="289474" cy="359296"/>
          </a:xfrm>
          <a:prstGeom prst="diamond">
            <a:avLst/>
          </a:prstGeom>
          <a:solidFill>
            <a:schemeClr val="accent1">
              <a:lumMod val="60000"/>
              <a:lumOff val="40000"/>
            </a:schemeClr>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Diamond 22"/>
          <p:cNvSpPr>
            <a:spLocks noChangeArrowheads="1"/>
          </p:cNvSpPr>
          <p:nvPr/>
        </p:nvSpPr>
        <p:spPr bwMode="auto">
          <a:xfrm>
            <a:off x="2699792" y="2133600"/>
            <a:ext cx="287883" cy="359296"/>
          </a:xfrm>
          <a:prstGeom prst="diamond">
            <a:avLst/>
          </a:prstGeom>
          <a:solidFill>
            <a:schemeClr val="accent1">
              <a:lumMod val="60000"/>
              <a:lumOff val="40000"/>
            </a:schemeClr>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657" name="Text Box 9"/>
          <p:cNvSpPr txBox="1">
            <a:spLocks noChangeArrowheads="1"/>
          </p:cNvSpPr>
          <p:nvPr/>
        </p:nvSpPr>
        <p:spPr bwMode="auto">
          <a:xfrm>
            <a:off x="3924300" y="995363"/>
            <a:ext cx="4968875" cy="1569660"/>
          </a:xfrm>
          <a:prstGeom prst="rect">
            <a:avLst/>
          </a:prstGeom>
          <a:solidFill>
            <a:schemeClr val="tx1"/>
          </a:solidFill>
          <a:ln w="12700" cap="sq">
            <a:solidFill>
              <a:schemeClr val="bg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رسالة عامة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مرسلة من الشيخ يوحنا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أفسس</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91" name="Line 3"/>
          <p:cNvSpPr>
            <a:spLocks noChangeShapeType="1"/>
          </p:cNvSpPr>
          <p:nvPr/>
        </p:nvSpPr>
        <p:spPr bwMode="auto">
          <a:xfrm flipV="1">
            <a:off x="3059113" y="3284538"/>
            <a:ext cx="3168650" cy="187325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30200" dist="4699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
        <p:nvSpPr>
          <p:cNvPr id="24" name="TextBox 23"/>
          <p:cNvSpPr txBox="1"/>
          <p:nvPr/>
        </p:nvSpPr>
        <p:spPr>
          <a:xfrm>
            <a:off x="900113" y="1916113"/>
            <a:ext cx="1885950" cy="461962"/>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برغامس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02097" name="Rectangle 4"/>
          <p:cNvSpPr>
            <a:spLocks noGrp="1" noChangeArrowheads="1"/>
          </p:cNvSpPr>
          <p:nvPr>
            <p:ph type="title" idx="4294967295"/>
          </p:nvPr>
        </p:nvSpPr>
        <p:spPr>
          <a:xfrm>
            <a:off x="-36513" y="-22225"/>
            <a:ext cx="9288463" cy="863600"/>
          </a:xfrm>
          <a:solidFill>
            <a:srgbClr val="000000"/>
          </a:solidFill>
        </p:spPr>
        <p:txBody>
          <a:bodyPr/>
          <a:lstStyle/>
          <a:p>
            <a:pPr algn="ctr" eaLnBrk="1" hangingPunct="1"/>
            <a:r>
              <a:rPr lang="ar-JO" altLang="zh-CN" sz="3600" b="1" dirty="0">
                <a:solidFill>
                  <a:schemeClr val="bg1"/>
                </a:solidFill>
                <a:latin typeface="Arial" panose="020B0604020202020204" pitchFamily="34" charset="0"/>
                <a:ea typeface="ＭＳ Ｐゴシック" charset="0"/>
                <a:cs typeface="Arial" panose="020B0604020202020204" pitchFamily="34" charset="0"/>
              </a:rPr>
              <a:t>الوجهة الأصلية</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5" name="Line 3"/>
          <p:cNvSpPr>
            <a:spLocks noChangeShapeType="1"/>
          </p:cNvSpPr>
          <p:nvPr/>
        </p:nvSpPr>
        <p:spPr bwMode="auto">
          <a:xfrm flipV="1">
            <a:off x="2987675" y="5013325"/>
            <a:ext cx="3887788" cy="217488"/>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30200" dist="4699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
        <p:nvSpPr>
          <p:cNvPr id="26" name="Line 3"/>
          <p:cNvSpPr>
            <a:spLocks noChangeShapeType="1"/>
          </p:cNvSpPr>
          <p:nvPr/>
        </p:nvSpPr>
        <p:spPr bwMode="auto">
          <a:xfrm>
            <a:off x="2987675" y="5229225"/>
            <a:ext cx="2376488" cy="86360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30200" dist="4699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
        <p:nvSpPr>
          <p:cNvPr id="27" name="Line 3"/>
          <p:cNvSpPr>
            <a:spLocks noChangeShapeType="1"/>
          </p:cNvSpPr>
          <p:nvPr/>
        </p:nvSpPr>
        <p:spPr bwMode="auto">
          <a:xfrm flipV="1">
            <a:off x="2987675" y="3141663"/>
            <a:ext cx="71438" cy="2087562"/>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30200" dist="4699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
        <p:nvSpPr>
          <p:cNvPr id="28" name="Line 3"/>
          <p:cNvSpPr>
            <a:spLocks noChangeShapeType="1"/>
          </p:cNvSpPr>
          <p:nvPr/>
        </p:nvSpPr>
        <p:spPr bwMode="auto">
          <a:xfrm flipH="1" flipV="1">
            <a:off x="1476375" y="2852738"/>
            <a:ext cx="1582738" cy="2376487"/>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30200" dist="4699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
        <p:nvSpPr>
          <p:cNvPr id="18" name="Diamond 17"/>
          <p:cNvSpPr>
            <a:spLocks noChangeArrowheads="1"/>
          </p:cNvSpPr>
          <p:nvPr/>
        </p:nvSpPr>
        <p:spPr bwMode="auto">
          <a:xfrm>
            <a:off x="2842665" y="5084763"/>
            <a:ext cx="289474" cy="359296"/>
          </a:xfrm>
          <a:prstGeom prst="diamond">
            <a:avLst/>
          </a:prstGeom>
          <a:solidFill>
            <a:schemeClr val="accent1">
              <a:lumMod val="60000"/>
              <a:lumOff val="40000"/>
            </a:schemeClr>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02103" name="Text Box 8"/>
          <p:cNvSpPr txBox="1">
            <a:spLocks noChangeArrowheads="1"/>
          </p:cNvSpPr>
          <p:nvPr/>
        </p:nvSpPr>
        <p:spPr bwMode="auto">
          <a:xfrm>
            <a:off x="8410211" y="92075"/>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par>
                          <p:cTn id="48" fill="hold" nodeType="afterGroup">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7" grpId="0" animBg="1"/>
      <p:bldP spid="19" grpId="0" animBg="1"/>
      <p:bldP spid="20" grpId="0" animBg="1"/>
      <p:bldP spid="21" grpId="0" animBg="1"/>
      <p:bldP spid="22" grpId="0" animBg="1"/>
      <p:bldP spid="23" grpId="0" animBg="1"/>
      <p:bldP spid="27657" grpId="0" animBg="1" autoUpdateAnimBg="0"/>
      <p:bldP spid="24" grpId="0"/>
      <p:bldP spid="1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70" name="Text Box 19">
            <a:extLst>
              <a:ext uri="{FF2B5EF4-FFF2-40B4-BE49-F238E27FC236}">
                <a16:creationId xmlns:a16="http://schemas.microsoft.com/office/drawing/2014/main" id="{47EE6092-1E8A-254E-AE4E-FFC081E932D1}"/>
              </a:ext>
            </a:extLst>
          </p:cNvPr>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يع</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1" name="Text Box 19">
            <a:extLst>
              <a:ext uri="{FF2B5EF4-FFF2-40B4-BE49-F238E27FC236}">
                <a16:creationId xmlns:a16="http://schemas.microsoft.com/office/drawing/2014/main" id="{544722FE-0C43-514E-9A14-E778DB2C50EC}"/>
              </a:ext>
            </a:extLst>
          </p:cNvPr>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بط</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2" name="Text Box 19">
            <a:extLst>
              <a:ext uri="{FF2B5EF4-FFF2-40B4-BE49-F238E27FC236}">
                <a16:creationId xmlns:a16="http://schemas.microsoft.com/office/drawing/2014/main" id="{6868833D-B543-5F40-A051-9A54105DA8CA}"/>
              </a:ext>
            </a:extLst>
          </p:cNvPr>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بط</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3" name="Text Box 19">
            <a:extLst>
              <a:ext uri="{FF2B5EF4-FFF2-40B4-BE49-F238E27FC236}">
                <a16:creationId xmlns:a16="http://schemas.microsoft.com/office/drawing/2014/main" id="{D198D75E-C4A3-714F-A6CC-71B3E3928AFF}"/>
              </a:ext>
            </a:extLst>
          </p:cNvPr>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عب</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4" name="Text Box 19">
            <a:extLst>
              <a:ext uri="{FF2B5EF4-FFF2-40B4-BE49-F238E27FC236}">
                <a16:creationId xmlns:a16="http://schemas.microsoft.com/office/drawing/2014/main" id="{FCA02587-1C99-7542-B4A6-47826DB30A74}"/>
              </a:ext>
            </a:extLst>
          </p:cNvPr>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يه</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5" name="Text Box 19">
            <a:extLst>
              <a:ext uri="{FF2B5EF4-FFF2-40B4-BE49-F238E27FC236}">
                <a16:creationId xmlns:a16="http://schemas.microsoft.com/office/drawing/2014/main" id="{1DBC0267-749D-164D-B9F9-7D8D32FF9B63}"/>
              </a:ext>
            </a:extLst>
          </p:cNvPr>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يو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83434"/>
            <a:ext cx="7772400" cy="95404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a:t>
            </a: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نظرة عامة على العهد الجديد </a:t>
            </a:r>
            <a:b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b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(الرسائل العامة والكلمات المفتاحية)</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التبرير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الإختطاف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الضيقة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التقديس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الرسولية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البر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الوحدة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الألوهية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الغفران</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الفكر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التنظيم</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السلوك</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العقيدة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الملكوت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السيادة 1</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الإيمان</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التلمذة</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الأعمال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الألم</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المعرفة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الأفضل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المدعين</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المحبة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السيادة 2</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العامة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4" name="Text Box 9">
            <a:extLst>
              <a:ext uri="{FF2B5EF4-FFF2-40B4-BE49-F238E27FC236}">
                <a16:creationId xmlns:a16="http://schemas.microsoft.com/office/drawing/2014/main" id="{6C5005E9-08ED-3840-AE34-39ED4D2A4BF2}"/>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5" name="Text Box 10">
            <a:extLst>
              <a:ext uri="{FF2B5EF4-FFF2-40B4-BE49-F238E27FC236}">
                <a16:creationId xmlns:a16="http://schemas.microsoft.com/office/drawing/2014/main" id="{DFBCEE74-0038-C24B-9A65-9A1D070B4032}"/>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6" name="Text Box 20">
            <a:extLst>
              <a:ext uri="{FF2B5EF4-FFF2-40B4-BE49-F238E27FC236}">
                <a16:creationId xmlns:a16="http://schemas.microsoft.com/office/drawing/2014/main" id="{0C35A79C-401D-F34C-BFF8-F65A90CBA71E}"/>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الرسائل العامة + الكلمات المفتاحية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P spid="73" grpId="0" animBg="1"/>
      <p:bldP spid="74" grpId="0" animBg="1"/>
      <p:bldP spid="75" grpId="0" animBg="1"/>
      <p:bldP spid="39" grpId="0" animBg="1"/>
      <p:bldP spid="40" grpId="0" animBg="1"/>
      <p:bldP spid="41" grpId="0" animBg="1"/>
      <p:bldP spid="42" grpId="0" animBg="1"/>
      <p:bldP spid="43" grpId="0" animBg="1"/>
      <p:bldP spid="44" grpId="0" animBg="1"/>
      <p:bldP spid="5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pPr rtl="1"/>
            <a:r>
              <a:rPr lang="ar-SA"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بيـــــان الملـــكوت</a:t>
            </a:r>
            <a:endParaRPr lang="en-US"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217602" y="1602008"/>
            <a:ext cx="8575292" cy="362719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إن الموضوعين التوأمين للطاعة (١: ١-٢: ٢٩ ؛ ٥: ٤-٢١) والمحبة (٣: ١-٥: ٣) يظهران أفضل تأثير إيجابي لملكوت المسيح على حياتنا.</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٢٧ج</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٢٩٠</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5D50EB51-413F-FD4B-B16B-ECC6AEDB538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7577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2468" name="Text Box 5"/>
          <p:cNvSpPr txBox="1">
            <a:spLocks noChangeArrowheads="1"/>
          </p:cNvSpPr>
          <p:nvPr/>
        </p:nvSpPr>
        <p:spPr bwMode="auto">
          <a:xfrm>
            <a:off x="0" y="-27386"/>
            <a:ext cx="9144000" cy="6949440"/>
          </a:xfrm>
          <a:prstGeom prst="rect">
            <a:avLst/>
          </a:prstGeom>
          <a:solidFill>
            <a:schemeClr val="accent5">
              <a:lumMod val="25000"/>
            </a:schemeClr>
          </a:solidFill>
          <a:ln w="9525">
            <a:solidFill>
              <a:schemeClr val="tx1"/>
            </a:solidFill>
            <a:miter lim="800000"/>
            <a:headEnd/>
            <a:tailEnd/>
          </a:ln>
        </p:spPr>
        <p:txBody>
          <a:bodyPr wrap="square">
            <a:spAutoFit/>
          </a:bodyPr>
          <a:lstStyle/>
          <a:p>
            <a:pPr marL="419100" marR="0" lvl="0" indent="-419100" algn="ctr" defTabSz="914400" rtl="0" eaLnBrk="1" fontAlgn="base" latinLnBrk="0" hangingPunct="1">
              <a:lnSpc>
                <a:spcPct val="100000"/>
              </a:lnSpc>
              <a:spcBef>
                <a:spcPct val="0"/>
              </a:spcBef>
              <a:spcAft>
                <a:spcPct val="0"/>
              </a:spcAft>
              <a:buClrTx/>
              <a:buSzTx/>
              <a:buFont typeface="Wingdings" charset="2"/>
              <a:buNone/>
              <a:tabLst/>
              <a:defRPr/>
            </a:pP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تحتوي رسالة يوحنا على </a:t>
            </a:r>
            <a:r>
              <a:rPr kumimoji="0" lang="ar-JO" altLang="zh-CN" sz="2800" b="1" u="sng"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خمسة أغراض معلنة </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على الأقل:</a:t>
            </a:r>
            <a:endPar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r" defTabSz="914400" rtl="1" eaLnBrk="1" fontAlgn="base" latinLnBrk="0" hangingPunct="1">
              <a:lnSpc>
                <a:spcPct val="100000"/>
              </a:lnSpc>
              <a:spcBef>
                <a:spcPct val="0"/>
              </a:spcBef>
              <a:spcAft>
                <a:spcPct val="0"/>
              </a:spcAft>
              <a:buClrTx/>
              <a:buSzTx/>
              <a:buFont typeface="Wingdings" charset="2"/>
              <a:buNone/>
              <a:tabLst/>
              <a:defRPr/>
            </a:pP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1. </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لتقوية </a:t>
            </a:r>
            <a:r>
              <a:rPr kumimoji="0" lang="ar-JO" altLang="zh-CN" sz="2800" b="1"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الشركة</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(1: 3)،</a:t>
            </a:r>
            <a:endParaRPr kumimoji="0" lang="en-US"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r" defTabSz="914400" rtl="1" eaLnBrk="1" fontAlgn="base" latinLnBrk="0" hangingPunct="1">
              <a:lnSpc>
                <a:spcPct val="100000"/>
              </a:lnSpc>
              <a:spcBef>
                <a:spcPct val="0"/>
              </a:spcBef>
              <a:spcAft>
                <a:spcPct val="0"/>
              </a:spcAft>
              <a:buClrTx/>
              <a:buSzTx/>
              <a:buFont typeface="Wingdings" charset="2"/>
              <a:buNone/>
              <a:tabLst/>
              <a:defRPr/>
            </a:pP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2. </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لتصنع </a:t>
            </a:r>
            <a:r>
              <a:rPr kumimoji="0" lang="ar-JO" altLang="zh-CN" sz="2800" b="1"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الفرح</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(1: 4)،</a:t>
            </a:r>
            <a:endParaRPr kumimoji="0" lang="en-US"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r" defTabSz="914400" rtl="1" eaLnBrk="1" fontAlgn="base" latinLnBrk="0" hangingPunct="1">
              <a:lnSpc>
                <a:spcPct val="100000"/>
              </a:lnSpc>
              <a:spcBef>
                <a:spcPct val="0"/>
              </a:spcBef>
              <a:spcAft>
                <a:spcPct val="0"/>
              </a:spcAft>
              <a:buClrTx/>
              <a:buSzTx/>
              <a:buFont typeface="Wingdings" charset="2"/>
              <a:buNone/>
              <a:tabLst/>
              <a:defRPr/>
            </a:pP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3. </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لحماية </a:t>
            </a:r>
            <a:r>
              <a:rPr kumimoji="0" lang="ar-JO" altLang="zh-CN" sz="2800" b="1"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القداسة</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(2: 1)،</a:t>
            </a:r>
            <a:endParaRPr kumimoji="0" lang="en-US"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r" defTabSz="914400" rtl="1" eaLnBrk="1" fontAlgn="base" latinLnBrk="0" hangingPunct="1">
              <a:lnSpc>
                <a:spcPct val="100000"/>
              </a:lnSpc>
              <a:spcBef>
                <a:spcPct val="0"/>
              </a:spcBef>
              <a:spcAft>
                <a:spcPct val="0"/>
              </a:spcAft>
              <a:buClrTx/>
              <a:buSzTx/>
              <a:buFont typeface="Wingdings" charset="2"/>
              <a:buNone/>
              <a:tabLst/>
              <a:defRPr/>
            </a:pP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4. </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لمنع </a:t>
            </a:r>
            <a:r>
              <a:rPr kumimoji="0" lang="ar-JO" altLang="zh-CN" sz="2800" b="1"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الهرطقات</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(2: 26) و.</a:t>
            </a:r>
            <a:r>
              <a:rPr kumimoji="0" lang="en-US"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a:t>
            </a:r>
            <a:endParaRPr kumimoji="0" lang="en-US"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r" defTabSz="914400" rtl="1" eaLnBrk="1" fontAlgn="base" latinLnBrk="0" hangingPunct="1">
              <a:lnSpc>
                <a:spcPct val="100000"/>
              </a:lnSpc>
              <a:spcBef>
                <a:spcPct val="0"/>
              </a:spcBef>
              <a:spcAft>
                <a:spcPct val="0"/>
              </a:spcAft>
              <a:buClrTx/>
              <a:buSzTx/>
              <a:buFont typeface="Wingdings" charset="2"/>
              <a:buNone/>
              <a:tabLst/>
              <a:defRPr/>
            </a:pP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5. </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لتوفير </a:t>
            </a:r>
            <a:r>
              <a:rPr kumimoji="0" lang="ar-JO" altLang="zh-CN" sz="2800" b="1"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ضمان</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الخلاص (5: 13)</a:t>
            </a:r>
            <a:endParaRPr kumimoji="0" lang="en-US"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l" defTabSz="914400" rtl="0" eaLnBrk="1" fontAlgn="base" latinLnBrk="0" hangingPunct="1">
              <a:lnSpc>
                <a:spcPct val="100000"/>
              </a:lnSpc>
              <a:spcBef>
                <a:spcPct val="0"/>
              </a:spcBef>
              <a:spcAft>
                <a:spcPct val="0"/>
              </a:spcAft>
              <a:buClrTx/>
              <a:buSzTx/>
              <a:buFont typeface="Wingdings" charset="2"/>
              <a:buAutoNum type="arabicPeriod"/>
              <a:tabLst/>
              <a:defRPr/>
            </a:pPr>
            <a:endPar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r" defTabSz="914400" rtl="1" eaLnBrk="1" fontAlgn="base" latinLnBrk="0" hangingPunct="1">
              <a:lnSpc>
                <a:spcPct val="100000"/>
              </a:lnSpc>
              <a:spcBef>
                <a:spcPct val="0"/>
              </a:spcBef>
              <a:spcAft>
                <a:spcPct val="0"/>
              </a:spcAft>
              <a:buClrTx/>
              <a:buSzTx/>
              <a:buFont typeface="Wingdings" charset="2"/>
              <a:buChar char="Ø"/>
              <a:tabLst/>
              <a:defRPr/>
            </a:pP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هذا يجعل </a:t>
            </a:r>
            <a:r>
              <a:rPr kumimoji="0" lang="ar-JO"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من الصعب تلخيص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رسالة يوحنا الأولى في موضوع أو غرض واحد، ومن الصعب اختصارها خاصة أن مواضيعها متداخلة.</a:t>
            </a:r>
            <a:endPar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l" defTabSz="914400" rtl="0" eaLnBrk="1" fontAlgn="base" latinLnBrk="0" hangingPunct="1">
              <a:lnSpc>
                <a:spcPct val="100000"/>
              </a:lnSpc>
              <a:spcBef>
                <a:spcPct val="0"/>
              </a:spcBef>
              <a:spcAft>
                <a:spcPct val="0"/>
              </a:spcAft>
              <a:buClrTx/>
              <a:buSzTx/>
              <a:buFont typeface="Wingdings" charset="2"/>
              <a:buNone/>
              <a:tabLst/>
              <a:defRPr/>
            </a:pP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p>
          <a:p>
            <a:pPr marL="419100" marR="0" lvl="0" indent="-419100" algn="r" defTabSz="914400" rtl="1" eaLnBrk="1" fontAlgn="base" latinLnBrk="0" hangingPunct="1">
              <a:lnSpc>
                <a:spcPct val="100000"/>
              </a:lnSpc>
              <a:spcBef>
                <a:spcPct val="0"/>
              </a:spcBef>
              <a:spcAft>
                <a:spcPct val="0"/>
              </a:spcAft>
              <a:buClrTx/>
              <a:buSzTx/>
              <a:buFont typeface="Wingdings" charset="2"/>
              <a:buChar char="Ø"/>
              <a:tabLst/>
              <a:defRPr/>
            </a:pPr>
            <a:r>
              <a:rPr kumimoji="0" lang="ar-SA"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لكن الموضوع العام للطاعة، وخاصة تلك التي تظهر من خلال </a:t>
            </a:r>
            <a:r>
              <a:rPr kumimoji="0" lang="ar-SA"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محبة </a:t>
            </a:r>
            <a:r>
              <a:rPr kumimoji="0" lang="ar-JO"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SA"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الآخرين</a:t>
            </a:r>
            <a:r>
              <a:rPr kumimoji="0" lang="ar-SA"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SA"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تلخص كل </a:t>
            </a:r>
            <a:r>
              <a:rPr kumimoji="0" lang="ar-SA"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تلك الأغراض.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p>
          <a:p>
            <a:pPr marL="419100" marR="0" lvl="0" indent="-419100" algn="r" defTabSz="914400" rtl="0" eaLnBrk="1" fontAlgn="base" latinLnBrk="0" hangingPunct="1">
              <a:lnSpc>
                <a:spcPct val="100000"/>
              </a:lnSpc>
              <a:spcBef>
                <a:spcPct val="0"/>
              </a:spcBef>
              <a:spcAft>
                <a:spcPct val="0"/>
              </a:spcAft>
              <a:buClrTx/>
              <a:buSzTx/>
              <a:buFont typeface="Wingdings" charset="2"/>
              <a:buChar char="Ø"/>
              <a:tabLst/>
              <a:defRPr/>
            </a:pPr>
            <a:endPar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r" defTabSz="914400" rtl="1" eaLnBrk="1" fontAlgn="base" latinLnBrk="0" hangingPunct="1">
              <a:lnSpc>
                <a:spcPct val="100000"/>
              </a:lnSpc>
              <a:spcBef>
                <a:spcPct val="0"/>
              </a:spcBef>
              <a:spcAft>
                <a:spcPct val="0"/>
              </a:spcAft>
              <a:buClrTx/>
              <a:buSzTx/>
              <a:buFont typeface="Wingdings" charset="2"/>
              <a:buChar char="Ø"/>
              <a:tabLst/>
              <a:defRPr/>
            </a:pPr>
            <a:r>
              <a:rPr kumimoji="0" lang="ar-SA"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هذه الفوائد كثيرة، لكن </a:t>
            </a:r>
            <a:r>
              <a:rPr kumimoji="0" lang="ar-SA"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الفائدة المباشرة </a:t>
            </a:r>
            <a:r>
              <a:rPr kumimoji="0" lang="ar-SA"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للطاعة بالمحبة هي </a:t>
            </a:r>
            <a:r>
              <a:rPr kumimoji="0" lang="ar-SA"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حمايتها</a:t>
            </a:r>
            <a:r>
              <a:rPr kumimoji="0" lang="ar-SA"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من الغنو</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س</a:t>
            </a:r>
            <a:r>
              <a:rPr kumimoji="0" lang="ar-SA"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ية المبكرة. </a:t>
            </a:r>
            <a:endPar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p:txBody>
      </p:sp>
      <p:sp>
        <p:nvSpPr>
          <p:cNvPr id="308227" name="Rectangle 2"/>
          <p:cNvSpPr>
            <a:spLocks noGrp="1" noChangeArrowheads="1"/>
          </p:cNvSpPr>
          <p:nvPr>
            <p:ph type="title" idx="4294967295"/>
          </p:nvPr>
        </p:nvSpPr>
        <p:spPr>
          <a:xfrm>
            <a:off x="1" y="577157"/>
            <a:ext cx="1979712" cy="797222"/>
          </a:xfrm>
          <a:solidFill>
            <a:srgbClr val="000000"/>
          </a:solidFill>
        </p:spPr>
        <p:txBody>
          <a:bodyPr anchor="ctr"/>
          <a:lstStyle/>
          <a:p>
            <a:pPr algn="ctr" eaLnBrk="1" hangingPunct="1"/>
            <a:r>
              <a:rPr lang="ar-SA" sz="4000" dirty="0">
                <a:solidFill>
                  <a:schemeClr val="bg1"/>
                </a:solidFill>
                <a:ea typeface="宋体" charset="0"/>
                <a:cs typeface="宋体" charset="0"/>
              </a:rPr>
              <a:t>المناقشة</a:t>
            </a:r>
            <a:endParaRPr lang="en-US" sz="4000" dirty="0">
              <a:solidFill>
                <a:schemeClr val="bg1"/>
              </a:solidFill>
              <a:ea typeface="宋体" charset="0"/>
              <a:cs typeface="宋体" charset="0"/>
            </a:endParaRPr>
          </a:p>
        </p:txBody>
      </p:sp>
      <p:sp>
        <p:nvSpPr>
          <p:cNvPr id="308228" name="Text Box 3"/>
          <p:cNvSpPr txBox="1">
            <a:spLocks noChangeArrowheads="1"/>
          </p:cNvSpPr>
          <p:nvPr/>
        </p:nvSpPr>
        <p:spPr bwMode="auto">
          <a:xfrm>
            <a:off x="8340360" y="44054"/>
            <a:ext cx="699230"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293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08229" name="Picture 6" descr="j02866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835697" y="1268017"/>
            <a:ext cx="1800200"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2468">
                                            <p:bg/>
                                          </p:spTgt>
                                        </p:tgtEl>
                                        <p:attrNameLst>
                                          <p:attrName>style.visibility</p:attrName>
                                        </p:attrNameLst>
                                      </p:cBhvr>
                                      <p:to>
                                        <p:strVal val="visible"/>
                                      </p:to>
                                    </p:set>
                                    <p:animEffect transition="in" filter="blinds(horizontal)">
                                      <p:cBhvr>
                                        <p:cTn id="7" dur="500"/>
                                        <p:tgtEl>
                                          <p:spTgt spid="62468">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2468">
                                            <p:txEl>
                                              <p:pRg st="0" end="0"/>
                                            </p:txEl>
                                          </p:spTgt>
                                        </p:tgtEl>
                                        <p:attrNameLst>
                                          <p:attrName>style.visibility</p:attrName>
                                        </p:attrNameLst>
                                      </p:cBhvr>
                                      <p:to>
                                        <p:strVal val="visible"/>
                                      </p:to>
                                    </p:set>
                                    <p:animEffect transition="in" filter="blinds(horizontal)">
                                      <p:cBhvr>
                                        <p:cTn id="10" dur="500"/>
                                        <p:tgtEl>
                                          <p:spTgt spid="62468">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2468">
                                            <p:txEl>
                                              <p:pRg st="1" end="1"/>
                                            </p:txEl>
                                          </p:spTgt>
                                        </p:tgtEl>
                                        <p:attrNameLst>
                                          <p:attrName>style.visibility</p:attrName>
                                        </p:attrNameLst>
                                      </p:cBhvr>
                                      <p:to>
                                        <p:strVal val="visible"/>
                                      </p:to>
                                    </p:set>
                                    <p:animEffect transition="in" filter="blinds(horizontal)">
                                      <p:cBhvr>
                                        <p:cTn id="15" dur="500"/>
                                        <p:tgtEl>
                                          <p:spTgt spid="62468">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2468">
                                            <p:txEl>
                                              <p:pRg st="2" end="2"/>
                                            </p:txEl>
                                          </p:spTgt>
                                        </p:tgtEl>
                                        <p:attrNameLst>
                                          <p:attrName>style.visibility</p:attrName>
                                        </p:attrNameLst>
                                      </p:cBhvr>
                                      <p:to>
                                        <p:strVal val="visible"/>
                                      </p:to>
                                    </p:set>
                                    <p:animEffect transition="in" filter="blinds(horizontal)">
                                      <p:cBhvr>
                                        <p:cTn id="20" dur="500"/>
                                        <p:tgtEl>
                                          <p:spTgt spid="62468">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2468">
                                            <p:txEl>
                                              <p:pRg st="3" end="3"/>
                                            </p:txEl>
                                          </p:spTgt>
                                        </p:tgtEl>
                                        <p:attrNameLst>
                                          <p:attrName>style.visibility</p:attrName>
                                        </p:attrNameLst>
                                      </p:cBhvr>
                                      <p:to>
                                        <p:strVal val="visible"/>
                                      </p:to>
                                    </p:set>
                                    <p:animEffect transition="in" filter="blinds(horizontal)">
                                      <p:cBhvr>
                                        <p:cTn id="25" dur="500"/>
                                        <p:tgtEl>
                                          <p:spTgt spid="62468">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2468">
                                            <p:txEl>
                                              <p:pRg st="4" end="4"/>
                                            </p:txEl>
                                          </p:spTgt>
                                        </p:tgtEl>
                                        <p:attrNameLst>
                                          <p:attrName>style.visibility</p:attrName>
                                        </p:attrNameLst>
                                      </p:cBhvr>
                                      <p:to>
                                        <p:strVal val="visible"/>
                                      </p:to>
                                    </p:set>
                                    <p:animEffect transition="in" filter="blinds(horizontal)">
                                      <p:cBhvr>
                                        <p:cTn id="30" dur="500"/>
                                        <p:tgtEl>
                                          <p:spTgt spid="62468">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2468">
                                            <p:txEl>
                                              <p:pRg st="5" end="5"/>
                                            </p:txEl>
                                          </p:spTgt>
                                        </p:tgtEl>
                                        <p:attrNameLst>
                                          <p:attrName>style.visibility</p:attrName>
                                        </p:attrNameLst>
                                      </p:cBhvr>
                                      <p:to>
                                        <p:strVal val="visible"/>
                                      </p:to>
                                    </p:set>
                                    <p:animEffect transition="in" filter="blinds(horizontal)">
                                      <p:cBhvr>
                                        <p:cTn id="35" dur="500"/>
                                        <p:tgtEl>
                                          <p:spTgt spid="62468">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2468">
                                            <p:txEl>
                                              <p:pRg st="7" end="7"/>
                                            </p:txEl>
                                          </p:spTgt>
                                        </p:tgtEl>
                                        <p:attrNameLst>
                                          <p:attrName>style.visibility</p:attrName>
                                        </p:attrNameLst>
                                      </p:cBhvr>
                                      <p:to>
                                        <p:strVal val="visible"/>
                                      </p:to>
                                    </p:set>
                                    <p:animEffect transition="in" filter="blinds(horizontal)">
                                      <p:cBhvr>
                                        <p:cTn id="40" dur="500"/>
                                        <p:tgtEl>
                                          <p:spTgt spid="62468">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2468">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246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uiExpand="1" build="p"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a:extLst>
            <a:ext uri="{FF2B5EF4-FFF2-40B4-BE49-F238E27FC236}">
              <a16:creationId xmlns:a16="http://schemas.microsoft.com/office/drawing/2014/main" id="{182C3B6E-6A76-344A-4776-58C9FE4F5360}"/>
            </a:ext>
          </a:extLst>
        </p:cNvPr>
        <p:cNvGrpSpPr/>
        <p:nvPr/>
      </p:nvGrpSpPr>
      <p:grpSpPr>
        <a:xfrm>
          <a:off x="0" y="0"/>
          <a:ext cx="0" cy="0"/>
          <a:chOff x="0" y="0"/>
          <a:chExt cx="0" cy="0"/>
        </a:xfrm>
      </p:grpSpPr>
      <p:sp>
        <p:nvSpPr>
          <p:cNvPr id="311298" name="Rectangle 2">
            <a:extLst>
              <a:ext uri="{FF2B5EF4-FFF2-40B4-BE49-F238E27FC236}">
                <a16:creationId xmlns:a16="http://schemas.microsoft.com/office/drawing/2014/main" id="{990AA0E9-3B01-9F6F-7C24-8F46AF0DCA3D}"/>
              </a:ext>
            </a:extLst>
          </p:cNvPr>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JO" sz="3200" dirty="0">
                <a:solidFill>
                  <a:schemeClr val="bg1"/>
                </a:solidFill>
                <a:ea typeface="Arial" charset="0"/>
                <a:cs typeface="Arial" panose="020B0604020202020204" pitchFamily="34" charset="0"/>
              </a:rPr>
              <a:t> 1 </a:t>
            </a:r>
            <a:r>
              <a:rPr lang="ar-SA" sz="3200" dirty="0">
                <a:solidFill>
                  <a:schemeClr val="bg1"/>
                </a:solidFill>
                <a:ea typeface="Arial" charset="0"/>
                <a:cs typeface="Arial" panose="020B0604020202020204" pitchFamily="34" charset="0"/>
              </a:rPr>
              <a:t>يو</a:t>
            </a:r>
            <a:r>
              <a:rPr lang="ar-JO" sz="3200" dirty="0">
                <a:solidFill>
                  <a:schemeClr val="bg1"/>
                </a:solidFill>
                <a:ea typeface="Arial" charset="0"/>
                <a:cs typeface="Arial" panose="020B0604020202020204" pitchFamily="34" charset="0"/>
              </a:rPr>
              <a:t>حنا</a:t>
            </a:r>
            <a:r>
              <a:rPr lang="ar-SA" sz="3200" dirty="0">
                <a:solidFill>
                  <a:schemeClr val="bg1"/>
                </a:solidFill>
                <a:ea typeface="Arial" charset="0"/>
                <a:cs typeface="Arial" panose="020B0604020202020204" pitchFamily="34" charset="0"/>
              </a:rPr>
              <a:t> – المخطط الموجز</a:t>
            </a:r>
            <a:endParaRPr lang="en-US" sz="3200" dirty="0">
              <a:solidFill>
                <a:schemeClr val="bg1"/>
              </a:solidFill>
              <a:ea typeface="Arial" charset="0"/>
              <a:cs typeface="Arial" panose="020B0604020202020204" pitchFamily="34" charset="0"/>
            </a:endParaRPr>
          </a:p>
        </p:txBody>
      </p:sp>
      <p:sp>
        <p:nvSpPr>
          <p:cNvPr id="311299" name="Text Box 7">
            <a:extLst>
              <a:ext uri="{FF2B5EF4-FFF2-40B4-BE49-F238E27FC236}">
                <a16:creationId xmlns:a16="http://schemas.microsoft.com/office/drawing/2014/main" id="{7C732D96-FA2C-2746-598C-5D0D8F49991D}"/>
              </a:ext>
            </a:extLst>
          </p:cNvPr>
          <p:cNvSpPr txBox="1">
            <a:spLocks noChangeArrowheads="1"/>
          </p:cNvSpPr>
          <p:nvPr/>
        </p:nvSpPr>
        <p:spPr bwMode="auto">
          <a:xfrm>
            <a:off x="8147457"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٢٩٠</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grpSp>
        <p:nvGrpSpPr>
          <p:cNvPr id="311300" name="Group 51">
            <a:extLst>
              <a:ext uri="{FF2B5EF4-FFF2-40B4-BE49-F238E27FC236}">
                <a16:creationId xmlns:a16="http://schemas.microsoft.com/office/drawing/2014/main" id="{C8A0E731-365B-54D3-AD57-938D799096C8}"/>
              </a:ext>
            </a:extLst>
          </p:cNvPr>
          <p:cNvGrpSpPr>
            <a:grpSpLocks/>
          </p:cNvGrpSpPr>
          <p:nvPr/>
        </p:nvGrpSpPr>
        <p:grpSpPr bwMode="auto">
          <a:xfrm>
            <a:off x="76200" y="838200"/>
            <a:ext cx="9004300" cy="5867400"/>
            <a:chOff x="88" y="480"/>
            <a:chExt cx="4088" cy="3840"/>
          </a:xfrm>
        </p:grpSpPr>
        <p:grpSp>
          <p:nvGrpSpPr>
            <p:cNvPr id="311301" name="Group 25">
              <a:extLst>
                <a:ext uri="{FF2B5EF4-FFF2-40B4-BE49-F238E27FC236}">
                  <a16:creationId xmlns:a16="http://schemas.microsoft.com/office/drawing/2014/main" id="{074F6C6D-7604-1394-2914-415AB39A90E1}"/>
                </a:ext>
              </a:extLst>
            </p:cNvPr>
            <p:cNvGrpSpPr>
              <a:grpSpLocks/>
            </p:cNvGrpSpPr>
            <p:nvPr/>
          </p:nvGrpSpPr>
          <p:grpSpPr bwMode="auto">
            <a:xfrm>
              <a:off x="88" y="480"/>
              <a:ext cx="4072" cy="561"/>
              <a:chOff x="0" y="0"/>
              <a:chExt cx="4072" cy="653"/>
            </a:xfrm>
          </p:grpSpPr>
          <p:sp>
            <p:nvSpPr>
              <p:cNvPr id="311335" name="Rectangle 8">
                <a:extLst>
                  <a:ext uri="{FF2B5EF4-FFF2-40B4-BE49-F238E27FC236}">
                    <a16:creationId xmlns:a16="http://schemas.microsoft.com/office/drawing/2014/main" id="{3B23DCBA-39DA-AC14-C811-A7C0B59906C6}"/>
                  </a:ext>
                </a:extLst>
              </p:cNvPr>
              <p:cNvSpPr>
                <a:spLocks noChangeArrowheads="1"/>
              </p:cNvSpPr>
              <p:nvPr/>
            </p:nvSpPr>
            <p:spPr bwMode="auto">
              <a:xfrm>
                <a:off x="23" y="18"/>
                <a:ext cx="4008" cy="616"/>
              </a:xfrm>
              <a:prstGeom prst="rect">
                <a:avLst/>
              </a:prstGeom>
              <a:gradFill rotWithShape="1">
                <a:gsLst>
                  <a:gs pos="0">
                    <a:srgbClr val="FF8200"/>
                  </a:gs>
                  <a:gs pos="5000">
                    <a:srgbClr val="FF0000"/>
                  </a:gs>
                  <a:gs pos="17500">
                    <a:srgbClr val="BA0066"/>
                  </a:gs>
                  <a:gs pos="35001">
                    <a:srgbClr val="66008F"/>
                  </a:gs>
                  <a:gs pos="50000">
                    <a:srgbClr val="000082"/>
                  </a:gs>
                  <a:gs pos="64999">
                    <a:srgbClr val="66008F"/>
                  </a:gs>
                  <a:gs pos="82500">
                    <a:srgbClr val="BA0066"/>
                  </a:gs>
                  <a:gs pos="95000">
                    <a:srgbClr val="FF0000"/>
                  </a:gs>
                  <a:gs pos="100000">
                    <a:srgbClr val="FF82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الطاعة في ال</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محبة</a:t>
                </a: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تكافح الغنوصية المبكرة </a:t>
                </a:r>
                <a:endPar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36" name="Rectangle 24">
                <a:extLst>
                  <a:ext uri="{FF2B5EF4-FFF2-40B4-BE49-F238E27FC236}">
                    <a16:creationId xmlns:a16="http://schemas.microsoft.com/office/drawing/2014/main" id="{CDB3C214-C0C4-CD3B-2862-89C108787A9B}"/>
                  </a:ext>
                </a:extLst>
              </p:cNvPr>
              <p:cNvSpPr>
                <a:spLocks noChangeArrowheads="1"/>
              </p:cNvSpPr>
              <p:nvPr/>
            </p:nvSpPr>
            <p:spPr bwMode="auto">
              <a:xfrm>
                <a:off x="0" y="0"/>
                <a:ext cx="4072" cy="65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11302" name="Group 27">
              <a:extLst>
                <a:ext uri="{FF2B5EF4-FFF2-40B4-BE49-F238E27FC236}">
                  <a16:creationId xmlns:a16="http://schemas.microsoft.com/office/drawing/2014/main" id="{CB221210-68CE-4E82-D7A8-D52226E897FD}"/>
                </a:ext>
              </a:extLst>
            </p:cNvPr>
            <p:cNvGrpSpPr>
              <a:grpSpLocks/>
            </p:cNvGrpSpPr>
            <p:nvPr/>
          </p:nvGrpSpPr>
          <p:grpSpPr bwMode="auto">
            <a:xfrm>
              <a:off x="88" y="1041"/>
              <a:ext cx="1360" cy="619"/>
              <a:chOff x="0" y="653"/>
              <a:chExt cx="1360" cy="721"/>
            </a:xfrm>
          </p:grpSpPr>
          <p:sp>
            <p:nvSpPr>
              <p:cNvPr id="311333" name="Rectangle 10">
                <a:extLst>
                  <a:ext uri="{FF2B5EF4-FFF2-40B4-BE49-F238E27FC236}">
                    <a16:creationId xmlns:a16="http://schemas.microsoft.com/office/drawing/2014/main" id="{9D917632-AC25-EC34-9602-6BB7B1FD79C1}"/>
                  </a:ext>
                </a:extLst>
              </p:cNvPr>
              <p:cNvSpPr>
                <a:spLocks noChangeArrowheads="1"/>
              </p:cNvSpPr>
              <p:nvPr/>
            </p:nvSpPr>
            <p:spPr bwMode="auto">
              <a:xfrm>
                <a:off x="3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ضرورة الطاعة</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34" name="Rectangle 26">
                <a:extLst>
                  <a:ext uri="{FF2B5EF4-FFF2-40B4-BE49-F238E27FC236}">
                    <a16:creationId xmlns:a16="http://schemas.microsoft.com/office/drawing/2014/main" id="{9553C779-9D1C-3290-6A47-D1C6242AC26C}"/>
                  </a:ext>
                </a:extLst>
              </p:cNvPr>
              <p:cNvSpPr>
                <a:spLocks noChangeArrowheads="1"/>
              </p:cNvSpPr>
              <p:nvPr/>
            </p:nvSpPr>
            <p:spPr bwMode="auto">
              <a:xfrm>
                <a:off x="0" y="653"/>
                <a:ext cx="1360"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11303" name="Group 29">
              <a:extLst>
                <a:ext uri="{FF2B5EF4-FFF2-40B4-BE49-F238E27FC236}">
                  <a16:creationId xmlns:a16="http://schemas.microsoft.com/office/drawing/2014/main" id="{47209500-1F3A-63F5-59E4-EE5BB5DEDFCF}"/>
                </a:ext>
              </a:extLst>
            </p:cNvPr>
            <p:cNvGrpSpPr>
              <a:grpSpLocks/>
            </p:cNvGrpSpPr>
            <p:nvPr/>
          </p:nvGrpSpPr>
          <p:grpSpPr bwMode="auto">
            <a:xfrm>
              <a:off x="1448" y="1041"/>
              <a:ext cx="1360" cy="619"/>
              <a:chOff x="1360" y="653"/>
              <a:chExt cx="1360" cy="721"/>
            </a:xfrm>
          </p:grpSpPr>
          <p:sp>
            <p:nvSpPr>
              <p:cNvPr id="311331" name="Rectangle 11">
                <a:extLst>
                  <a:ext uri="{FF2B5EF4-FFF2-40B4-BE49-F238E27FC236}">
                    <a16:creationId xmlns:a16="http://schemas.microsoft.com/office/drawing/2014/main" id="{CF37760F-3104-82A9-08CC-C04525D128B9}"/>
                  </a:ext>
                </a:extLst>
              </p:cNvPr>
              <p:cNvSpPr>
                <a:spLocks noChangeArrowheads="1"/>
              </p:cNvSpPr>
              <p:nvPr/>
            </p:nvSpPr>
            <p:spPr bwMode="auto">
              <a:xfrm>
                <a:off x="139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سمات المحبة</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32" name="Rectangle 28">
                <a:extLst>
                  <a:ext uri="{FF2B5EF4-FFF2-40B4-BE49-F238E27FC236}">
                    <a16:creationId xmlns:a16="http://schemas.microsoft.com/office/drawing/2014/main" id="{CF5A4FD4-5257-DC4E-B122-CF583E8BD8E1}"/>
                  </a:ext>
                </a:extLst>
              </p:cNvPr>
              <p:cNvSpPr>
                <a:spLocks noChangeArrowheads="1"/>
              </p:cNvSpPr>
              <p:nvPr/>
            </p:nvSpPr>
            <p:spPr bwMode="auto">
              <a:xfrm>
                <a:off x="1360" y="653"/>
                <a:ext cx="1360"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11304" name="Group 31">
              <a:extLst>
                <a:ext uri="{FF2B5EF4-FFF2-40B4-BE49-F238E27FC236}">
                  <a16:creationId xmlns:a16="http://schemas.microsoft.com/office/drawing/2014/main" id="{5983881E-3FFC-E24D-3037-F4934BBD9CC1}"/>
                </a:ext>
              </a:extLst>
            </p:cNvPr>
            <p:cNvGrpSpPr>
              <a:grpSpLocks/>
            </p:cNvGrpSpPr>
            <p:nvPr/>
          </p:nvGrpSpPr>
          <p:grpSpPr bwMode="auto">
            <a:xfrm>
              <a:off x="2808" y="1041"/>
              <a:ext cx="1352" cy="619"/>
              <a:chOff x="2720" y="653"/>
              <a:chExt cx="1352" cy="721"/>
            </a:xfrm>
          </p:grpSpPr>
          <p:sp>
            <p:nvSpPr>
              <p:cNvPr id="311329" name="Rectangle 12">
                <a:extLst>
                  <a:ext uri="{FF2B5EF4-FFF2-40B4-BE49-F238E27FC236}">
                    <a16:creationId xmlns:a16="http://schemas.microsoft.com/office/drawing/2014/main" id="{4EA341CD-CDE1-3D3E-F6DB-012C77419EF3}"/>
                  </a:ext>
                </a:extLst>
              </p:cNvPr>
              <p:cNvSpPr>
                <a:spLocks noChangeArrowheads="1"/>
              </p:cNvSpPr>
              <p:nvPr/>
            </p:nvSpPr>
            <p:spPr bwMode="auto">
              <a:xfrm>
                <a:off x="2752" y="653"/>
                <a:ext cx="1288" cy="72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مميزات الطاعة</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311330" name="Rectangle 30">
                <a:extLst>
                  <a:ext uri="{FF2B5EF4-FFF2-40B4-BE49-F238E27FC236}">
                    <a16:creationId xmlns:a16="http://schemas.microsoft.com/office/drawing/2014/main" id="{0FD8FA2F-23D7-1ACD-0551-42D9FB7F4BEB}"/>
                  </a:ext>
                </a:extLst>
              </p:cNvPr>
              <p:cNvSpPr>
                <a:spLocks noChangeArrowheads="1"/>
              </p:cNvSpPr>
              <p:nvPr/>
            </p:nvSpPr>
            <p:spPr bwMode="auto">
              <a:xfrm>
                <a:off x="2720" y="653"/>
                <a:ext cx="1352"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11305" name="Group 33">
              <a:extLst>
                <a:ext uri="{FF2B5EF4-FFF2-40B4-BE49-F238E27FC236}">
                  <a16:creationId xmlns:a16="http://schemas.microsoft.com/office/drawing/2014/main" id="{335DBF38-1A53-0D8D-8E1D-91E716ACFDAD}"/>
                </a:ext>
              </a:extLst>
            </p:cNvPr>
            <p:cNvGrpSpPr>
              <a:grpSpLocks/>
            </p:cNvGrpSpPr>
            <p:nvPr/>
          </p:nvGrpSpPr>
          <p:grpSpPr bwMode="auto">
            <a:xfrm>
              <a:off x="88" y="1660"/>
              <a:ext cx="1360" cy="529"/>
              <a:chOff x="0" y="1374"/>
              <a:chExt cx="1360" cy="615"/>
            </a:xfrm>
          </p:grpSpPr>
          <p:sp>
            <p:nvSpPr>
              <p:cNvPr id="311327" name="Rectangle 14">
                <a:extLst>
                  <a:ext uri="{FF2B5EF4-FFF2-40B4-BE49-F238E27FC236}">
                    <a16:creationId xmlns:a16="http://schemas.microsoft.com/office/drawing/2014/main" id="{0389A72F-3E72-3760-08F6-91552CA1B554}"/>
                  </a:ext>
                </a:extLst>
              </p:cNvPr>
              <p:cNvSpPr>
                <a:spLocks noChangeArrowheads="1"/>
              </p:cNvSpPr>
              <p:nvPr/>
            </p:nvSpPr>
            <p:spPr bwMode="auto">
              <a:xfrm>
                <a:off x="3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الإ</a:t>
                </a:r>
                <a:r>
                  <a:rPr kumimoji="0" lang="ar-SA" altLang="zh-CN"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صحاح ١ -٢</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8" name="Rectangle 32">
                <a:extLst>
                  <a:ext uri="{FF2B5EF4-FFF2-40B4-BE49-F238E27FC236}">
                    <a16:creationId xmlns:a16="http://schemas.microsoft.com/office/drawing/2014/main" id="{26A83FE1-54F8-99DD-9BC5-12326513ACAC}"/>
                  </a:ext>
                </a:extLst>
              </p:cNvPr>
              <p:cNvSpPr>
                <a:spLocks noChangeArrowheads="1"/>
              </p:cNvSpPr>
              <p:nvPr/>
            </p:nvSpPr>
            <p:spPr bwMode="auto">
              <a:xfrm>
                <a:off x="0" y="1374"/>
                <a:ext cx="1360"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11306" name="Group 35">
              <a:extLst>
                <a:ext uri="{FF2B5EF4-FFF2-40B4-BE49-F238E27FC236}">
                  <a16:creationId xmlns:a16="http://schemas.microsoft.com/office/drawing/2014/main" id="{78C95323-28CC-E28E-5579-A962A7170B55}"/>
                </a:ext>
              </a:extLst>
            </p:cNvPr>
            <p:cNvGrpSpPr>
              <a:grpSpLocks/>
            </p:cNvGrpSpPr>
            <p:nvPr/>
          </p:nvGrpSpPr>
          <p:grpSpPr bwMode="auto">
            <a:xfrm>
              <a:off x="1448" y="1660"/>
              <a:ext cx="1360" cy="529"/>
              <a:chOff x="1360" y="1374"/>
              <a:chExt cx="1360" cy="615"/>
            </a:xfrm>
          </p:grpSpPr>
          <p:sp>
            <p:nvSpPr>
              <p:cNvPr id="311325" name="Rectangle 15">
                <a:extLst>
                  <a:ext uri="{FF2B5EF4-FFF2-40B4-BE49-F238E27FC236}">
                    <a16:creationId xmlns:a16="http://schemas.microsoft.com/office/drawing/2014/main" id="{CA3D523B-1940-828E-40AC-EAA834A58333}"/>
                  </a:ext>
                </a:extLst>
              </p:cNvPr>
              <p:cNvSpPr>
                <a:spLocks noChangeArrowheads="1"/>
              </p:cNvSpPr>
              <p:nvPr/>
            </p:nvSpPr>
            <p:spPr bwMode="auto">
              <a:xfrm>
                <a:off x="139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٣</a:t>
                </a:r>
                <a:r>
                  <a:rPr kumimoji="0" lang="ar-SA"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١-٥</a:t>
                </a:r>
                <a:r>
                  <a:rPr kumimoji="0" lang="ar-SA"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٣</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6" name="Rectangle 34">
                <a:extLst>
                  <a:ext uri="{FF2B5EF4-FFF2-40B4-BE49-F238E27FC236}">
                    <a16:creationId xmlns:a16="http://schemas.microsoft.com/office/drawing/2014/main" id="{CBECD51E-9776-2D73-2601-2F3BBFA95FAF}"/>
                  </a:ext>
                </a:extLst>
              </p:cNvPr>
              <p:cNvSpPr>
                <a:spLocks noChangeArrowheads="1"/>
              </p:cNvSpPr>
              <p:nvPr/>
            </p:nvSpPr>
            <p:spPr bwMode="auto">
              <a:xfrm>
                <a:off x="1360" y="1374"/>
                <a:ext cx="1360"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11307" name="Group 37">
              <a:extLst>
                <a:ext uri="{FF2B5EF4-FFF2-40B4-BE49-F238E27FC236}">
                  <a16:creationId xmlns:a16="http://schemas.microsoft.com/office/drawing/2014/main" id="{FEA856A6-77D2-0C23-DB5E-B93F98707481}"/>
                </a:ext>
              </a:extLst>
            </p:cNvPr>
            <p:cNvGrpSpPr>
              <a:grpSpLocks/>
            </p:cNvGrpSpPr>
            <p:nvPr/>
          </p:nvGrpSpPr>
          <p:grpSpPr bwMode="auto">
            <a:xfrm>
              <a:off x="2808" y="1660"/>
              <a:ext cx="1352" cy="529"/>
              <a:chOff x="2720" y="1374"/>
              <a:chExt cx="1352" cy="615"/>
            </a:xfrm>
          </p:grpSpPr>
          <p:sp>
            <p:nvSpPr>
              <p:cNvPr id="311323" name="Rectangle 16">
                <a:extLst>
                  <a:ext uri="{FF2B5EF4-FFF2-40B4-BE49-F238E27FC236}">
                    <a16:creationId xmlns:a16="http://schemas.microsoft.com/office/drawing/2014/main" id="{95C3F4B3-18C1-37B1-5C1E-DA37F5B5F9D9}"/>
                  </a:ext>
                </a:extLst>
              </p:cNvPr>
              <p:cNvSpPr>
                <a:spLocks noChangeArrowheads="1"/>
              </p:cNvSpPr>
              <p:nvPr/>
            </p:nvSpPr>
            <p:spPr bwMode="auto">
              <a:xfrm>
                <a:off x="2752" y="1374"/>
                <a:ext cx="1288"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٥: ٤-٢١</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311324" name="Rectangle 36">
                <a:extLst>
                  <a:ext uri="{FF2B5EF4-FFF2-40B4-BE49-F238E27FC236}">
                    <a16:creationId xmlns:a16="http://schemas.microsoft.com/office/drawing/2014/main" id="{D189E882-0F47-2B14-B48E-D69318265C06}"/>
                  </a:ext>
                </a:extLst>
              </p:cNvPr>
              <p:cNvSpPr>
                <a:spLocks noChangeArrowheads="1"/>
              </p:cNvSpPr>
              <p:nvPr/>
            </p:nvSpPr>
            <p:spPr bwMode="auto">
              <a:xfrm>
                <a:off x="2720" y="1374"/>
                <a:ext cx="1352"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11308" name="Group 39">
              <a:extLst>
                <a:ext uri="{FF2B5EF4-FFF2-40B4-BE49-F238E27FC236}">
                  <a16:creationId xmlns:a16="http://schemas.microsoft.com/office/drawing/2014/main" id="{88841AC7-3ABE-9048-E4DA-D3041D9EC539}"/>
                </a:ext>
              </a:extLst>
            </p:cNvPr>
            <p:cNvGrpSpPr>
              <a:grpSpLocks/>
            </p:cNvGrpSpPr>
            <p:nvPr/>
          </p:nvGrpSpPr>
          <p:grpSpPr bwMode="auto">
            <a:xfrm>
              <a:off x="88" y="2189"/>
              <a:ext cx="1360" cy="1074"/>
              <a:chOff x="0" y="1989"/>
              <a:chExt cx="1360" cy="1251"/>
            </a:xfrm>
          </p:grpSpPr>
          <p:sp>
            <p:nvSpPr>
              <p:cNvPr id="311321" name="Rectangle 18">
                <a:extLst>
                  <a:ext uri="{FF2B5EF4-FFF2-40B4-BE49-F238E27FC236}">
                    <a16:creationId xmlns:a16="http://schemas.microsoft.com/office/drawing/2014/main" id="{B100BA39-5BC6-661A-4E3B-6EF4EE058E73}"/>
                  </a:ext>
                </a:extLst>
              </p:cNvPr>
              <p:cNvSpPr>
                <a:spLocks noChangeArrowheads="1"/>
              </p:cNvSpPr>
              <p:nvPr/>
            </p:nvSpPr>
            <p:spPr bwMode="auto">
              <a:xfrm>
                <a:off x="3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8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إنسانية المسيح</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شروط الطاعة</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معوقات الطاعة</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2" name="Rectangle 38">
                <a:extLst>
                  <a:ext uri="{FF2B5EF4-FFF2-40B4-BE49-F238E27FC236}">
                    <a16:creationId xmlns:a16="http://schemas.microsoft.com/office/drawing/2014/main" id="{73977805-5467-73B4-C91D-D640E284A603}"/>
                  </a:ext>
                </a:extLst>
              </p:cNvPr>
              <p:cNvSpPr>
                <a:spLocks noChangeArrowheads="1"/>
              </p:cNvSpPr>
              <p:nvPr/>
            </p:nvSpPr>
            <p:spPr bwMode="auto">
              <a:xfrm>
                <a:off x="0" y="1989"/>
                <a:ext cx="1360" cy="125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11309" name="Group 41">
              <a:extLst>
                <a:ext uri="{FF2B5EF4-FFF2-40B4-BE49-F238E27FC236}">
                  <a16:creationId xmlns:a16="http://schemas.microsoft.com/office/drawing/2014/main" id="{10B0F150-B77B-3610-B960-F809BD5FA88F}"/>
                </a:ext>
              </a:extLst>
            </p:cNvPr>
            <p:cNvGrpSpPr>
              <a:grpSpLocks/>
            </p:cNvGrpSpPr>
            <p:nvPr/>
          </p:nvGrpSpPr>
          <p:grpSpPr bwMode="auto">
            <a:xfrm>
              <a:off x="1448" y="2189"/>
              <a:ext cx="1360" cy="1074"/>
              <a:chOff x="1360" y="1989"/>
              <a:chExt cx="1360" cy="1251"/>
            </a:xfrm>
          </p:grpSpPr>
          <p:sp>
            <p:nvSpPr>
              <p:cNvPr id="311319" name="Rectangle 19">
                <a:extLst>
                  <a:ext uri="{FF2B5EF4-FFF2-40B4-BE49-F238E27FC236}">
                    <a16:creationId xmlns:a16="http://schemas.microsoft.com/office/drawing/2014/main" id="{771AB622-8EBD-2232-CB82-34F7A2FD5609}"/>
                  </a:ext>
                </a:extLst>
              </p:cNvPr>
              <p:cNvSpPr>
                <a:spLocks noChangeArrowheads="1"/>
              </p:cNvSpPr>
              <p:nvPr/>
            </p:nvSpPr>
            <p:spPr bwMode="auto">
              <a:xfrm>
                <a:off x="139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br>
                  <a:rPr kumimoji="0" lang="ar-SA" sz="1600" b="1"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br>
                <a:r>
                  <a:rPr kumimoji="0" lang="ar-SA" sz="1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لا تخطئ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لا تكرهوا المؤمنين</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a:t>
                </a: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a:t>
                </a:r>
                <a:r>
                  <a:rPr kumimoji="0" lang="ar-SA" sz="1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تعاطف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الثقة أمام الله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أطع التعليم الرسولي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رعاية المؤمنين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أطِعوا أوامر الله </a:t>
                </a:r>
              </a:p>
              <a:p>
                <a:pPr marL="0" marR="0" lvl="0" indent="0" algn="ctr" defTabSz="914400" rtl="1" eaLnBrk="1" fontAlgn="base" latinLnBrk="0" hangingPunct="1">
                  <a:lnSpc>
                    <a:spcPct val="70000"/>
                  </a:lnSpc>
                  <a:spcBef>
                    <a:spcPct val="0"/>
                  </a:spcBef>
                  <a:spcAft>
                    <a:spcPct val="0"/>
                  </a:spcAft>
                  <a:buClrTx/>
                  <a:buSzTx/>
                  <a:buFontTx/>
                  <a:buNone/>
                  <a:tabLst/>
                  <a:defRPr/>
                </a:pPr>
                <a:endParaRPr kumimoji="0" lang="en-US" altLang="zh-CN"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0" name="Rectangle 40">
                <a:extLst>
                  <a:ext uri="{FF2B5EF4-FFF2-40B4-BE49-F238E27FC236}">
                    <a16:creationId xmlns:a16="http://schemas.microsoft.com/office/drawing/2014/main" id="{6CA7F907-72A6-DFA7-9AC6-E23E8DC89B2B}"/>
                  </a:ext>
                </a:extLst>
              </p:cNvPr>
              <p:cNvSpPr>
                <a:spLocks noChangeArrowheads="1"/>
              </p:cNvSpPr>
              <p:nvPr/>
            </p:nvSpPr>
            <p:spPr bwMode="auto">
              <a:xfrm>
                <a:off x="1360" y="1989"/>
                <a:ext cx="1360" cy="125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11310" name="Group 43">
              <a:extLst>
                <a:ext uri="{FF2B5EF4-FFF2-40B4-BE49-F238E27FC236}">
                  <a16:creationId xmlns:a16="http://schemas.microsoft.com/office/drawing/2014/main" id="{455E439B-B7EA-3FAE-23F4-CE5786056B79}"/>
                </a:ext>
              </a:extLst>
            </p:cNvPr>
            <p:cNvGrpSpPr>
              <a:grpSpLocks/>
            </p:cNvGrpSpPr>
            <p:nvPr/>
          </p:nvGrpSpPr>
          <p:grpSpPr bwMode="auto">
            <a:xfrm>
              <a:off x="2808" y="2189"/>
              <a:ext cx="1352" cy="1074"/>
              <a:chOff x="2720" y="1989"/>
              <a:chExt cx="1352" cy="1251"/>
            </a:xfrm>
          </p:grpSpPr>
          <p:sp>
            <p:nvSpPr>
              <p:cNvPr id="311317" name="Rectangle 20">
                <a:extLst>
                  <a:ext uri="{FF2B5EF4-FFF2-40B4-BE49-F238E27FC236}">
                    <a16:creationId xmlns:a16="http://schemas.microsoft.com/office/drawing/2014/main" id="{C4CD282E-791F-C44D-FE26-2A8CA31FA8C9}"/>
                  </a:ext>
                </a:extLst>
              </p:cNvPr>
              <p:cNvSpPr>
                <a:spLocks noChangeArrowheads="1"/>
              </p:cNvSpPr>
              <p:nvPr/>
            </p:nvSpPr>
            <p:spPr bwMode="auto">
              <a:xfrm>
                <a:off x="2752" y="1989"/>
                <a:ext cx="1288" cy="125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انتصار على العالم</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تأكيد الخلاص</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الهداية في الصلاة</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التحرر من الخطيئة</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الولاء لله</a:t>
                </a:r>
                <a:endParaRPr kumimoji="0" lang="en-US" altLang="zh-CN" sz="22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18" name="Rectangle 42">
                <a:extLst>
                  <a:ext uri="{FF2B5EF4-FFF2-40B4-BE49-F238E27FC236}">
                    <a16:creationId xmlns:a16="http://schemas.microsoft.com/office/drawing/2014/main" id="{82A500FC-C06A-BC21-8A62-8F8C682EAE3D}"/>
                  </a:ext>
                </a:extLst>
              </p:cNvPr>
              <p:cNvSpPr>
                <a:spLocks noChangeArrowheads="1"/>
              </p:cNvSpPr>
              <p:nvPr/>
            </p:nvSpPr>
            <p:spPr bwMode="auto">
              <a:xfrm>
                <a:off x="2720" y="1989"/>
                <a:ext cx="1352" cy="125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11311" name="Group 47">
              <a:extLst>
                <a:ext uri="{FF2B5EF4-FFF2-40B4-BE49-F238E27FC236}">
                  <a16:creationId xmlns:a16="http://schemas.microsoft.com/office/drawing/2014/main" id="{995A81A3-6C42-5EF4-7755-115B681EC81F}"/>
                </a:ext>
              </a:extLst>
            </p:cNvPr>
            <p:cNvGrpSpPr>
              <a:grpSpLocks/>
            </p:cNvGrpSpPr>
            <p:nvPr/>
          </p:nvGrpSpPr>
          <p:grpSpPr bwMode="auto">
            <a:xfrm>
              <a:off x="88" y="3263"/>
              <a:ext cx="4088" cy="529"/>
              <a:chOff x="0" y="3240"/>
              <a:chExt cx="5584" cy="615"/>
            </a:xfrm>
          </p:grpSpPr>
          <p:sp>
            <p:nvSpPr>
              <p:cNvPr id="311315" name="Rectangle 22">
                <a:extLst>
                  <a:ext uri="{FF2B5EF4-FFF2-40B4-BE49-F238E27FC236}">
                    <a16:creationId xmlns:a16="http://schemas.microsoft.com/office/drawing/2014/main" id="{B8ED67EA-039A-2741-F63B-79BAF044D231}"/>
                  </a:ext>
                </a:extLst>
              </p:cNvPr>
              <p:cNvSpPr>
                <a:spLocks noChangeArrowheads="1"/>
              </p:cNvSpPr>
              <p:nvPr/>
            </p:nvSpPr>
            <p:spPr bwMode="auto">
              <a:xfrm>
                <a:off x="32" y="3240"/>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32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أفسس إلى كنائس آسيا الصغرى</a:t>
                </a:r>
                <a:endParaRPr kumimoji="0" lang="en-US" altLang="zh-CN" sz="32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16" name="Rectangle 46">
                <a:extLst>
                  <a:ext uri="{FF2B5EF4-FFF2-40B4-BE49-F238E27FC236}">
                    <a16:creationId xmlns:a16="http://schemas.microsoft.com/office/drawing/2014/main" id="{77E11E9F-C1C1-1F94-D3A9-7032637B82D8}"/>
                  </a:ext>
                </a:extLst>
              </p:cNvPr>
              <p:cNvSpPr>
                <a:spLocks noChangeArrowheads="1"/>
              </p:cNvSpPr>
              <p:nvPr/>
            </p:nvSpPr>
            <p:spPr bwMode="auto">
              <a:xfrm>
                <a:off x="0" y="3240"/>
                <a:ext cx="558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11312" name="Group 49">
              <a:extLst>
                <a:ext uri="{FF2B5EF4-FFF2-40B4-BE49-F238E27FC236}">
                  <a16:creationId xmlns:a16="http://schemas.microsoft.com/office/drawing/2014/main" id="{33EC47A0-8919-7201-1790-8CA9AE244BDB}"/>
                </a:ext>
              </a:extLst>
            </p:cNvPr>
            <p:cNvGrpSpPr>
              <a:grpSpLocks/>
            </p:cNvGrpSpPr>
            <p:nvPr/>
          </p:nvGrpSpPr>
          <p:grpSpPr bwMode="auto">
            <a:xfrm>
              <a:off x="88" y="3792"/>
              <a:ext cx="4088" cy="528"/>
              <a:chOff x="0" y="3855"/>
              <a:chExt cx="5584" cy="615"/>
            </a:xfrm>
          </p:grpSpPr>
          <p:sp>
            <p:nvSpPr>
              <p:cNvPr id="311313" name="Rectangle 23">
                <a:extLst>
                  <a:ext uri="{FF2B5EF4-FFF2-40B4-BE49-F238E27FC236}">
                    <a16:creationId xmlns:a16="http://schemas.microsoft.com/office/drawing/2014/main" id="{AD3F1546-F1F5-5A49-33F1-40C4D5114D1B}"/>
                  </a:ext>
                </a:extLst>
              </p:cNvPr>
              <p:cNvSpPr>
                <a:spLocks noChangeArrowheads="1"/>
              </p:cNvSpPr>
              <p:nvPr/>
            </p:nvSpPr>
            <p:spPr bwMode="auto">
              <a:xfrm>
                <a:off x="32" y="3855"/>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36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٨٥-٩٥م</a:t>
                </a:r>
                <a:endParaRPr kumimoji="0" lang="en-US" altLang="zh-CN" sz="36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14" name="Rectangle 48">
                <a:extLst>
                  <a:ext uri="{FF2B5EF4-FFF2-40B4-BE49-F238E27FC236}">
                    <a16:creationId xmlns:a16="http://schemas.microsoft.com/office/drawing/2014/main" id="{307B8779-7EB6-7837-08A0-DDD11B3E279D}"/>
                  </a:ext>
                </a:extLst>
              </p:cNvPr>
              <p:cNvSpPr>
                <a:spLocks noChangeArrowheads="1"/>
              </p:cNvSpPr>
              <p:nvPr/>
            </p:nvSpPr>
            <p:spPr bwMode="auto">
              <a:xfrm>
                <a:off x="0" y="3855"/>
                <a:ext cx="558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grpSp>
      </p:grpSp>
    </p:spTree>
    <p:extLst>
      <p:ext uri="{BB962C8B-B14F-4D97-AF65-F5344CB8AC3E}">
        <p14:creationId xmlns:p14="http://schemas.microsoft.com/office/powerpoint/2010/main" val="179833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1298"/>
                                        </p:tgtEl>
                                        <p:attrNameLst>
                                          <p:attrName>style.visibility</p:attrName>
                                        </p:attrNameLst>
                                      </p:cBhvr>
                                      <p:to>
                                        <p:strVal val="visible"/>
                                      </p:to>
                                    </p:set>
                                    <p:anim calcmode="lin" valueType="num">
                                      <p:cBhvr additive="base">
                                        <p:cTn id="7" dur="500" fill="hold"/>
                                        <p:tgtEl>
                                          <p:spTgt spid="311298"/>
                                        </p:tgtEl>
                                        <p:attrNameLst>
                                          <p:attrName>ppt_x</p:attrName>
                                        </p:attrNameLst>
                                      </p:cBhvr>
                                      <p:tavLst>
                                        <p:tav tm="0">
                                          <p:val>
                                            <p:strVal val="0-#ppt_w/2"/>
                                          </p:val>
                                        </p:tav>
                                        <p:tav tm="100000">
                                          <p:val>
                                            <p:strVal val="#ppt_x"/>
                                          </p:val>
                                        </p:tav>
                                      </p:tavLst>
                                    </p:anim>
                                    <p:anim calcmode="lin" valueType="num">
                                      <p:cBhvr additive="base">
                                        <p:cTn id="8" dur="500" fill="hold"/>
                                        <p:tgtEl>
                                          <p:spTgt spid="3112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DC95E-7382-9278-E720-C33576879A10}"/>
            </a:ext>
          </a:extLst>
        </p:cNvPr>
        <p:cNvGrpSpPr/>
        <p:nvPr/>
      </p:nvGrpSpPr>
      <p:grpSpPr>
        <a:xfrm>
          <a:off x="0" y="0"/>
          <a:ext cx="0" cy="0"/>
          <a:chOff x="0" y="0"/>
          <a:chExt cx="0" cy="0"/>
        </a:xfrm>
      </p:grpSpPr>
      <p:pic>
        <p:nvPicPr>
          <p:cNvPr id="7" name="Picture 2">
            <a:extLst>
              <a:ext uri="{FF2B5EF4-FFF2-40B4-BE49-F238E27FC236}">
                <a16:creationId xmlns:a16="http://schemas.microsoft.com/office/drawing/2014/main" id="{C9939AF0-B18F-5F42-847E-5897FAEF126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a:extLst>
              <a:ext uri="{FF2B5EF4-FFF2-40B4-BE49-F238E27FC236}">
                <a16:creationId xmlns:a16="http://schemas.microsoft.com/office/drawing/2014/main" id="{C168559D-9CF0-44DB-DE69-63C04CCBE434}"/>
              </a:ext>
            </a:extLst>
          </p:cNvPr>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rtl="1">
              <a:defRPr/>
            </a:pPr>
            <a:r>
              <a:rPr lang="ar-SA" sz="8000" dirty="0">
                <a:effectLst>
                  <a:glow rad="127000">
                    <a:schemeClr val="tx1"/>
                  </a:glow>
                </a:effectLst>
                <a:ea typeface="Arial" charset="0"/>
              </a:rPr>
              <a:t>كيف يمكنك تجنب الضلال في التعاليم الباطلة؟</a:t>
            </a:r>
            <a:endParaRPr lang="en-US" sz="8000" dirty="0">
              <a:effectLst>
                <a:glow rad="127000">
                  <a:schemeClr val="tx1"/>
                </a:glow>
              </a:effectLst>
              <a:ea typeface="Arial" charset="0"/>
            </a:endParaRPr>
          </a:p>
        </p:txBody>
      </p:sp>
      <p:sp>
        <p:nvSpPr>
          <p:cNvPr id="6" name="Rectangle 2">
            <a:extLst>
              <a:ext uri="{FF2B5EF4-FFF2-40B4-BE49-F238E27FC236}">
                <a16:creationId xmlns:a16="http://schemas.microsoft.com/office/drawing/2014/main" id="{066161EF-01D0-842C-DFD0-38076310EBC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8" name="Rounded Rectangle 7">
            <a:extLst>
              <a:ext uri="{FF2B5EF4-FFF2-40B4-BE49-F238E27FC236}">
                <a16:creationId xmlns:a16="http://schemas.microsoft.com/office/drawing/2014/main" id="{FA98940D-92D6-2B60-0C08-F6AC0C20F622}"/>
              </a:ext>
            </a:extLst>
          </p:cNvPr>
          <p:cNvSpPr/>
          <p:nvPr/>
        </p:nvSpPr>
        <p:spPr bwMode="auto">
          <a:xfrm>
            <a:off x="899593"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1" name="Rounded Rectangle 10">
            <a:extLst>
              <a:ext uri="{FF2B5EF4-FFF2-40B4-BE49-F238E27FC236}">
                <a16:creationId xmlns:a16="http://schemas.microsoft.com/office/drawing/2014/main" id="{10B12CC6-4AFE-5C95-F54B-3EF56CA7C240}"/>
              </a:ext>
            </a:extLst>
          </p:cNvPr>
          <p:cNvSpPr/>
          <p:nvPr/>
        </p:nvSpPr>
        <p:spPr bwMode="auto">
          <a:xfrm>
            <a:off x="3746479"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3" name="Plus 12">
            <a:extLst>
              <a:ext uri="{FF2B5EF4-FFF2-40B4-BE49-F238E27FC236}">
                <a16:creationId xmlns:a16="http://schemas.microsoft.com/office/drawing/2014/main" id="{C0B788C7-2A8B-067F-7EE2-466D66DE6E75}"/>
              </a:ext>
            </a:extLst>
          </p:cNvPr>
          <p:cNvSpPr/>
          <p:nvPr/>
        </p:nvSpPr>
        <p:spPr bwMode="auto">
          <a:xfrm>
            <a:off x="2611068"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0" name="Rounded Rectangle 9">
            <a:extLst>
              <a:ext uri="{FF2B5EF4-FFF2-40B4-BE49-F238E27FC236}">
                <a16:creationId xmlns:a16="http://schemas.microsoft.com/office/drawing/2014/main" id="{E4811405-024D-1F65-8038-42CB609E67BE}"/>
              </a:ext>
            </a:extLst>
          </p:cNvPr>
          <p:cNvSpPr/>
          <p:nvPr/>
        </p:nvSpPr>
        <p:spPr bwMode="auto">
          <a:xfrm>
            <a:off x="6593366"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4" name="Plus 13">
            <a:extLst>
              <a:ext uri="{FF2B5EF4-FFF2-40B4-BE49-F238E27FC236}">
                <a16:creationId xmlns:a16="http://schemas.microsoft.com/office/drawing/2014/main" id="{7ED88580-D3DF-0A42-5AF1-47F4A4109831}"/>
              </a:ext>
            </a:extLst>
          </p:cNvPr>
          <p:cNvSpPr/>
          <p:nvPr/>
        </p:nvSpPr>
        <p:spPr bwMode="auto">
          <a:xfrm>
            <a:off x="5457954"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266921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1" grpId="0" animBg="1"/>
      <p:bldP spid="13" grpId="0" animBg="1"/>
      <p:bldP spid="10" grpId="0" animBg="1"/>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56234" y="149918"/>
            <a:ext cx="7020272" cy="426887"/>
          </a:xfrm>
          <a:effectLst>
            <a:outerShdw blurRad="63500" dist="35921" dir="2700000" algn="ctr" rotWithShape="0">
              <a:schemeClr val="tx2">
                <a:alpha val="74998"/>
              </a:schemeClr>
            </a:outerShdw>
          </a:effectLst>
        </p:spPr>
        <p:txBody>
          <a:bodyPr anchor="ctr"/>
          <a:lstStyle/>
          <a:p>
            <a:pPr algn="r" rtl="1">
              <a:defRPr/>
            </a:pPr>
            <a:r>
              <a:rPr lang="ar-SA" sz="3200" dirty="0">
                <a:effectLst>
                  <a:glow rad="127000">
                    <a:schemeClr val="tx1"/>
                  </a:glow>
                </a:effectLst>
                <a:ea typeface="Arial" charset="0"/>
              </a:rPr>
              <a:t>كيف يمكنك</a:t>
            </a:r>
            <a:r>
              <a:rPr lang="en-US" sz="3200" dirty="0">
                <a:effectLst>
                  <a:glow rad="127000">
                    <a:schemeClr val="tx1"/>
                  </a:glow>
                </a:effectLst>
                <a:ea typeface="Arial" charset="0"/>
              </a:rPr>
              <a:t>…</a:t>
            </a:r>
            <a:endParaRPr lang="en-US" sz="32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204864"/>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تجنب</a:t>
            </a:r>
            <a:br>
              <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a:t>
            </a:r>
            <a:r>
              <a:rPr kumimoji="0" lang="ar-SA" sz="66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الضلال</a:t>
            </a:r>
            <a:endParaRPr kumimoji="0" lang="en-US" sz="6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51520" y="6234833"/>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a:t>
            </a: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في التعاليم الباطلة؟</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138647" y="52948"/>
            <a:ext cx="3443133" cy="562347"/>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يوحنا</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BBC71F52-3805-5C4C-83E0-DCA96F725319}"/>
              </a:ext>
            </a:extLst>
          </p:cNvPr>
          <p:cNvSpPr txBox="1">
            <a:spLocks noChangeArrowheads="1"/>
          </p:cNvSpPr>
          <p:nvPr/>
        </p:nvSpPr>
        <p:spPr bwMode="auto">
          <a:xfrm>
            <a:off x="4427984" y="980728"/>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أطع</a:t>
            </a: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أوامر الله</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(١-٢)</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Down Arrow 11">
            <a:extLst>
              <a:ext uri="{FF2B5EF4-FFF2-40B4-BE49-F238E27FC236}">
                <a16:creationId xmlns:a16="http://schemas.microsoft.com/office/drawing/2014/main" id="{61096CF4-36DC-B346-93FE-CBDFFEBD39CC}"/>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14457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1 يوحنا</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1 </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19100275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rtl="1">
              <a:defRPr/>
            </a:pPr>
            <a:r>
              <a:rPr lang="ar-SA" dirty="0">
                <a:effectLst>
                  <a:glow rad="127000">
                    <a:schemeClr val="tx1"/>
                  </a:glow>
                </a:effectLst>
                <a:ea typeface="Arial" charset="0"/>
              </a:rPr>
              <a:t>١</a:t>
            </a:r>
            <a:r>
              <a:rPr lang="ar-SA" sz="5400" dirty="0">
                <a:effectLst>
                  <a:glow rad="127000">
                    <a:schemeClr val="tx1"/>
                  </a:glow>
                </a:effectLst>
                <a:ea typeface="Arial" charset="0"/>
              </a:rPr>
              <a:t>-</a:t>
            </a:r>
            <a:r>
              <a:rPr lang="ar-SA" sz="5400" dirty="0">
                <a:solidFill>
                  <a:srgbClr val="FFFF00"/>
                </a:solidFill>
                <a:effectLst>
                  <a:glow rad="127000">
                    <a:schemeClr val="tx1"/>
                  </a:glow>
                </a:effectLst>
                <a:ea typeface="Arial" charset="0"/>
              </a:rPr>
              <a:t>أطع</a:t>
            </a:r>
            <a:r>
              <a:rPr lang="ar-SA" sz="5400" dirty="0">
                <a:effectLst>
                  <a:glow rad="127000">
                    <a:schemeClr val="tx1"/>
                  </a:glow>
                </a:effectLst>
                <a:ea typeface="Arial" charset="0"/>
              </a:rPr>
              <a:t> أوامر الله (١-٢).</a:t>
            </a:r>
            <a:endParaRPr lang="en-US" sz="5400" dirty="0">
              <a:effectLst>
                <a:glow rad="127000">
                  <a:schemeClr val="tx1"/>
                </a:glow>
              </a:effectLst>
              <a:ea typeface="Arial" charset="0"/>
            </a:endParaRP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rtl="1">
              <a:defRPr/>
            </a:pPr>
            <a:r>
              <a:rPr lang="ar-SA" sz="3600" b="1" dirty="0">
                <a:solidFill>
                  <a:srgbClr val="FFFF00"/>
                </a:solidFill>
                <a:effectLst>
                  <a:glow rad="228600">
                    <a:srgbClr val="000000">
                      <a:satMod val="175000"/>
                    </a:srgbClr>
                  </a:glow>
                </a:effectLst>
                <a:latin typeface="Arial" panose="020B0604020202020204" pitchFamily="34" charset="0"/>
                <a:ea typeface="Arial" charset="0"/>
                <a:cs typeface="Arial" panose="020B0604020202020204" pitchFamily="34" charset="0"/>
              </a:rPr>
              <a:t>آمن ببشرية المسيح من أجل الشركة والفرح (١: ١-٤).</a:t>
            </a:r>
          </a:p>
          <a:p>
            <a:pPr lvl="1" rtl="1">
              <a:defRPr/>
            </a:pPr>
            <a:endParaRPr kumimoji="0" lang="en-US" sz="36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يوحنا</a:t>
            </a:r>
          </a:p>
        </p:txBody>
      </p:sp>
    </p:spTree>
    <p:extLst>
      <p:ext uri="{BB962C8B-B14F-4D97-AF65-F5344CB8AC3E}">
        <p14:creationId xmlns:p14="http://schemas.microsoft.com/office/powerpoint/2010/main" val="565509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BEDA93B2-271D-9B4F-9E5E-28CEF04BCD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356" y="10881"/>
            <a:ext cx="4847675" cy="690951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860030" y="29469"/>
            <a:ext cx="4283969" cy="6817650"/>
          </a:xfrm>
          <a:effectLst>
            <a:outerShdw blurRad="63500" dist="35921" dir="2700000" algn="ctr" rotWithShape="0">
              <a:schemeClr val="tx2">
                <a:alpha val="74998"/>
              </a:schemeClr>
            </a:outerShdw>
          </a:effectLst>
        </p:spPr>
        <p:txBody>
          <a:bodyPr anchor="t"/>
          <a:lstStyle/>
          <a:p>
            <a:pPr>
              <a:defRPr/>
            </a:pPr>
            <a:r>
              <a:rPr lang="ar-SA" dirty="0">
                <a:effectLst>
                  <a:glow rad="127000">
                    <a:schemeClr val="tx1"/>
                  </a:glow>
                </a:effectLst>
                <a:ea typeface="ＭＳ Ｐゴシック" charset="0"/>
              </a:rPr>
              <a:t>١ يوحنا ١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الذي كان من البدء الذي سمعناه</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الذي رأيناه بعيوننا الذي شاهدناه</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ولمسته أيدينا</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من جهة كلمة الحياة.</a:t>
            </a:r>
            <a:endParaRPr lang="ar-SA" dirty="0">
              <a:effectLst>
                <a:glow rad="127000">
                  <a:schemeClr val="tx1"/>
                </a:glow>
              </a:effectLst>
              <a:ea typeface="ＭＳ Ｐゴシック" charset="0"/>
            </a:endParaRPr>
          </a:p>
        </p:txBody>
      </p:sp>
    </p:spTree>
    <p:extLst>
      <p:ext uri="{BB962C8B-B14F-4D97-AF65-F5344CB8AC3E}">
        <p14:creationId xmlns:p14="http://schemas.microsoft.com/office/powerpoint/2010/main" val="371836998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AutoShape 2"/>
          <p:cNvSpPr>
            <a:spLocks noChangeArrowheads="1"/>
          </p:cNvSpPr>
          <p:nvPr/>
        </p:nvSpPr>
        <p:spPr bwMode="auto">
          <a:xfrm>
            <a:off x="457200" y="228600"/>
            <a:ext cx="8077200" cy="2514600"/>
          </a:xfrm>
          <a:prstGeom prst="downArrowCallout">
            <a:avLst>
              <a:gd name="adj1" fmla="val 80303"/>
              <a:gd name="adj2" fmla="val 80303"/>
              <a:gd name="adj3" fmla="val 16667"/>
              <a:gd name="adj4" fmla="val 66667"/>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32099" name="Rectangle 3"/>
          <p:cNvSpPr>
            <a:spLocks noGrp="1" noRot="1" noChangeArrowheads="1"/>
          </p:cNvSpPr>
          <p:nvPr>
            <p:ph type="title"/>
          </p:nvPr>
        </p:nvSpPr>
        <p:spPr>
          <a:xfrm>
            <a:off x="149225" y="152400"/>
            <a:ext cx="8540750" cy="1143000"/>
          </a:xfrm>
          <a:effectLst>
            <a:outerShdw blurRad="63500" dist="107763" dir="13500000" algn="ctr" rotWithShape="0">
              <a:srgbClr val="000000">
                <a:alpha val="74998"/>
              </a:srgbClr>
            </a:outerShdw>
          </a:effectLst>
        </p:spPr>
        <p:txBody>
          <a:bodyPr/>
          <a:lstStyle/>
          <a:p>
            <a:pPr eaLnBrk="1" hangingPunct="1">
              <a:defRPr/>
            </a:pPr>
            <a:r>
              <a:rPr lang="ar-JO" altLang="ja-JP" sz="3200" dirty="0">
                <a:latin typeface="Arial" panose="020B0604020202020204" pitchFamily="34" charset="0"/>
                <a:ea typeface="ＭＳ Ｐゴシック" charset="0"/>
                <a:cs typeface="Arial" panose="020B0604020202020204" pitchFamily="34" charset="0"/>
              </a:rPr>
              <a:t>الأفكار الغنوسة (المعرفة السرية)</a:t>
            </a:r>
            <a:endParaRPr lang="en-US" sz="4000" dirty="0">
              <a:latin typeface="Arial" panose="020B0604020202020204" pitchFamily="34" charset="0"/>
              <a:ea typeface="ＭＳ Ｐゴシック" charset="0"/>
              <a:cs typeface="Arial" panose="020B0604020202020204" pitchFamily="34" charset="0"/>
            </a:endParaRPr>
          </a:p>
        </p:txBody>
      </p:sp>
      <p:sp>
        <p:nvSpPr>
          <p:cNvPr id="132101" name="Text Box 5"/>
          <p:cNvSpPr txBox="1">
            <a:spLocks noChangeArrowheads="1"/>
          </p:cNvSpPr>
          <p:nvPr/>
        </p:nvSpPr>
        <p:spPr bwMode="auto">
          <a:xfrm>
            <a:off x="-152400" y="1066800"/>
            <a:ext cx="9144000" cy="579438"/>
          </a:xfrm>
          <a:prstGeom prst="rect">
            <a:avLst/>
          </a:prstGeom>
          <a:noFill/>
          <a:ln w="9525">
            <a:noFill/>
            <a:miter lim="800000"/>
            <a:headEnd/>
            <a:tailEnd/>
          </a:ln>
          <a:effectLst>
            <a:outerShdw blurRad="63500" dist="81320" dir="2319588"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ثنان منها معنونان في رسالة يوحنا الأولى</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2103" name="Text Box 7"/>
          <p:cNvSpPr txBox="1">
            <a:spLocks noChangeArrowheads="1"/>
          </p:cNvSpPr>
          <p:nvPr/>
        </p:nvSpPr>
        <p:spPr bwMode="auto">
          <a:xfrm>
            <a:off x="8229600" y="0"/>
            <a:ext cx="914400" cy="83099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291-292</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2104" name="Rectangle 8"/>
          <p:cNvSpPr>
            <a:spLocks noRot="1" noChangeArrowheads="1"/>
          </p:cNvSpPr>
          <p:nvPr/>
        </p:nvSpPr>
        <p:spPr bwMode="auto">
          <a:xfrm>
            <a:off x="0" y="2895600"/>
            <a:ext cx="4267200" cy="3962400"/>
          </a:xfrm>
          <a:prstGeom prst="rect">
            <a:avLst/>
          </a:prstGeom>
          <a:noFill/>
          <a:ln w="9525">
            <a:noFill/>
            <a:miter lim="800000"/>
            <a:headEnd/>
            <a:tailEnd/>
          </a:ln>
          <a:effectLst/>
        </p:spPr>
        <p:txBody>
          <a:bodyPr/>
          <a:lstStyle/>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الغنوسية الدوسيتية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من </a:t>
            </a:r>
            <a:r>
              <a:rPr kumimoji="0" lang="en-US" sz="2400" b="1"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dokeo</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يبدو</a:t>
            </a: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(بدا المسيح وكأنه إنسان فقط)</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المادة شر</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المادية المستهلكة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أنكرت إنسانية المسيح</a:t>
            </a:r>
            <a:endPar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لمس يسوع (1: 1)</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تقود إلى الزهد</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تعظيم الفجور</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2106" name="Rectangle 10"/>
          <p:cNvSpPr>
            <a:spLocks noRot="1" noChangeArrowheads="1"/>
          </p:cNvSpPr>
          <p:nvPr/>
        </p:nvSpPr>
        <p:spPr bwMode="auto">
          <a:xfrm>
            <a:off x="4355976" y="2895600"/>
            <a:ext cx="4788024" cy="3962400"/>
          </a:xfrm>
          <a:prstGeom prst="rect">
            <a:avLst/>
          </a:prstGeom>
          <a:solidFill>
            <a:srgbClr val="C70045"/>
          </a:solidFill>
          <a:ln w="9525">
            <a:noFill/>
            <a:miter lim="800000"/>
            <a:headEnd/>
            <a:tailEnd/>
          </a:ln>
          <a:effectLst/>
        </p:spPr>
        <p:txBody>
          <a:bodyPr/>
          <a:lstStyle/>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و</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الغنوسية السيرنثية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من </a:t>
            </a: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سيرينثيوس</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مؤسسها في آسيا </a:t>
            </a:r>
            <a:b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(بدا المسيح وكأنه الله فقط)</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a:p>
            <a:pPr marL="342900" lvl="0" indent="-342900" algn="r">
              <a:lnSpc>
                <a:spcPct val="90000"/>
              </a:lnSpc>
              <a:spcBef>
                <a:spcPct val="20000"/>
              </a:spcBef>
              <a:buClr>
                <a:srgbClr val="66CCFF"/>
              </a:buClr>
              <a:buSzPct val="80000"/>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الروح طيبة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المعرفة ال</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امية (المعرفة الروحية </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gnosis</a:t>
            </a:r>
            <a:endParaRPr kumimoji="0" lang="ar-JO"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أنكرت ألوهية المسيح </a:t>
            </a:r>
            <a:endPar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الماء والدم (5: 6)</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تقود إلى التباهي</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تعظيم التعليم</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302CB2B9-0162-2F4B-97FF-1F6B2E548C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63888" y="0"/>
            <a:ext cx="5293774" cy="397259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694" y="-99392"/>
            <a:ext cx="4573694" cy="6957392"/>
          </a:xfrm>
          <a:effectLst>
            <a:outerShdw blurRad="63500" dist="35921" dir="2700000" algn="ctr" rotWithShape="0">
              <a:schemeClr val="tx2">
                <a:alpha val="74998"/>
              </a:schemeClr>
            </a:outerShdw>
          </a:effectLst>
        </p:spPr>
        <p:txBody>
          <a:bodyPr anchor="t"/>
          <a:lstStyle/>
          <a:p>
            <a:pPr>
              <a:defRPr/>
            </a:pPr>
            <a:br>
              <a:rPr lang="ar-SA" dirty="0">
                <a:effectLst>
                  <a:glow rad="127000">
                    <a:schemeClr val="tx1"/>
                  </a:glow>
                </a:effectLst>
                <a:ea typeface="ＭＳ Ｐゴシック" charset="0"/>
              </a:rPr>
            </a:br>
            <a:r>
              <a:rPr lang="ar-SA" dirty="0">
                <a:effectLst>
                  <a:glow rad="127000">
                    <a:schemeClr val="tx1"/>
                  </a:glow>
                </a:effectLst>
                <a:ea typeface="ＭＳ Ｐゴシック" charset="0"/>
              </a:rPr>
              <a:t>١ يوحنا ١ </a:t>
            </a:r>
            <a:br>
              <a:rPr lang="ar-JO" dirty="0">
                <a:effectLst>
                  <a:glow rad="127000">
                    <a:schemeClr val="tx1"/>
                  </a:glow>
                </a:effectLst>
                <a:ea typeface="ＭＳ Ｐゴシック" charset="0"/>
              </a:rPr>
            </a:br>
            <a:r>
              <a:rPr lang="ar-SA" dirty="0">
                <a:effectLst>
                  <a:glow rad="127000">
                    <a:schemeClr val="tx1"/>
                  </a:glow>
                </a:effectLst>
                <a:ea typeface="ＭＳ Ｐゴシック" charset="0"/>
              </a:rPr>
              <a:t> 2 فإن الحياة أظهرت، وقد رأينا ونشهد ونخبركم بالحياة الأبدية التي كانت عند الآب وأظهرت لنا.</a:t>
            </a:r>
          </a:p>
        </p:txBody>
      </p:sp>
    </p:spTree>
    <p:extLst>
      <p:ext uri="{BB962C8B-B14F-4D97-AF65-F5344CB8AC3E}">
        <p14:creationId xmlns:p14="http://schemas.microsoft.com/office/powerpoint/2010/main" val="366609856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9776" y="764704"/>
            <a:ext cx="8604448" cy="5055715"/>
          </a:xfrm>
          <a:ln>
            <a:solidFill>
              <a:srgbClr val="FFCC66"/>
            </a:solidFill>
          </a:ln>
          <a:effectLst>
            <a:outerShdw blurRad="63500" dist="35921" dir="2700000" algn="ctr" rotWithShape="0">
              <a:schemeClr val="tx2">
                <a:alpha val="74998"/>
              </a:schemeClr>
            </a:outerShdw>
          </a:effectLst>
        </p:spPr>
        <p:txBody>
          <a:bodyPr anchor="ctr"/>
          <a:lstStyle/>
          <a:p>
            <a:pPr rtl="1"/>
            <a:r>
              <a:rPr lang="ar-SA" sz="3600" dirty="0"/>
              <a:t>١ يوحنا ١ : ٣-٤</a:t>
            </a:r>
            <a:br>
              <a:rPr lang="ar-SA" sz="3600" dirty="0"/>
            </a:br>
            <a:br>
              <a:rPr lang="en-US" sz="3600" dirty="0"/>
            </a:br>
            <a:r>
              <a:rPr lang="ar-SA" sz="3600" dirty="0"/>
              <a:t>3 الذي رأيناه وسمعناه نخبركم به، لكي يكون لكم أيضا</a:t>
            </a:r>
            <a:r>
              <a:rPr lang="ar-JO" sz="3600" dirty="0"/>
              <a:t>ً</a:t>
            </a:r>
            <a:r>
              <a:rPr lang="ar-SA" sz="3600" dirty="0"/>
              <a:t> </a:t>
            </a:r>
            <a:r>
              <a:rPr lang="ar-SA" sz="3600" dirty="0">
                <a:solidFill>
                  <a:srgbClr val="FFFF00"/>
                </a:solidFill>
              </a:rPr>
              <a:t>شركة</a:t>
            </a:r>
            <a:r>
              <a:rPr lang="ar-SA" sz="3600" dirty="0"/>
              <a:t> معنا</a:t>
            </a:r>
            <a:r>
              <a:rPr lang="ar-JO" sz="3600" dirty="0"/>
              <a:t>،</a:t>
            </a:r>
            <a:r>
              <a:rPr lang="ar-SA" sz="3600" dirty="0"/>
              <a:t> وأما شركتنا نحن فهي مع الآب ومع ابنه يسوع المسيح</a:t>
            </a:r>
            <a:r>
              <a:rPr lang="ar-JO" sz="3600" dirty="0"/>
              <a:t> 4 </a:t>
            </a:r>
            <a:r>
              <a:rPr lang="ar-SA" sz="3600" dirty="0"/>
              <a:t>ونكتب إليكم هذا لكي يكون </a:t>
            </a:r>
            <a:r>
              <a:rPr lang="ar-SA" sz="3600" dirty="0">
                <a:solidFill>
                  <a:srgbClr val="FFFF00"/>
                </a:solidFill>
              </a:rPr>
              <a:t>فرح</a:t>
            </a:r>
            <a:r>
              <a:rPr lang="ar-SA" sz="3600" dirty="0"/>
              <a:t>كم كاملا</a:t>
            </a:r>
            <a:r>
              <a:rPr lang="ar-JO" sz="3600" dirty="0"/>
              <a:t>ً</a:t>
            </a:r>
            <a:r>
              <a:rPr lang="ar-SA" sz="3600" dirty="0"/>
              <a:t>.</a:t>
            </a:r>
          </a:p>
        </p:txBody>
      </p:sp>
    </p:spTree>
    <p:extLst>
      <p:ext uri="{BB962C8B-B14F-4D97-AF65-F5344CB8AC3E}">
        <p14:creationId xmlns:p14="http://schemas.microsoft.com/office/powerpoint/2010/main" val="77188129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pPr rtl="1"/>
            <a:r>
              <a:rPr lang="ar-SA"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العــــهــــد</a:t>
            </a:r>
            <a:endParaRPr lang="en-US"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819247" y="1772816"/>
            <a:ext cx="7569177" cy="3252173"/>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يظهر حق العهد الجديد بشكل أفضل في سلوكنا (٤: ٧-٢١)</a:t>
            </a:r>
            <a:r>
              <a:rPr kumimoji="0" lang="ar-SA"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581C36CE-E348-BE4A-8582-166B0CBA130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74750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Rot="1" noChangeArrowheads="1"/>
          </p:cNvSpPr>
          <p:nvPr>
            <p:ph type="title"/>
          </p:nvPr>
        </p:nvSpPr>
        <p:spPr>
          <a:xfrm>
            <a:off x="149225" y="-100013"/>
            <a:ext cx="8540750" cy="1143001"/>
          </a:xfrm>
          <a:effectLst>
            <a:outerShdw blurRad="63500" dist="107763" dir="13500000" algn="ctr" rotWithShape="0">
              <a:srgbClr val="000000">
                <a:alpha val="74998"/>
              </a:srgbClr>
            </a:outerShdw>
          </a:effectLst>
        </p:spPr>
        <p:txBody>
          <a:bodyPr/>
          <a:lstStyle/>
          <a:p>
            <a:pPr eaLnBrk="1" hangingPunct="1">
              <a:defRPr/>
            </a:pPr>
            <a:r>
              <a:rPr lang="ar-JO" altLang="ja-JP" sz="3200" dirty="0">
                <a:latin typeface="Arial" panose="020B0604020202020204" pitchFamily="34" charset="0"/>
                <a:ea typeface="ＭＳ Ｐゴシック" charset="0"/>
                <a:cs typeface="Arial" panose="020B0604020202020204" pitchFamily="34" charset="0"/>
              </a:rPr>
              <a:t>علّم يوحنا أن الله قد أظهر يسوع</a:t>
            </a:r>
            <a:endParaRPr lang="en-US" sz="4000" dirty="0">
              <a:latin typeface="Arial" panose="020B0604020202020204" pitchFamily="34" charset="0"/>
              <a:ea typeface="ＭＳ Ｐゴシック" charset="0"/>
              <a:cs typeface="Arial" panose="020B0604020202020204" pitchFamily="34" charset="0"/>
            </a:endParaRPr>
          </a:p>
        </p:txBody>
      </p:sp>
      <p:sp>
        <p:nvSpPr>
          <p:cNvPr id="132103" name="Text Box 7"/>
          <p:cNvSpPr txBox="1">
            <a:spLocks noChangeArrowheads="1"/>
          </p:cNvSpPr>
          <p:nvPr/>
        </p:nvSpPr>
        <p:spPr bwMode="auto">
          <a:xfrm>
            <a:off x="8229600" y="0"/>
            <a:ext cx="9144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291</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292-</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3"/>
          <p:cNvSpPr txBox="1">
            <a:spLocks noRot="1" noChangeArrowheads="1"/>
          </p:cNvSpPr>
          <p:nvPr/>
        </p:nvSpPr>
        <p:spPr bwMode="auto">
          <a:xfrm>
            <a:off x="3779838" y="1125538"/>
            <a:ext cx="5329237" cy="5616575"/>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لقد فعل الله نفس الشيء عندما أرسل يسوع إلى العالم.</a:t>
            </a:r>
            <a:endPar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كان ذلك عندما خرجت كلمة الله من الأدراج</a:t>
            </a:r>
            <a:endPar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التي خلف المناضد ووضعت في خزانة العرض</a:t>
            </a:r>
            <a:endPar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ليشاهدها العالم كله، </a:t>
            </a:r>
            <a:endPar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ويتعامل معها ويعجب بها.</a:t>
            </a:r>
            <a:r>
              <a:rPr kumimoji="0" lang="en-US"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١ يوحنا ١ </a:t>
            </a:r>
          </a:p>
          <a:p>
            <a:pPr lvl="0">
              <a:defRPr/>
            </a:pPr>
            <a:r>
              <a:rPr lang="ar-SA" sz="2800" dirty="0">
                <a:solidFill>
                  <a:srgbClr val="FFFFFF"/>
                </a:solidFill>
                <a:latin typeface="Arial" panose="020B0604020202020204" pitchFamily="34" charset="0"/>
                <a:ea typeface="ＭＳ Ｐゴシック" charset="0"/>
                <a:cs typeface="Arial" panose="020B0604020202020204" pitchFamily="34" charset="0"/>
              </a:rPr>
              <a:t>1 الذي كان من البدء، الذي سمعناه، الذي رأيناه بعيوننا، الذي شاهدناه، ولمسته أيدينا، من جهة كلمة الحياة</a:t>
            </a:r>
            <a:r>
              <a:rPr lang="ar-JO" sz="2800" dirty="0">
                <a:solidFill>
                  <a:srgbClr val="FFFFFF"/>
                </a:solidFill>
                <a:latin typeface="Arial" panose="020B0604020202020204" pitchFamily="34" charset="0"/>
                <a:ea typeface="ＭＳ Ｐゴシック" charset="0"/>
                <a:cs typeface="Arial" panose="020B0604020202020204" pitchFamily="34" charset="0"/>
              </a:rPr>
              <a:t> 2 </a:t>
            </a:r>
            <a:r>
              <a:rPr lang="ar-SA" sz="2800" dirty="0">
                <a:solidFill>
                  <a:srgbClr val="FFFFFF"/>
                </a:solidFill>
                <a:latin typeface="Arial" panose="020B0604020202020204" pitchFamily="34" charset="0"/>
                <a:ea typeface="ＭＳ Ｐゴシック" charset="0"/>
                <a:cs typeface="Arial" panose="020B0604020202020204" pitchFamily="34" charset="0"/>
              </a:rPr>
              <a:t>فإن الحياة أظهرت، وقد رأينا ونشهد ونخبركم بالحياة الأبدية التي كانت عند الآب وأظهرت لنا.</a:t>
            </a:r>
            <a:endParaRPr kumimoji="0" lang="ar-SA" sz="28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71550" y="3141663"/>
            <a:ext cx="2794000"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49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7950" y="981075"/>
            <a:ext cx="2044700" cy="280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3"/>
          <p:cNvSpPr txBox="1">
            <a:spLocks noRot="1" noChangeArrowheads="1"/>
          </p:cNvSpPr>
          <p:nvPr/>
        </p:nvSpPr>
        <p:spPr bwMode="auto">
          <a:xfrm>
            <a:off x="323850" y="2924175"/>
            <a:ext cx="3024188" cy="693738"/>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 س. هال</a:t>
            </a:r>
            <a:endParaRPr kumimoji="0" lang="en-US" sz="48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 name="Rectangle 3"/>
          <p:cNvSpPr txBox="1">
            <a:spLocks noRot="1" noChangeArrowheads="1"/>
          </p:cNvSpPr>
          <p:nvPr/>
        </p:nvSpPr>
        <p:spPr bwMode="auto">
          <a:xfrm>
            <a:off x="20638" y="6400800"/>
            <a:ext cx="4119562" cy="442913"/>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تبادل الإيضاحات 26 يونيو 2013</a:t>
            </a:r>
            <a:endParaRPr kumimoji="0" lang="en-US" sz="20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1574800" y="0"/>
            <a:ext cx="5991598" cy="6858000"/>
          </a:xfrm>
          <a:prstGeom prst="rect">
            <a:avLst/>
          </a:prstGeom>
          <a:ln>
            <a:noFill/>
          </a:ln>
          <a:effectLst>
            <a:softEdge rad="112500"/>
          </a:effectLst>
        </p:spPr>
      </p:pic>
      <p:sp>
        <p:nvSpPr>
          <p:cNvPr id="2" name="Title 1"/>
          <p:cNvSpPr>
            <a:spLocks noGrp="1"/>
          </p:cNvSpPr>
          <p:nvPr>
            <p:ph type="title"/>
          </p:nvPr>
        </p:nvSpPr>
        <p:spPr>
          <a:xfrm>
            <a:off x="457200" y="5151438"/>
            <a:ext cx="8229600" cy="1143000"/>
          </a:xfrm>
        </p:spPr>
        <p:txBody>
          <a:bodyPr rtlCol="0">
            <a:normAutofit/>
          </a:bodyPr>
          <a:lstStyle/>
          <a:p>
            <a:pPr eaLnBrk="1" fontAlgn="auto" hangingPunct="1">
              <a:spcAft>
                <a:spcPts val="0"/>
              </a:spcAft>
              <a:defRPr/>
            </a:pPr>
            <a:r>
              <a:rPr lang="ar-JO" sz="4000" dirty="0">
                <a:solidFill>
                  <a:schemeClr val="bg1"/>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صار الله إنساناً</a:t>
            </a:r>
            <a:endParaRPr lang="en-US" sz="4000" dirty="0">
              <a:solidFill>
                <a:schemeClr val="bg1"/>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5" descr="Nativity with Shepherds Only.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4763"/>
            <a:ext cx="9144000" cy="612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2562" name="Rectangle 2"/>
          <p:cNvSpPr>
            <a:spLocks noGrp="1" noChangeArrowheads="1"/>
          </p:cNvSpPr>
          <p:nvPr>
            <p:ph type="ctrTitle"/>
          </p:nvPr>
        </p:nvSpPr>
        <p:spPr>
          <a:xfrm>
            <a:off x="296863" y="49213"/>
            <a:ext cx="8231187" cy="1143000"/>
          </a:xfrm>
        </p:spPr>
        <p:txBody>
          <a:bodyPr/>
          <a:lstStyle/>
          <a:p>
            <a:pPr algn="l" eaLnBrk="1" hangingPunct="1"/>
            <a:r>
              <a:rPr lang="ar-SA" dirty="0">
                <a:ea typeface="ＭＳ Ｐゴシック" charset="0"/>
                <a:cs typeface="Arial" panose="020B0604020202020204" pitchFamily="34" charset="0"/>
              </a:rPr>
              <a:t>ميلاد السيد المسيح</a:t>
            </a:r>
            <a:endParaRPr lang="en-US" dirty="0">
              <a:ea typeface="ＭＳ Ｐゴシック" charset="0"/>
              <a:cs typeface="Arial" panose="020B060402020202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5" descr="12-27-09 Wise Men Still Seek Hi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6897" name="Title 1"/>
          <p:cNvSpPr>
            <a:spLocks noGrp="1"/>
          </p:cNvSpPr>
          <p:nvPr>
            <p:ph type="title"/>
          </p:nvPr>
        </p:nvSpPr>
        <p:spPr>
          <a:xfrm>
            <a:off x="457200" y="2132856"/>
            <a:ext cx="8229600" cy="1143000"/>
          </a:xfrm>
          <a:solidFill>
            <a:schemeClr val="tx1"/>
          </a:solidFill>
        </p:spPr>
        <p:txBody>
          <a:bodyPr/>
          <a:lstStyle/>
          <a:p>
            <a:r>
              <a:rPr lang="ar-JO" sz="6000" b="1" dirty="0">
                <a:solidFill>
                  <a:srgbClr val="FFFFFF"/>
                </a:solidFill>
                <a:latin typeface="Arial" panose="020B0604020202020204" pitchFamily="34" charset="0"/>
                <a:ea typeface="ＭＳ Ｐゴシック" charset="0"/>
                <a:cs typeface="Arial" panose="020B0604020202020204" pitchFamily="34" charset="0"/>
              </a:rPr>
              <a:t>ما زال الحكماء يبحثون عنه</a:t>
            </a:r>
            <a:endParaRPr lang="en-US" sz="6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 name="Title 1">
            <a:extLst>
              <a:ext uri="{FF2B5EF4-FFF2-40B4-BE49-F238E27FC236}">
                <a16:creationId xmlns:a16="http://schemas.microsoft.com/office/drawing/2014/main" id="{E472A2E8-B613-2A4A-B937-F0F575675CD0}"/>
              </a:ext>
            </a:extLst>
          </p:cNvPr>
          <p:cNvSpPr txBox="1">
            <a:spLocks/>
          </p:cNvSpPr>
          <p:nvPr/>
        </p:nvSpPr>
        <p:spPr bwMode="auto">
          <a:xfrm>
            <a:off x="1979712" y="3140968"/>
            <a:ext cx="4824536" cy="694446"/>
          </a:xfrm>
          <a:prstGeom prst="rect">
            <a:avLst/>
          </a:prstGeom>
          <a:solidFill>
            <a:schemeClr val="tx1"/>
          </a:solid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متى 2: 1-12</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4" descr="Mary-And-Baby-Jesus-Picture-With-The-Three-Wise-Men-In-The-Backgrou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6465" name="Title 1"/>
          <p:cNvSpPr>
            <a:spLocks noGrp="1"/>
          </p:cNvSpPr>
          <p:nvPr>
            <p:ph type="title"/>
          </p:nvPr>
        </p:nvSpPr>
        <p:spPr>
          <a:xfrm>
            <a:off x="0" y="5899829"/>
            <a:ext cx="9252520" cy="830997"/>
          </a:xfrm>
          <a:ln>
            <a:miter lim="800000"/>
            <a:headEnd/>
            <a:tailEnd/>
          </a:ln>
        </p:spPr>
        <p:txBody>
          <a:bodyPr>
            <a:spAutoFit/>
          </a:bodyPr>
          <a:lstStyle/>
          <a:p>
            <a:pPr defTabSz="457200" eaLnBrk="1" hangingPunct="1">
              <a:defRPr/>
            </a:pPr>
            <a:r>
              <a:rPr lang="ar-SA" sz="4800" kern="1200" dirty="0">
                <a:solidFill>
                  <a:srgbClr val="FFFFFF"/>
                </a:solidFill>
                <a:effectLst>
                  <a:glow rad="127000">
                    <a:srgbClr val="000000">
                      <a:alpha val="99000"/>
                    </a:srgbClr>
                  </a:glow>
                </a:effectLst>
                <a:ea typeface="宋体" charset="0"/>
                <a:cs typeface="Arial" panose="020B0604020202020204" pitchFamily="34" charset="0"/>
              </a:rPr>
              <a:t>عبرانيين ٢ : ١٤</a:t>
            </a:r>
          </a:p>
        </p:txBody>
      </p:sp>
      <p:sp>
        <p:nvSpPr>
          <p:cNvPr id="4" name="Title 1"/>
          <p:cNvSpPr txBox="1">
            <a:spLocks/>
          </p:cNvSpPr>
          <p:nvPr/>
        </p:nvSpPr>
        <p:spPr bwMode="auto">
          <a:xfrm>
            <a:off x="0" y="272837"/>
            <a:ext cx="3275856" cy="3785652"/>
          </a:xfrm>
          <a:prstGeom prst="rect">
            <a:avLst/>
          </a:prstGeom>
          <a:noFill/>
          <a:ln w="9525">
            <a:no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457200" eaLnBrk="1" hangingPunct="1">
              <a:defRPr/>
            </a:pPr>
            <a:r>
              <a:rPr lang="ar-SA" sz="48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فإذ قد تشارك الأولاد في اللحم والدم اشترك هو أيضا كذلك فيهما</a:t>
            </a:r>
            <a:r>
              <a:rPr lang="ar-JO" sz="48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a:t>
            </a:r>
            <a:endParaRPr lang="en-US" sz="48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endParaRPr>
          </a:p>
        </p:txBody>
      </p:sp>
      <p:sp>
        <p:nvSpPr>
          <p:cNvPr id="5" name="Title 1"/>
          <p:cNvSpPr txBox="1">
            <a:spLocks/>
          </p:cNvSpPr>
          <p:nvPr/>
        </p:nvSpPr>
        <p:spPr bwMode="auto">
          <a:xfrm>
            <a:off x="4860032" y="3040167"/>
            <a:ext cx="4157709" cy="2308324"/>
          </a:xfrm>
          <a:prstGeom prst="rect">
            <a:avLst/>
          </a:prstGeom>
          <a:noFill/>
          <a:ln w="9525">
            <a:no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457200" eaLnBrk="1" hangingPunct="1">
              <a:defRPr/>
            </a:pPr>
            <a:r>
              <a:rPr lang="ar-SA" sz="48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لكي يبيد بالموت ذاك الذي له سلطان الموت، أي إبليس</a:t>
            </a:r>
            <a:r>
              <a:rPr lang="ar-JO" sz="48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a:t>
            </a:r>
            <a:endParaRPr lang="en-US" sz="48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446465"/>
                                        </p:tgtEl>
                                        <p:attrNameLst>
                                          <p:attrName>style.visibility</p:attrName>
                                        </p:attrNameLst>
                                      </p:cBhvr>
                                      <p:to>
                                        <p:strVal val="visible"/>
                                      </p:to>
                                    </p:set>
                                    <p:animEffect transition="in" filter="checkerboard(across)">
                                      <p:cBhvr>
                                        <p:cTn id="10" dur="500"/>
                                        <p:tgtEl>
                                          <p:spTgt spid="446465"/>
                                        </p:tgtEl>
                                      </p:cBhvr>
                                    </p:animEffect>
                                  </p:childTnLst>
                                </p:cTn>
                              </p:par>
                              <p:par>
                                <p:cTn id="11" presetID="5"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rtl="1">
              <a:defRPr/>
            </a:pPr>
            <a:r>
              <a:rPr lang="ar-SA" dirty="0">
                <a:effectLst>
                  <a:glow rad="127000">
                    <a:schemeClr val="tx1"/>
                  </a:glow>
                </a:effectLst>
                <a:ea typeface="Arial" charset="0"/>
              </a:rPr>
              <a:t>١</a:t>
            </a:r>
            <a:r>
              <a:rPr lang="ar-SA" sz="5400" dirty="0">
                <a:effectLst>
                  <a:glow rad="127000">
                    <a:schemeClr val="tx1"/>
                  </a:glow>
                </a:effectLst>
                <a:ea typeface="Arial" charset="0"/>
              </a:rPr>
              <a:t>-</a:t>
            </a:r>
            <a:r>
              <a:rPr lang="ar-SA" sz="5400" dirty="0">
                <a:solidFill>
                  <a:srgbClr val="FFFF00"/>
                </a:solidFill>
                <a:effectLst>
                  <a:glow rad="127000">
                    <a:schemeClr val="tx1"/>
                  </a:glow>
                </a:effectLst>
                <a:ea typeface="Arial" charset="0"/>
              </a:rPr>
              <a:t>أطع</a:t>
            </a:r>
            <a:r>
              <a:rPr lang="ar-SA" sz="5400" dirty="0">
                <a:effectLst>
                  <a:glow rad="127000">
                    <a:schemeClr val="tx1"/>
                  </a:glow>
                </a:effectLst>
                <a:ea typeface="Arial" charset="0"/>
              </a:rPr>
              <a:t> أوامر الله (١-٢).</a:t>
            </a:r>
            <a:endParaRPr lang="en-US" sz="5400" dirty="0">
              <a:effectLst>
                <a:glow rad="127000">
                  <a:schemeClr val="tx1"/>
                </a:glow>
              </a:effectLst>
              <a:ea typeface="Arial" charset="0"/>
            </a:endParaRP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آمن ببشرية المسيح من أجل الشركة والفرح (١: ١-٤).</a:t>
            </a:r>
          </a:p>
          <a:p>
            <a:pPr marL="457200" marR="0" lvl="1" indent="0" algn="ctr" defTabSz="914400" rtl="1"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اعتمد على يسوع (١: ٥-٢: ١٤).</a:t>
            </a: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7966351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B6312462-F634-754E-923E-CC7248A971A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060" y="0"/>
            <a:ext cx="9144000" cy="475664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0225" y="4581128"/>
            <a:ext cx="9144000" cy="2276872"/>
          </a:xfrm>
          <a:solidFill>
            <a:schemeClr val="tx1"/>
          </a:solidFill>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١ يوحنا ١ : ٥</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وهذا هو الخبر الذي سمعناه منه ونخبركم به: إن الله نور وليس فيه ظلمة البتة.</a:t>
            </a:r>
          </a:p>
        </p:txBody>
      </p:sp>
      <p:sp>
        <p:nvSpPr>
          <p:cNvPr id="4" name="Rectangle 2">
            <a:extLst>
              <a:ext uri="{FF2B5EF4-FFF2-40B4-BE49-F238E27FC236}">
                <a16:creationId xmlns:a16="http://schemas.microsoft.com/office/drawing/2014/main" id="{9D3BF7CA-84DE-CD40-8F63-A18B1C129D7B}"/>
              </a:ext>
            </a:extLst>
          </p:cNvPr>
          <p:cNvSpPr txBox="1">
            <a:spLocks noChangeArrowheads="1"/>
          </p:cNvSpPr>
          <p:nvPr/>
        </p:nvSpPr>
        <p:spPr bwMode="auto">
          <a:xfrm>
            <a:off x="5436098" y="332656"/>
            <a:ext cx="3724962" cy="86409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الظلمة</a:t>
            </a:r>
            <a:endParaRPr kumimoji="0" lang="ar-SA"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36600CF7-7FCF-9E4E-993D-27DE880DC5C8}"/>
              </a:ext>
            </a:extLst>
          </p:cNvPr>
          <p:cNvSpPr txBox="1">
            <a:spLocks noChangeArrowheads="1"/>
          </p:cNvSpPr>
          <p:nvPr/>
        </p:nvSpPr>
        <p:spPr bwMode="auto">
          <a:xfrm>
            <a:off x="251520" y="332656"/>
            <a:ext cx="2952328" cy="967686"/>
          </a:xfrm>
          <a:prstGeom prst="rect">
            <a:avLst/>
          </a:prstGeom>
          <a:solidFill>
            <a:srgbClr val="E9BF85"/>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النور</a:t>
            </a:r>
            <a:endParaRPr kumimoji="0" lang="ar-SA" sz="36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595847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a:extLst>
              <a:ext uri="{FF2B5EF4-FFF2-40B4-BE49-F238E27FC236}">
                <a16:creationId xmlns:a16="http://schemas.microsoft.com/office/drawing/2014/main" id="{70442628-506A-EF44-9117-C8609E381F5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099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220072" y="106402"/>
            <a:ext cx="3923928" cy="3034566"/>
          </a:xfrm>
          <a:effectLst>
            <a:outerShdw blurRad="63500" dist="35921" dir="2700000" algn="ctr" rotWithShape="0">
              <a:schemeClr val="tx2">
                <a:alpha val="74998"/>
              </a:schemeClr>
            </a:outerShdw>
          </a:effectLst>
        </p:spPr>
        <p:txBody>
          <a:bodyPr anchor="t"/>
          <a:lstStyle/>
          <a:p>
            <a:pPr>
              <a:defRPr/>
            </a:pPr>
            <a:r>
              <a:rPr lang="ar-SA" sz="4000" dirty="0">
                <a:effectLst>
                  <a:glow rad="127000">
                    <a:schemeClr val="tx1"/>
                  </a:glow>
                </a:effectLst>
                <a:ea typeface="ＭＳ Ｐゴシック" charset="0"/>
              </a:rPr>
              <a:t>6 إن قلنا: إن لنا شركة معه وسلكنا في الظلمة، نكذب ولسنا نعمل الحق.</a:t>
            </a:r>
            <a:br>
              <a:rPr lang="ar-SA" sz="4000" dirty="0">
                <a:effectLst>
                  <a:glow rad="127000">
                    <a:schemeClr val="tx1"/>
                  </a:glow>
                </a:effectLst>
                <a:ea typeface="ＭＳ Ｐゴシック" charset="0"/>
              </a:rPr>
            </a:br>
            <a:endParaRPr lang="en-US" sz="4000" dirty="0">
              <a:effectLst>
                <a:glow rad="127000">
                  <a:schemeClr val="tx1"/>
                </a:glow>
              </a:effectLst>
              <a:ea typeface="ＭＳ Ｐゴシック" charset="0"/>
            </a:endParaRPr>
          </a:p>
        </p:txBody>
      </p:sp>
      <p:sp>
        <p:nvSpPr>
          <p:cNvPr id="3" name="Rectangle 2">
            <a:extLst>
              <a:ext uri="{FF2B5EF4-FFF2-40B4-BE49-F238E27FC236}">
                <a16:creationId xmlns:a16="http://schemas.microsoft.com/office/drawing/2014/main" id="{1F920E03-938D-8B48-9562-733C63DE6A5C}"/>
              </a:ext>
            </a:extLst>
          </p:cNvPr>
          <p:cNvSpPr txBox="1">
            <a:spLocks noChangeArrowheads="1"/>
          </p:cNvSpPr>
          <p:nvPr/>
        </p:nvSpPr>
        <p:spPr bwMode="auto">
          <a:xfrm>
            <a:off x="0" y="106402"/>
            <a:ext cx="3275856" cy="6850990"/>
          </a:xfrm>
          <a:prstGeom prst="rect">
            <a:avLst/>
          </a:prstGeom>
          <a:solidFill>
            <a:schemeClr val="bg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4000" b="1" kern="0" dirty="0">
                <a:solidFill>
                  <a:schemeClr val="tx1"/>
                </a:solidFill>
                <a:latin typeface="Arial" panose="020B0604020202020204" pitchFamily="34" charset="0"/>
                <a:ea typeface="ＭＳ Ｐゴシック" charset="0"/>
                <a:cs typeface="Arial" panose="020B0604020202020204" pitchFamily="34" charset="0"/>
              </a:rPr>
              <a:t>7 ولكن إن سلكنا في النور كما هو في النور، فلنا شركة بعضنا مع بعض، ودم يسوع المسيح ابنه يطهرنا من كل خطية.</a:t>
            </a:r>
          </a:p>
          <a:p>
            <a:pPr>
              <a:defRPr/>
            </a:pPr>
            <a:r>
              <a:rPr lang="ar-SA" sz="4000" b="1" kern="0" dirty="0">
                <a:solidFill>
                  <a:schemeClr val="tx1"/>
                </a:solidFill>
                <a:latin typeface="Arial" panose="020B0604020202020204" pitchFamily="34" charset="0"/>
                <a:ea typeface="ＭＳ Ｐゴシック" charset="0"/>
                <a:cs typeface="Arial" panose="020B0604020202020204" pitchFamily="34" charset="0"/>
              </a:rPr>
              <a:t>١ يوحنا ١ : ٦-٧</a:t>
            </a:r>
          </a:p>
        </p:txBody>
      </p:sp>
    </p:spTree>
    <p:extLst>
      <p:ext uri="{BB962C8B-B14F-4D97-AF65-F5344CB8AC3E}">
        <p14:creationId xmlns:p14="http://schemas.microsoft.com/office/powerpoint/2010/main" val="3211396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a:extLst>
              <a:ext uri="{FF2B5EF4-FFF2-40B4-BE49-F238E27FC236}">
                <a16:creationId xmlns:a16="http://schemas.microsoft.com/office/drawing/2014/main" id="{4EC41307-0AF9-2547-913F-921BFE09A04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6129" y="0"/>
            <a:ext cx="74295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571106" y="3212976"/>
            <a:ext cx="3435156" cy="3514700"/>
          </a:xfrm>
          <a:effectLst>
            <a:outerShdw blurRad="63500" dist="35921" dir="2700000" algn="ctr" rotWithShape="0">
              <a:schemeClr val="tx2">
                <a:alpha val="74998"/>
              </a:schemeClr>
            </a:outerShdw>
          </a:effectLst>
        </p:spPr>
        <p:txBody>
          <a:bodyPr anchor="t"/>
          <a:lstStyle/>
          <a:p>
            <a:pPr>
              <a:defRPr/>
            </a:pPr>
            <a:r>
              <a:rPr lang="ar-SA" sz="4000" dirty="0">
                <a:effectLst>
                  <a:glow rad="127000">
                    <a:schemeClr val="tx1"/>
                  </a:glow>
                </a:effectLst>
                <a:ea typeface="ＭＳ Ｐゴシック" charset="0"/>
              </a:rPr>
              <a:t>١ يوحنا ١ : ٨</a:t>
            </a:r>
            <a:br>
              <a:rPr lang="ar-SA" sz="4000" dirty="0">
                <a:effectLst>
                  <a:glow rad="127000">
                    <a:schemeClr val="tx1"/>
                  </a:glow>
                </a:effectLst>
                <a:ea typeface="ＭＳ Ｐゴシック" charset="0"/>
              </a:rPr>
            </a:br>
            <a:r>
              <a:rPr lang="ar-SA" sz="4000" dirty="0">
                <a:effectLst>
                  <a:glow rad="127000">
                    <a:schemeClr val="tx1"/>
                  </a:glow>
                </a:effectLst>
                <a:ea typeface="ＭＳ Ｐゴシック" charset="0"/>
              </a:rPr>
              <a:t>8 إن قلنا: إنه ليس لنا خطية نضل أنفسنا وليس الحق فينا.</a:t>
            </a:r>
          </a:p>
        </p:txBody>
      </p:sp>
      <p:sp>
        <p:nvSpPr>
          <p:cNvPr id="4" name="Rectangle 2">
            <a:extLst>
              <a:ext uri="{FF2B5EF4-FFF2-40B4-BE49-F238E27FC236}">
                <a16:creationId xmlns:a16="http://schemas.microsoft.com/office/drawing/2014/main" id="{D6245EDE-9038-7643-8FA5-1803E789926A}"/>
              </a:ext>
            </a:extLst>
          </p:cNvPr>
          <p:cNvSpPr txBox="1">
            <a:spLocks noChangeArrowheads="1"/>
          </p:cNvSpPr>
          <p:nvPr/>
        </p:nvSpPr>
        <p:spPr bwMode="auto">
          <a:xfrm>
            <a:off x="35496" y="3212976"/>
            <a:ext cx="3240360" cy="351470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4000" b="1" kern="0" dirty="0">
                <a:effectLst>
                  <a:glow rad="127000">
                    <a:schemeClr val="tx1"/>
                  </a:glow>
                </a:effectLst>
                <a:latin typeface="Arial" panose="020B0604020202020204" pitchFamily="34" charset="0"/>
                <a:ea typeface="ＭＳ Ｐゴシック" charset="0"/>
                <a:cs typeface="Arial" panose="020B0604020202020204" pitchFamily="34" charset="0"/>
              </a:rPr>
              <a:t>١ يوحنا ١ : ١٠</a:t>
            </a:r>
          </a:p>
          <a:p>
            <a:pPr>
              <a:defRPr/>
            </a:pPr>
            <a:r>
              <a:rPr lang="ar-SA" sz="4000" b="1" kern="0" dirty="0">
                <a:effectLst>
                  <a:glow rad="127000">
                    <a:schemeClr val="tx1"/>
                  </a:glow>
                </a:effectLst>
                <a:latin typeface="Arial" panose="020B0604020202020204" pitchFamily="34" charset="0"/>
                <a:ea typeface="ＭＳ Ｐゴシック" charset="0"/>
                <a:cs typeface="Arial" panose="020B0604020202020204" pitchFamily="34" charset="0"/>
              </a:rPr>
              <a:t>10 إن قلنا: إننا لم نخطئ نجعله كاذبا، وكلمته ليست فينا.</a:t>
            </a:r>
          </a:p>
        </p:txBody>
      </p:sp>
      <p:sp>
        <p:nvSpPr>
          <p:cNvPr id="2" name="Left-Right Arrow 1">
            <a:extLst>
              <a:ext uri="{FF2B5EF4-FFF2-40B4-BE49-F238E27FC236}">
                <a16:creationId xmlns:a16="http://schemas.microsoft.com/office/drawing/2014/main" id="{C4C9BE0E-D3D5-2F40-9171-C4FE32FDBE43}"/>
              </a:ext>
            </a:extLst>
          </p:cNvPr>
          <p:cNvSpPr/>
          <p:nvPr/>
        </p:nvSpPr>
        <p:spPr bwMode="auto">
          <a:xfrm>
            <a:off x="3944815" y="4221088"/>
            <a:ext cx="1152128" cy="921412"/>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6362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rgbClr val="800000"/>
            </a:gs>
          </a:gsLst>
          <a:lin ang="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ar-JO" sz="3600" b="1" dirty="0">
                <a:solidFill>
                  <a:schemeClr val="tx1"/>
                </a:solidFill>
                <a:ea typeface="ＭＳ Ｐゴシック" charset="0"/>
              </a:rPr>
              <a:t>غفران الخطيَّة في العهد القديم</a:t>
            </a:r>
            <a:endParaRPr kumimoji="1" lang="en-US" sz="3600" b="1" dirty="0">
              <a:solidFill>
                <a:schemeClr val="tx1"/>
              </a:solidFill>
              <a:ea typeface="ＭＳ Ｐゴシック"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القناة (الماسورة) =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العلاقة</a:t>
            </a: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 تتغيَّر أبدًا)</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الانسداد =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الشركة</a:t>
            </a: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(تعوقها الخطيَّة)</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8" name="Rectangle 1027"/>
          <p:cNvSpPr txBox="1">
            <a:spLocks noRot="1" noChangeArrowheads="1"/>
          </p:cNvSpPr>
          <p:nvPr/>
        </p:nvSpPr>
        <p:spPr bwMode="auto">
          <a:xfrm>
            <a:off x="3707904" y="4581128"/>
            <a:ext cx="5436096"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الذبائح =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الاعتراف</a:t>
            </a: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بالخطيَّة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(تُغفَر الخطيَّة فيُفتَح المجال لاستعادة الشركة، ولكن لم يكنْ هناك أيُّ خطرٍ لفقدان العلاقة) </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4" name="Left Arrow 3"/>
          <p:cNvSpPr/>
          <p:nvPr/>
        </p:nvSpPr>
        <p:spPr bwMode="auto">
          <a:xfrm>
            <a:off x="1986322" y="1556792"/>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159852"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chemeClr val="tx1"/>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الخطيَّة</a:t>
            </a:r>
            <a:endPar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 Box 1045"/>
          <p:cNvSpPr txBox="1">
            <a:spLocks noChangeArrowheads="1"/>
          </p:cNvSpPr>
          <p:nvPr/>
        </p:nvSpPr>
        <p:spPr bwMode="auto">
          <a:xfrm>
            <a:off x="8265502" y="179348"/>
            <a:ext cx="719748"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121ب</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88562472"/>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12" y="0"/>
            <a:ext cx="9272407" cy="6957392"/>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SA"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الخــــلاص</a:t>
            </a:r>
            <a:endParaRPr lang="en-US"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11560" y="1602007"/>
            <a:ext cx="8388942"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rtl="1">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يسوع هو الذبيحة التي تكفر عن خطايانا - وليس فقط خطايانا</a:t>
            </a: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 ولكن خطايا كل العالم (٢: ٢)، مع ضمان وأمان الخلاص </a:t>
            </a:r>
            <a:br>
              <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b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(٥: ١١-١٥).</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9CCA866A-60EB-D849-AADA-7742B5A260E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3953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ar-JO" sz="3600" dirty="0">
                <a:solidFill>
                  <a:schemeClr val="tx1"/>
                </a:solidFill>
                <a:ea typeface="ＭＳ Ｐゴシック" charset="0"/>
              </a:rPr>
              <a:t>غفران الخطية في العهد الجديد</a:t>
            </a:r>
            <a:endParaRPr kumimoji="1" lang="en-US" sz="3600" dirty="0">
              <a:solidFill>
                <a:schemeClr val="tx1"/>
              </a:solidFill>
              <a:ea typeface="ＭＳ Ｐゴシック"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قناة =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العلاقة</a:t>
            </a: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(لا تتغير أبدًا)</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عائق =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الشركة</a:t>
            </a: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(تعوقها الخطيئة)</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فداء المسيح = الأساس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الإعتراف</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بالخطية، (تغفر الخطية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لاستعادة الشركة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ولكن العلاقة لم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تتعرض أبداً للتهديد). </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 name="Left Arrow 3"/>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الخطيئة</a:t>
            </a:r>
            <a:endParaRPr kumimoji="1" lang="en-US" sz="32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 Box 1045"/>
          <p:cNvSpPr txBox="1">
            <a:spLocks noChangeArrowheads="1"/>
          </p:cNvSpPr>
          <p:nvPr/>
        </p:nvSpPr>
        <p:spPr bwMode="auto">
          <a:xfrm>
            <a:off x="8265501" y="179348"/>
            <a:ext cx="71974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121ب</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60730726"/>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a:extLst>
            <a:ext uri="{FF2B5EF4-FFF2-40B4-BE49-F238E27FC236}">
              <a16:creationId xmlns:a16="http://schemas.microsoft.com/office/drawing/2014/main" id="{6D359124-6FF4-7D00-ADDF-D974624FBE5C}"/>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44980FA9-EEB7-B734-F992-2C05119F4244}"/>
              </a:ext>
            </a:extLst>
          </p:cNvPr>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a:extLst>
              <a:ext uri="{FF2B5EF4-FFF2-40B4-BE49-F238E27FC236}">
                <a16:creationId xmlns:a16="http://schemas.microsoft.com/office/drawing/2014/main" id="{9BCC4F86-578D-1638-C9B3-001CCCA85213}"/>
              </a:ext>
            </a:extLst>
          </p:cNvPr>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ar-JO" sz="3600" dirty="0">
                <a:solidFill>
                  <a:schemeClr val="tx1"/>
                </a:solidFill>
                <a:ea typeface="ＭＳ Ｐゴシック" charset="0"/>
              </a:rPr>
              <a:t>غفران الخطية في العهد الجديد</a:t>
            </a:r>
            <a:endParaRPr kumimoji="1" lang="en-US" sz="3600" dirty="0">
              <a:solidFill>
                <a:schemeClr val="tx1"/>
              </a:solidFill>
              <a:ea typeface="ＭＳ Ｐゴシック" charset="0"/>
            </a:endParaRPr>
          </a:p>
        </p:txBody>
      </p:sp>
      <p:sp>
        <p:nvSpPr>
          <p:cNvPr id="6" name="Rectangle 1027">
            <a:extLst>
              <a:ext uri="{FF2B5EF4-FFF2-40B4-BE49-F238E27FC236}">
                <a16:creationId xmlns:a16="http://schemas.microsoft.com/office/drawing/2014/main" id="{94DB2ABC-42BC-B164-835B-EAA64BF5692E}"/>
              </a:ext>
            </a:extLst>
          </p:cNvPr>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قناة =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العلاقة</a:t>
            </a: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(لا تتغير أبدًا)</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1027">
            <a:extLst>
              <a:ext uri="{FF2B5EF4-FFF2-40B4-BE49-F238E27FC236}">
                <a16:creationId xmlns:a16="http://schemas.microsoft.com/office/drawing/2014/main" id="{2A8F46DE-6930-05E4-85E8-12A066898F84}"/>
              </a:ext>
            </a:extLst>
          </p:cNvPr>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عائق =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الشركة</a:t>
            </a: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(تعوقها الخطيئة)</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1027">
            <a:extLst>
              <a:ext uri="{FF2B5EF4-FFF2-40B4-BE49-F238E27FC236}">
                <a16:creationId xmlns:a16="http://schemas.microsoft.com/office/drawing/2014/main" id="{473DE44E-43DD-1B5F-BF5E-5D6ADA1B15C3}"/>
              </a:ext>
            </a:extLst>
          </p:cNvPr>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فداء المسيح = الأساس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الإعتراف</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بالخطية، (تغفر الخطية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لاستعادة الشركة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ولكن العلاقة لم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تتعرض أبداً للتهديد). </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 name="Left Arrow 3">
            <a:extLst>
              <a:ext uri="{FF2B5EF4-FFF2-40B4-BE49-F238E27FC236}">
                <a16:creationId xmlns:a16="http://schemas.microsoft.com/office/drawing/2014/main" id="{CAE14A70-DFEC-D578-E427-6A591FC09F1A}"/>
              </a:ext>
            </a:extLst>
          </p:cNvPr>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a:extLst>
              <a:ext uri="{FF2B5EF4-FFF2-40B4-BE49-F238E27FC236}">
                <a16:creationId xmlns:a16="http://schemas.microsoft.com/office/drawing/2014/main" id="{E337603D-A1AC-E613-596F-A5ECC904CDD1}"/>
              </a:ext>
            </a:extLst>
          </p:cNvPr>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a:extLst>
              <a:ext uri="{FF2B5EF4-FFF2-40B4-BE49-F238E27FC236}">
                <a16:creationId xmlns:a16="http://schemas.microsoft.com/office/drawing/2014/main" id="{3C290FD1-604C-5F6E-F45E-0C806612CE6C}"/>
              </a:ext>
            </a:extLst>
          </p:cNvPr>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a:extLst>
              <a:ext uri="{FF2B5EF4-FFF2-40B4-BE49-F238E27FC236}">
                <a16:creationId xmlns:a16="http://schemas.microsoft.com/office/drawing/2014/main" id="{72B792B5-D26B-D1C5-D88C-7507A8966482}"/>
              </a:ext>
            </a:extLst>
          </p:cNvPr>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a:extLst>
              <a:ext uri="{FF2B5EF4-FFF2-40B4-BE49-F238E27FC236}">
                <a16:creationId xmlns:a16="http://schemas.microsoft.com/office/drawing/2014/main" id="{223872F6-ED84-9FDA-B62A-2FC1C73F922D}"/>
              </a:ext>
            </a:extLst>
          </p:cNvPr>
          <p:cNvSpPr txBox="1">
            <a:spLocks noRot="1" noChangeArrowheads="1"/>
          </p:cNvSpPr>
          <p:nvPr/>
        </p:nvSpPr>
        <p:spPr bwMode="auto">
          <a:xfrm>
            <a:off x="0" y="2780928"/>
            <a:ext cx="1187624"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الخطيئة</a:t>
            </a:r>
            <a:endParaRPr kumimoji="1" lang="en-US" sz="32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Rectangle 1027">
            <a:extLst>
              <a:ext uri="{FF2B5EF4-FFF2-40B4-BE49-F238E27FC236}">
                <a16:creationId xmlns:a16="http://schemas.microsoft.com/office/drawing/2014/main" id="{0A3DB9DC-0AF4-7F2F-6AE8-259FBC1CBFB8}"/>
              </a:ext>
            </a:extLst>
          </p:cNvPr>
          <p:cNvSpPr txBox="1">
            <a:spLocks noRot="1" noChangeArrowheads="1"/>
          </p:cNvSpPr>
          <p:nvPr/>
        </p:nvSpPr>
        <p:spPr bwMode="auto">
          <a:xfrm>
            <a:off x="2876308" y="1988840"/>
            <a:ext cx="5026435" cy="3312368"/>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lvl="0" eaLnBrk="1" hangingPunct="1">
              <a:defRPr/>
            </a:pPr>
            <a:r>
              <a:rPr kumimoji="1"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a:t>
            </a:r>
            <a:r>
              <a:rPr kumimoji="1"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إن اعترفنا بخطايانا </a:t>
            </a:r>
          </a:p>
          <a:p>
            <a:pPr lvl="0" eaLnBrk="1" hangingPunct="1">
              <a:defRPr/>
            </a:pPr>
            <a:r>
              <a:rPr kumimoji="1"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فهو أمين وعادل</a:t>
            </a:r>
          </a:p>
          <a:p>
            <a:pPr lvl="0" eaLnBrk="1" hangingPunct="1">
              <a:defRPr/>
            </a:pPr>
            <a:r>
              <a:rPr kumimoji="1"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حتى يغفر لنا خطايانا </a:t>
            </a:r>
          </a:p>
          <a:p>
            <a:pPr lvl="0" eaLnBrk="1" hangingPunct="1">
              <a:defRPr/>
            </a:pPr>
            <a:r>
              <a:rPr kumimoji="1"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ويطهرنا من كل إثم.</a:t>
            </a:r>
            <a:br>
              <a:rPr kumimoji="1"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1"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 يوحنا 1: 9)</a:t>
            </a:r>
            <a:endParaRPr kumimoji="1"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 Box 1045">
            <a:extLst>
              <a:ext uri="{FF2B5EF4-FFF2-40B4-BE49-F238E27FC236}">
                <a16:creationId xmlns:a16="http://schemas.microsoft.com/office/drawing/2014/main" id="{3F9823E2-42D4-3A34-E472-74E61BD17E5A}"/>
              </a:ext>
            </a:extLst>
          </p:cNvPr>
          <p:cNvSpPr txBox="1">
            <a:spLocks noChangeArrowheads="1"/>
          </p:cNvSpPr>
          <p:nvPr/>
        </p:nvSpPr>
        <p:spPr bwMode="auto">
          <a:xfrm>
            <a:off x="8265501" y="179348"/>
            <a:ext cx="71974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121ب</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70589032"/>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1 يوحنا</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2 </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283064355"/>
      </p:ext>
    </p:extLst>
  </p:cSld>
  <p:clrMapOvr>
    <a:overrideClrMapping bg1="lt1" tx1="dk1" bg2="lt2" tx2="dk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76691B7E-4BF9-B54B-ADCD-30927CB9DA4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7250" cy="688509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759571"/>
          </a:xfrm>
          <a:effectLst>
            <a:outerShdw blurRad="63500" dist="35921" dir="2700000" algn="ctr" rotWithShape="0">
              <a:schemeClr val="tx2">
                <a:alpha val="74998"/>
              </a:schemeClr>
            </a:outerShdw>
          </a:effectLst>
        </p:spPr>
        <p:txBody>
          <a:bodyPr anchor="t"/>
          <a:lstStyle/>
          <a:p>
            <a:pPr>
              <a:defRPr/>
            </a:pPr>
            <a:r>
              <a:rPr lang="ar-SA" sz="3600" dirty="0">
                <a:effectLst>
                  <a:glow rad="127000">
                    <a:schemeClr val="tx1"/>
                  </a:glow>
                </a:effectLst>
                <a:ea typeface="ＭＳ Ｐゴシック" charset="0"/>
              </a:rPr>
              <a:t>١ يوحنا ٢ : ١</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يا أولادي أكتب إليكم هذا لكي لا تخطئوا</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وإن أخطأ أحد فلنا شفيع عند الآب، يسوع المسيح البار.</a:t>
            </a:r>
          </a:p>
        </p:txBody>
      </p:sp>
    </p:spTree>
    <p:extLst>
      <p:ext uri="{BB962C8B-B14F-4D97-AF65-F5344CB8AC3E}">
        <p14:creationId xmlns:p14="http://schemas.microsoft.com/office/powerpoint/2010/main" val="19065319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7" name="Picture 2" descr="Rom 8.34 Christ intercess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883" name="Rectangle 3"/>
          <p:cNvSpPr>
            <a:spLocks noGrp="1" noChangeArrowheads="1"/>
          </p:cNvSpPr>
          <p:nvPr>
            <p:ph type="title"/>
          </p:nvPr>
        </p:nvSpPr>
        <p:spPr>
          <a:xfrm>
            <a:off x="0" y="0"/>
            <a:ext cx="9144000" cy="1700808"/>
          </a:xfrm>
        </p:spPr>
        <p:txBody>
          <a:bodyPr/>
          <a:lstStyle/>
          <a:p>
            <a:pPr eaLnBrk="1" hangingPunct="1">
              <a:defRPr/>
            </a:pPr>
            <a:r>
              <a:rPr lang="ar-JO" sz="3200" b="1" dirty="0">
                <a:solidFill>
                  <a:schemeClr val="tx1"/>
                </a:solidFill>
                <a:effectLst>
                  <a:glow rad="152400">
                    <a:srgbClr val="000000"/>
                  </a:glow>
                </a:effectLst>
                <a:latin typeface="Arial" panose="020B0604020202020204" pitchFamily="34" charset="0"/>
                <a:cs typeface="Arial" panose="020B0604020202020204" pitchFamily="34" charset="0"/>
              </a:rPr>
              <a:t>من هو الذي يدين؟ المسيح هو الذي مات</a:t>
            </a:r>
            <a:br>
              <a:rPr lang="ar-JO" sz="3200" b="1" dirty="0">
                <a:solidFill>
                  <a:schemeClr val="tx1"/>
                </a:solidFill>
                <a:effectLst>
                  <a:glow rad="152400">
                    <a:srgbClr val="000000"/>
                  </a:glow>
                </a:effectLst>
                <a:latin typeface="Arial" panose="020B0604020202020204" pitchFamily="34" charset="0"/>
                <a:cs typeface="Arial" panose="020B0604020202020204" pitchFamily="34" charset="0"/>
              </a:rPr>
            </a:br>
            <a:r>
              <a:rPr lang="ar-JO" sz="3200" b="1" dirty="0">
                <a:solidFill>
                  <a:schemeClr val="tx1"/>
                </a:solidFill>
                <a:effectLst>
                  <a:glow rad="152400">
                    <a:srgbClr val="000000"/>
                  </a:glow>
                </a:effectLst>
                <a:latin typeface="Arial" panose="020B0604020202020204" pitchFamily="34" charset="0"/>
                <a:cs typeface="Arial" panose="020B0604020202020204" pitchFamily="34" charset="0"/>
              </a:rPr>
              <a:t>بل بالحري قام أيضاً الذي هو أيضا عن يمين الله</a:t>
            </a:r>
            <a:br>
              <a:rPr lang="ar-JO" sz="3200" b="1" dirty="0">
                <a:solidFill>
                  <a:schemeClr val="tx1"/>
                </a:solidFill>
                <a:effectLst>
                  <a:glow rad="152400">
                    <a:srgbClr val="000000"/>
                  </a:glow>
                </a:effectLst>
                <a:latin typeface="Arial" panose="020B0604020202020204" pitchFamily="34" charset="0"/>
                <a:cs typeface="Arial" panose="020B0604020202020204" pitchFamily="34" charset="0"/>
              </a:rPr>
            </a:br>
            <a:r>
              <a:rPr lang="ar-JO" sz="3200" b="1" dirty="0">
                <a:solidFill>
                  <a:schemeClr val="tx1"/>
                </a:solidFill>
                <a:effectLst>
                  <a:glow rad="152400">
                    <a:srgbClr val="000000"/>
                  </a:glow>
                </a:effectLst>
                <a:latin typeface="Arial" panose="020B0604020202020204" pitchFamily="34" charset="0"/>
                <a:cs typeface="Arial" panose="020B0604020202020204" pitchFamily="34" charset="0"/>
              </a:rPr>
              <a:t>الذي أيضا يشفع فينا.</a:t>
            </a:r>
            <a:endParaRPr lang="en-US" sz="4000" b="1" dirty="0">
              <a:solidFill>
                <a:schemeClr val="tx1"/>
              </a:solidFill>
              <a:effectLst>
                <a:glow rad="152400">
                  <a:srgbClr val="000000"/>
                </a:glow>
              </a:effectLst>
              <a:latin typeface="Arial" panose="020B0604020202020204" pitchFamily="34" charset="0"/>
              <a:ea typeface="ＭＳ Ｐゴシック" charset="-128"/>
              <a:cs typeface="Arial" panose="020B0604020202020204" pitchFamily="34" charset="0"/>
            </a:endParaRPr>
          </a:p>
        </p:txBody>
      </p:sp>
      <p:sp>
        <p:nvSpPr>
          <p:cNvPr id="10" name="Rectangle 5"/>
          <p:cNvSpPr>
            <a:spLocks noChangeArrowheads="1"/>
          </p:cNvSpPr>
          <p:nvPr/>
        </p:nvSpPr>
        <p:spPr bwMode="auto">
          <a:xfrm>
            <a:off x="0" y="6165850"/>
            <a:ext cx="5040313"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رومية 8: 34</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7834022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289555"/>
          </a:xfrm>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١ يوحنا ٢ </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2 وهو كفارة لخطايانا</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ليس لخطايانا فقط، بل لخطايا كل العالم أيضا</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a:t>
            </a:r>
          </a:p>
        </p:txBody>
      </p:sp>
      <p:pic>
        <p:nvPicPr>
          <p:cNvPr id="54274" name="Picture 2">
            <a:extLst>
              <a:ext uri="{FF2B5EF4-FFF2-40B4-BE49-F238E27FC236}">
                <a16:creationId xmlns:a16="http://schemas.microsoft.com/office/drawing/2014/main" id="{64017731-C434-B045-B3BE-331783F68A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786" y="2319024"/>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997292"/>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rtl="1">
              <a:defRPr/>
            </a:pPr>
            <a:r>
              <a:rPr lang="ar-SA" dirty="0">
                <a:effectLst>
                  <a:glow rad="127000">
                    <a:schemeClr val="tx1"/>
                  </a:glow>
                </a:effectLst>
                <a:ea typeface="Arial" charset="0"/>
              </a:rPr>
              <a:t>١</a:t>
            </a:r>
            <a:r>
              <a:rPr lang="ar-SA" sz="5400" dirty="0">
                <a:effectLst>
                  <a:glow rad="127000">
                    <a:schemeClr val="tx1"/>
                  </a:glow>
                </a:effectLst>
                <a:ea typeface="Arial" charset="0"/>
              </a:rPr>
              <a:t>-</a:t>
            </a:r>
            <a:r>
              <a:rPr lang="ar-SA" sz="5400" dirty="0">
                <a:solidFill>
                  <a:srgbClr val="FFFF00"/>
                </a:solidFill>
                <a:effectLst>
                  <a:glow rad="127000">
                    <a:schemeClr val="tx1"/>
                  </a:glow>
                </a:effectLst>
                <a:ea typeface="Arial" charset="0"/>
              </a:rPr>
              <a:t>أطع</a:t>
            </a:r>
            <a:r>
              <a:rPr lang="ar-SA" sz="5400" dirty="0">
                <a:effectLst>
                  <a:glow rad="127000">
                    <a:schemeClr val="tx1"/>
                  </a:glow>
                </a:effectLst>
                <a:ea typeface="Arial" charset="0"/>
              </a:rPr>
              <a:t> أوامر الله (١-٢).</a:t>
            </a:r>
            <a:endParaRPr lang="en-US" sz="5400" dirty="0">
              <a:effectLst>
                <a:glow rad="127000">
                  <a:schemeClr val="tx1"/>
                </a:glow>
              </a:effectLst>
              <a:ea typeface="Arial" charset="0"/>
            </a:endParaRP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rtl="1">
              <a:defRPr/>
            </a:pPr>
            <a:r>
              <a:rPr lang="ar-SA" sz="3600" b="1" dirty="0">
                <a:effectLst>
                  <a:glow rad="228600">
                    <a:srgbClr val="000000">
                      <a:satMod val="175000"/>
                    </a:srgbClr>
                  </a:glow>
                </a:effectLst>
                <a:latin typeface="Arial" panose="020B0604020202020204" pitchFamily="34" charset="0"/>
                <a:ea typeface="Arial" charset="0"/>
                <a:cs typeface="Arial" panose="020B0604020202020204" pitchFamily="34" charset="0"/>
              </a:rPr>
              <a:t>آمن ببشرية المسيح من أجل الشركة والفرح (١: ١-٤).</a:t>
            </a:r>
          </a:p>
          <a:p>
            <a:pPr lvl="1" rtl="1">
              <a:defRPr/>
            </a:pPr>
            <a:endParaRPr kumimoji="0" lang="en-US" sz="3600" b="1" u="none" strike="noStrike" kern="1200" cap="none" spc="0" normalizeH="0" baseline="0" noProof="0" dirty="0">
              <a:ln>
                <a:noFill/>
              </a:ln>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a:p>
            <a:pPr lvl="1" rtl="1">
              <a:defRPr/>
            </a:pPr>
            <a:r>
              <a:rPr lang="ar-SA" sz="3600" b="1" dirty="0">
                <a:effectLst>
                  <a:glow rad="228600">
                    <a:srgbClr val="000000">
                      <a:satMod val="175000"/>
                    </a:srgbClr>
                  </a:glow>
                </a:effectLst>
                <a:latin typeface="Arial" panose="020B0604020202020204" pitchFamily="34" charset="0"/>
                <a:ea typeface="Arial" charset="0"/>
                <a:cs typeface="Arial" panose="020B0604020202020204" pitchFamily="34" charset="0"/>
              </a:rPr>
              <a:t>اعتمد على يسوع (١: ٥-٢: ١٤).</a:t>
            </a:r>
          </a:p>
          <a:p>
            <a:pPr lvl="1">
              <a:defRPr/>
            </a:pPr>
            <a:endParaRPr kumimoji="0" lang="en-US" sz="3600" b="1" u="none" strike="noStrike" kern="1200" cap="none" spc="0" normalizeH="0" baseline="0" noProof="0" dirty="0">
              <a:ln>
                <a:noFill/>
              </a:ln>
              <a:effectLst>
                <a:glow rad="228600">
                  <a:srgbClr val="000000">
                    <a:satMod val="175000"/>
                  </a:srgbClr>
                </a:glow>
              </a:effectLst>
              <a:uLnTx/>
              <a:uFillTx/>
              <a:latin typeface="Arial" panose="020B0604020202020204" pitchFamily="34" charset="0"/>
              <a:ea typeface="ＭＳ Ｐゴシック" pitchFamily="-108" charset="-128"/>
            </a:endParaRPr>
          </a:p>
          <a:p>
            <a:pPr lvl="1" rtl="1">
              <a:defRPr/>
            </a:pPr>
            <a:r>
              <a:rPr lang="ar-SA" sz="3600" b="1" dirty="0">
                <a:solidFill>
                  <a:srgbClr val="FFFF00"/>
                </a:solidFill>
                <a:effectLst>
                  <a:glow rad="228600">
                    <a:srgbClr val="000000">
                      <a:satMod val="175000"/>
                    </a:srgbClr>
                  </a:glow>
                </a:effectLst>
                <a:latin typeface="Arial" panose="020B0604020202020204" pitchFamily="34" charset="0"/>
                <a:ea typeface="Arial" charset="0"/>
                <a:cs typeface="Arial" panose="020B0604020202020204" pitchFamily="34" charset="0"/>
              </a:rPr>
              <a:t>تجنب عائقين أمام الطاعة لمحاربة الغنو</a:t>
            </a:r>
            <a:r>
              <a:rPr lang="ar-JO" sz="3600" b="1" dirty="0">
                <a:solidFill>
                  <a:srgbClr val="FFFF00"/>
                </a:solidFill>
                <a:effectLst>
                  <a:glow rad="228600">
                    <a:srgbClr val="000000">
                      <a:satMod val="175000"/>
                    </a:srgbClr>
                  </a:glow>
                </a:effectLst>
                <a:latin typeface="Arial" panose="020B0604020202020204" pitchFamily="34" charset="0"/>
                <a:ea typeface="Arial" charset="0"/>
                <a:cs typeface="Arial" panose="020B0604020202020204" pitchFamily="34" charset="0"/>
              </a:rPr>
              <a:t>س</a:t>
            </a:r>
            <a:r>
              <a:rPr lang="ar-SA" sz="3600" b="1" dirty="0">
                <a:solidFill>
                  <a:srgbClr val="FFFF00"/>
                </a:solidFill>
                <a:effectLst>
                  <a:glow rad="228600">
                    <a:srgbClr val="000000">
                      <a:satMod val="175000"/>
                    </a:srgbClr>
                  </a:glow>
                </a:effectLst>
                <a:latin typeface="Arial" panose="020B0604020202020204" pitchFamily="34" charset="0"/>
                <a:ea typeface="Arial" charset="0"/>
                <a:cs typeface="Arial" panose="020B0604020202020204" pitchFamily="34" charset="0"/>
              </a:rPr>
              <a:t>ية المبكرة </a:t>
            </a:r>
          </a:p>
          <a:p>
            <a:pPr lvl="1" rtl="1">
              <a:defRPr/>
            </a:pPr>
            <a:r>
              <a:rPr lang="ar-SA" sz="3600" b="1" dirty="0">
                <a:solidFill>
                  <a:srgbClr val="FFFF00"/>
                </a:solidFill>
                <a:effectLst>
                  <a:glow rad="228600">
                    <a:srgbClr val="000000">
                      <a:satMod val="175000"/>
                    </a:srgbClr>
                  </a:glow>
                </a:effectLst>
                <a:latin typeface="Arial" panose="020B0604020202020204" pitchFamily="34" charset="0"/>
                <a:ea typeface="Arial" charset="0"/>
                <a:cs typeface="Arial" panose="020B0604020202020204" pitchFamily="34" charset="0"/>
              </a:rPr>
              <a:t>(٢: ١٥-٢٩).</a:t>
            </a:r>
            <a:endParaRPr kumimoji="0" lang="en-US" sz="36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يوحنا الأولى</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6483793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5288" y="692150"/>
            <a:ext cx="8324850" cy="554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811" y="620712"/>
            <a:ext cx="9144000" cy="1584176"/>
          </a:xfrm>
        </p:spPr>
        <p:txBody>
          <a:bodyPr/>
          <a:lstStyle/>
          <a:p>
            <a:pPr algn="ctr">
              <a:defRPr/>
            </a:pPr>
            <a:r>
              <a:rPr lang="ar-SA" b="1" dirty="0">
                <a:effectLst>
                  <a:glow rad="190500">
                    <a:schemeClr val="bg1"/>
                  </a:glow>
                </a:effectLst>
                <a:latin typeface="Arial" panose="020B0604020202020204" pitchFamily="34" charset="0"/>
                <a:cs typeface="Arial" panose="020B0604020202020204" pitchFamily="34" charset="0"/>
              </a:rPr>
              <a:t>١ يوحنا ٢ : ١٥</a:t>
            </a:r>
            <a:br>
              <a:rPr lang="ar-SA" b="1" dirty="0">
                <a:effectLst>
                  <a:glow rad="190500">
                    <a:schemeClr val="bg1"/>
                  </a:glow>
                </a:effectLst>
                <a:latin typeface="Arial" panose="020B0604020202020204" pitchFamily="34" charset="0"/>
                <a:cs typeface="Arial" panose="020B0604020202020204" pitchFamily="34" charset="0"/>
              </a:rPr>
            </a:br>
            <a:r>
              <a:rPr lang="ar-SA" b="1" dirty="0">
                <a:effectLst>
                  <a:glow rad="190500">
                    <a:schemeClr val="bg1"/>
                  </a:glow>
                </a:effectLst>
                <a:latin typeface="Arial" panose="020B0604020202020204" pitchFamily="34" charset="0"/>
                <a:cs typeface="Arial" panose="020B0604020202020204" pitchFamily="34" charset="0"/>
              </a:rPr>
              <a:t> </a:t>
            </a:r>
            <a:r>
              <a:rPr lang="ar-SA" sz="6000" b="1" dirty="0">
                <a:effectLst>
                  <a:glow rad="190500">
                    <a:schemeClr val="bg1"/>
                  </a:glow>
                </a:effectLst>
                <a:latin typeface="Arial" panose="020B0604020202020204" pitchFamily="34" charset="0"/>
                <a:cs typeface="Arial" panose="020B0604020202020204" pitchFamily="34" charset="0"/>
              </a:rPr>
              <a:t>لا</a:t>
            </a:r>
            <a:r>
              <a:rPr lang="ar-JO" sz="6000" b="1" dirty="0">
                <a:effectLst>
                  <a:glow rad="190500">
                    <a:schemeClr val="bg1"/>
                  </a:glow>
                </a:effectLst>
                <a:latin typeface="Arial" panose="020B0604020202020204" pitchFamily="34" charset="0"/>
                <a:cs typeface="Arial" panose="020B0604020202020204" pitchFamily="34" charset="0"/>
              </a:rPr>
              <a:t> تحبوا العالم</a:t>
            </a:r>
            <a:endParaRPr lang="ar-SA" b="1" dirty="0">
              <a:effectLst>
                <a:glow rad="190500">
                  <a:schemeClr val="bg1"/>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4572000" y="520700"/>
            <a:ext cx="4392613" cy="3477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SA" sz="4400" b="1" dirty="0">
                <a:solidFill>
                  <a:srgbClr val="FFFFFF"/>
                </a:solidFill>
                <a:effectLst>
                  <a:outerShdw blurRad="288925" dist="127000" dir="2700000" algn="tl" rotWithShape="0">
                    <a:srgbClr val="000000">
                      <a:alpha val="43000"/>
                    </a:srgbClr>
                  </a:outerShdw>
                </a:effectLst>
                <a:latin typeface="Arial" panose="020B0604020202020204" pitchFamily="34" charset="0"/>
                <a:ea typeface="+mn-ea"/>
                <a:cs typeface="Arial" panose="020B0604020202020204" pitchFamily="34" charset="0"/>
              </a:rPr>
              <a:t>١ يوحنا ٢ : ١٥</a:t>
            </a:r>
            <a:br>
              <a:rPr lang="ar-SA" sz="4400" b="1" dirty="0">
                <a:solidFill>
                  <a:srgbClr val="FFFFFF"/>
                </a:solidFill>
                <a:effectLst>
                  <a:outerShdw blurRad="288925" dist="127000" dir="2700000" algn="tl" rotWithShape="0">
                    <a:srgbClr val="000000">
                      <a:alpha val="43000"/>
                    </a:srgbClr>
                  </a:outerShdw>
                </a:effectLst>
                <a:latin typeface="Arial" panose="020B0604020202020204" pitchFamily="34" charset="0"/>
                <a:ea typeface="+mn-ea"/>
                <a:cs typeface="Arial" panose="020B0604020202020204" pitchFamily="34" charset="0"/>
              </a:rPr>
            </a:br>
            <a:r>
              <a:rPr lang="ar-SA" sz="4400" b="1" dirty="0">
                <a:solidFill>
                  <a:srgbClr val="FFFFFF"/>
                </a:solidFill>
                <a:effectLst>
                  <a:outerShdw blurRad="288925" dist="127000" dir="2700000" algn="tl" rotWithShape="0">
                    <a:srgbClr val="000000">
                      <a:alpha val="43000"/>
                    </a:srgbClr>
                  </a:outerShdw>
                </a:effectLst>
                <a:latin typeface="Arial" panose="020B0604020202020204" pitchFamily="34" charset="0"/>
                <a:ea typeface="+mn-ea"/>
                <a:cs typeface="Arial" panose="020B0604020202020204" pitchFamily="34" charset="0"/>
              </a:rPr>
              <a:t> لا تحبوا العالم ولا الأشياء التي في العالم. إن أحب أحد العالم فليست فيه محبة الآب.</a:t>
            </a:r>
            <a:endParaRPr lang="en-US" sz="4400" b="1" dirty="0">
              <a:solidFill>
                <a:srgbClr val="FFFFFF"/>
              </a:solidFill>
              <a:effectLst>
                <a:outerShdw blurRad="288925" dist="127000" dir="2700000" algn="tl" rotWithShape="0">
                  <a:srgbClr val="000000">
                    <a:alpha val="43000"/>
                  </a:srgbClr>
                </a:outerShdw>
              </a:effectLst>
              <a:latin typeface="Arial" panose="020B0604020202020204" pitchFamily="34" charset="0"/>
              <a:ea typeface="+mn-ea"/>
              <a:cs typeface="Arial" panose="020B0604020202020204" pitchFamily="34" charset="0"/>
            </a:endParaRPr>
          </a:p>
        </p:txBody>
      </p:sp>
      <p:pic>
        <p:nvPicPr>
          <p:cNvPr id="389124"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70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9" name="Text Box 3"/>
          <p:cNvSpPr txBox="1">
            <a:spLocks noChangeArrowheads="1"/>
          </p:cNvSpPr>
          <p:nvPr/>
        </p:nvSpPr>
        <p:spPr bwMode="auto">
          <a:xfrm>
            <a:off x="179388" y="188913"/>
            <a:ext cx="8856662" cy="378565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spcBef>
                <a:spcPct val="50000"/>
              </a:spcBef>
              <a:defRPr sz="4000" b="1" i="1">
                <a:solidFill>
                  <a:srgbClr val="FFFFFF"/>
                </a:solidFill>
                <a:effectLst>
                  <a:outerShdw blurRad="288925" dist="127000" dir="2700000" algn="tl" rotWithShape="0">
                    <a:srgbClr val="000000">
                      <a:alpha val="43000"/>
                    </a:srgbClr>
                  </a:outerShdw>
                </a:effectLst>
                <a:latin typeface="Arial"/>
                <a:ea typeface="+mn-ea"/>
                <a:cs typeface="Arial"/>
              </a:defRPr>
            </a:lvl1pPr>
          </a:lstStyle>
          <a:p>
            <a:pPr algn="r">
              <a:defRPr/>
            </a:pPr>
            <a:r>
              <a:rPr lang="ar-SA" i="0" dirty="0">
                <a:latin typeface="Arial" panose="020B0604020202020204" pitchFamily="34" charset="0"/>
                <a:cs typeface="Arial" panose="020B0604020202020204" pitchFamily="34" charset="0"/>
              </a:rPr>
              <a:t>١ يوحنا ٢ : ١٦-١٧</a:t>
            </a:r>
          </a:p>
          <a:p>
            <a:pPr algn="r">
              <a:defRPr/>
            </a:pPr>
            <a:r>
              <a:rPr lang="ar-SA" i="0" dirty="0">
                <a:latin typeface="Arial" panose="020B0604020202020204" pitchFamily="34" charset="0"/>
                <a:cs typeface="Arial" panose="020B0604020202020204" pitchFamily="34" charset="0"/>
              </a:rPr>
              <a:t>16 لأن كل ما في العالم: شهوة الجسد، وشهوة العيون، وتعظم المعيشة، ليس من الآب بل من العالم.</a:t>
            </a:r>
          </a:p>
          <a:p>
            <a:pPr algn="r">
              <a:defRPr/>
            </a:pPr>
            <a:r>
              <a:rPr lang="ar-SA" i="0" dirty="0">
                <a:latin typeface="Arial" panose="020B0604020202020204" pitchFamily="34" charset="0"/>
                <a:cs typeface="Arial" panose="020B0604020202020204" pitchFamily="34" charset="0"/>
              </a:rPr>
              <a:t>17 والعالم يمضي وشهوته، وأما الذي يصنع مشيئة الله فيثبت إلى الأبد.</a:t>
            </a:r>
          </a:p>
        </p:txBody>
      </p:sp>
    </p:spTree>
  </p:cSld>
  <p:clrMapOvr>
    <a:masterClrMapping/>
  </p:clrMapOvr>
  <p:transition spd="med">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a:t>
            </a:r>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نبو</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ة</a:t>
            </a:r>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a:t>
            </a:r>
            <a:b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br>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a:t>
            </a:r>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رب ، ا</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لإ</a:t>
            </a:r>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له )</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الثقة في المسيح رب</a:t>
            </a: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يجب أن تؤدي إلى الطاعة والمحبة كحماية من الغنوصية المبكرة وأي بدعة تنكر أن يسوع رب (٢: ٢٦).</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242B26B5-644B-D147-9CEA-0C44A52B116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2381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16016" y="3789040"/>
            <a:ext cx="4248472" cy="2808312"/>
          </a:xfrm>
        </p:spPr>
        <p:txBody>
          <a:bodyPr/>
          <a:lstStyle/>
          <a:p>
            <a:pPr algn="ctr">
              <a:defRPr/>
            </a:pPr>
            <a:r>
              <a:rPr lang="ar-JO" sz="4800" b="1" dirty="0">
                <a:effectLst>
                  <a:glow rad="190500">
                    <a:schemeClr val="bg1"/>
                  </a:glow>
                </a:effectLst>
              </a:rPr>
              <a:t>والعالم يمضي</a:t>
            </a:r>
            <a:br>
              <a:rPr lang="ar-JO" sz="4800" b="1" dirty="0">
                <a:effectLst>
                  <a:glow rad="190500">
                    <a:schemeClr val="bg1"/>
                  </a:glow>
                </a:effectLst>
              </a:rPr>
            </a:br>
            <a:r>
              <a:rPr lang="ar-JO" sz="4800" b="1" dirty="0">
                <a:effectLst>
                  <a:glow rad="190500">
                    <a:schemeClr val="bg1"/>
                  </a:glow>
                </a:effectLst>
              </a:rPr>
              <a:t>وشهوته</a:t>
            </a:r>
            <a:br>
              <a:rPr lang="en-US" b="1" dirty="0">
                <a:effectLst>
                  <a:glow rad="190500">
                    <a:schemeClr val="bg1"/>
                  </a:glow>
                </a:effectLst>
              </a:rPr>
            </a:br>
            <a:r>
              <a:rPr lang="ar-SA" b="1" dirty="0">
                <a:effectLst>
                  <a:glow rad="190500">
                    <a:schemeClr val="bg1"/>
                  </a:glow>
                </a:effectLst>
              </a:rPr>
              <a:t>١ يوحنا ٢ : ١٦</a:t>
            </a:r>
            <a:br>
              <a:rPr lang="ar-SA" b="1" dirty="0">
                <a:effectLst>
                  <a:glow rad="190500">
                    <a:schemeClr val="bg1"/>
                  </a:glow>
                </a:effectLst>
              </a:rPr>
            </a:br>
            <a:endParaRPr lang="en-US" b="1" dirty="0">
              <a:effectLst>
                <a:glow rad="190500">
                  <a:schemeClr val="bg1"/>
                </a:glow>
              </a:effectLst>
            </a:endParaRP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l="27572" r="17284"/>
          <a:stretch/>
        </p:blipFill>
        <p:spPr>
          <a:xfrm>
            <a:off x="6781800" y="43012"/>
            <a:ext cx="2362200" cy="1359897"/>
          </a:xfrm>
          <a:prstGeom prst="rect">
            <a:avLst/>
          </a:prstGeom>
        </p:spPr>
      </p:pic>
      <p:sp>
        <p:nvSpPr>
          <p:cNvPr id="476161" name="Rectangle 2"/>
          <p:cNvSpPr>
            <a:spLocks noGrp="1" noChangeArrowheads="1"/>
          </p:cNvSpPr>
          <p:nvPr>
            <p:ph type="ctrTitle"/>
          </p:nvPr>
        </p:nvSpPr>
        <p:spPr>
          <a:xfrm>
            <a:off x="685800" y="533400"/>
            <a:ext cx="8153400" cy="533400"/>
          </a:xfrm>
          <a:noFill/>
        </p:spPr>
        <p:txBody>
          <a:bodyPr/>
          <a:lstStyle/>
          <a:p>
            <a:pPr eaLnBrk="1" hangingPunct="1"/>
            <a:r>
              <a:rPr lang="ar-JO" altLang="zh-CN" sz="2800" b="1" dirty="0">
                <a:latin typeface="Arial" panose="020B0604020202020204" pitchFamily="34" charset="0"/>
                <a:cs typeface="Arial" panose="020B0604020202020204" pitchFamily="34" charset="0"/>
              </a:rPr>
              <a:t>أمور العالم</a:t>
            </a:r>
            <a:endParaRPr lang="en-US" altLang="zh-CN" sz="2000" dirty="0">
              <a:latin typeface="Arial" panose="020B0604020202020204" pitchFamily="34" charset="0"/>
              <a:cs typeface="Arial" panose="020B0604020202020204" pitchFamily="34" charset="0"/>
            </a:endParaRPr>
          </a:p>
        </p:txBody>
      </p:sp>
      <p:pic>
        <p:nvPicPr>
          <p:cNvPr id="476162" name="Picture 21" descr="0-8091-4117-5"/>
          <p:cNvPicPr>
            <a:picLocks noChangeAspect="1" noChangeArrowheads="1"/>
          </p:cNvPicPr>
          <p:nvPr/>
        </p:nvPicPr>
        <p:blipFill>
          <a:blip r:embed="rId5">
            <a:extLst>
              <a:ext uri="{28A0092B-C50C-407E-A947-70E740481C1C}">
                <a14:useLocalDpi xmlns:a14="http://schemas.microsoft.com/office/drawing/2010/main" val="0"/>
              </a:ext>
            </a:extLst>
          </a:blip>
          <a:srcRect l="23358" t="47917" r="27007" b="20833"/>
          <a:stretch>
            <a:fillRect/>
          </a:stretch>
        </p:blipFill>
        <p:spPr bwMode="auto">
          <a:xfrm>
            <a:off x="609600" y="381000"/>
            <a:ext cx="129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4275" name="Text Box 3"/>
          <p:cNvSpPr txBox="1">
            <a:spLocks noChangeArrowheads="1"/>
          </p:cNvSpPr>
          <p:nvPr/>
        </p:nvSpPr>
        <p:spPr bwMode="auto">
          <a:xfrm>
            <a:off x="2438400" y="1565275"/>
            <a:ext cx="2590800" cy="73152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مصدر</a:t>
            </a:r>
            <a:b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الإغواء</a:t>
            </a:r>
            <a:endParaRPr kumimoji="0" lang="en-US" sz="16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77" name="Text Box 5"/>
          <p:cNvSpPr txBox="1">
            <a:spLocks noChangeArrowheads="1"/>
          </p:cNvSpPr>
          <p:nvPr/>
        </p:nvSpPr>
        <p:spPr bwMode="auto">
          <a:xfrm>
            <a:off x="5029201" y="1565274"/>
            <a:ext cx="1775048" cy="73152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حواء</a:t>
            </a:r>
            <a: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b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تكوين 3</a:t>
            </a:r>
            <a: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16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78" name="Text Box 6"/>
          <p:cNvSpPr txBox="1">
            <a:spLocks noChangeArrowheads="1"/>
          </p:cNvSpPr>
          <p:nvPr/>
        </p:nvSpPr>
        <p:spPr bwMode="auto">
          <a:xfrm>
            <a:off x="2286000" y="2517284"/>
            <a:ext cx="2743200"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شهوات جسدية شريرة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الجنس خارج الزواج</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الشراهة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الخ</a:t>
            </a:r>
            <a:endPar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altLang="zh-CN" sz="14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79" name="Text Box 7"/>
          <p:cNvSpPr txBox="1">
            <a:spLocks noChangeArrowheads="1"/>
          </p:cNvSpPr>
          <p:nvPr/>
        </p:nvSpPr>
        <p:spPr bwMode="auto">
          <a:xfrm>
            <a:off x="5029200" y="2517284"/>
            <a:ext cx="1800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جيدة للأكل</a:t>
            </a:r>
            <a:endParaRPr kumimoji="0" lang="en-US" altLang="zh-CN" sz="14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0" name="Text Box 8"/>
          <p:cNvSpPr txBox="1">
            <a:spLocks noChangeArrowheads="1"/>
          </p:cNvSpPr>
          <p:nvPr/>
        </p:nvSpPr>
        <p:spPr bwMode="auto">
          <a:xfrm>
            <a:off x="2286000" y="3790017"/>
            <a:ext cx="2590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الجشع, الطمع</a:t>
            </a:r>
            <a:br>
              <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br>
            <a:r>
              <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a:t>
            </a: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الوصية العاشرة</a:t>
            </a:r>
            <a:r>
              <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a:t>
            </a:r>
            <a:endParaRPr kumimoji="0" lang="en-US" altLang="zh-CN" sz="14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1" name="Text Box 9"/>
          <p:cNvSpPr txBox="1">
            <a:spLocks noChangeArrowheads="1"/>
          </p:cNvSpPr>
          <p:nvPr/>
        </p:nvSpPr>
        <p:spPr bwMode="auto">
          <a:xfrm>
            <a:off x="5029200" y="3790017"/>
            <a:ext cx="1800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بهجة للعيون</a:t>
            </a:r>
            <a:endParaRPr kumimoji="0" lang="en-US" altLang="zh-CN" sz="14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2" name="Text Box 10"/>
          <p:cNvSpPr txBox="1">
            <a:spLocks noChangeArrowheads="1"/>
          </p:cNvSpPr>
          <p:nvPr/>
        </p:nvSpPr>
        <p:spPr bwMode="auto">
          <a:xfrm>
            <a:off x="2286000" y="5048016"/>
            <a:ext cx="25908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الكبرياء والتباهي </a:t>
            </a:r>
            <a:r>
              <a:rPr lang="ar-JO" altLang="zh-CN" sz="1800" b="1" dirty="0">
                <a:solidFill>
                  <a:srgbClr val="F8F8F8"/>
                </a:solidFill>
                <a:latin typeface="Arial" panose="020B0604020202020204" pitchFamily="34" charset="0"/>
                <a:cs typeface="Arial" panose="020B0604020202020204" pitchFamily="34" charset="0"/>
              </a:rPr>
              <a:t>بـِ</a:t>
            </a: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الوظيفة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المكانة</a:t>
            </a:r>
            <a:endPar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الإمتيازات العالمية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الخ</a:t>
            </a:r>
            <a:endPar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3" name="Text Box 11"/>
          <p:cNvSpPr txBox="1">
            <a:spLocks noChangeArrowheads="1"/>
          </p:cNvSpPr>
          <p:nvPr/>
        </p:nvSpPr>
        <p:spPr bwMode="auto">
          <a:xfrm>
            <a:off x="5029200" y="5048016"/>
            <a:ext cx="175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ja-JP"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شهية للنظر</a:t>
            </a:r>
            <a:endParaRPr kumimoji="0" lang="en-US" altLang="zh-CN" sz="14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7" name="Text Box 15"/>
          <p:cNvSpPr txBox="1">
            <a:spLocks noChangeArrowheads="1"/>
          </p:cNvSpPr>
          <p:nvPr/>
        </p:nvSpPr>
        <p:spPr bwMode="auto">
          <a:xfrm>
            <a:off x="381000" y="1565274"/>
            <a:ext cx="2133600" cy="73152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العالم</a:t>
            </a:r>
            <a: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b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1 يو 2 : 15 - 16</a:t>
            </a:r>
            <a: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16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88" name="Text Box 16"/>
          <p:cNvSpPr txBox="1">
            <a:spLocks noChangeArrowheads="1"/>
          </p:cNvSpPr>
          <p:nvPr/>
        </p:nvSpPr>
        <p:spPr bwMode="auto">
          <a:xfrm>
            <a:off x="457200" y="2517284"/>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شهوة الجسد</a:t>
            </a:r>
            <a:endParaRPr kumimoji="0" lang="en-US" altLang="zh-CN" sz="14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9" name="Text Box 17"/>
          <p:cNvSpPr txBox="1">
            <a:spLocks noChangeArrowheads="1"/>
          </p:cNvSpPr>
          <p:nvPr/>
        </p:nvSpPr>
        <p:spPr bwMode="auto">
          <a:xfrm>
            <a:off x="457200" y="3790017"/>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ja-JP"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شهوة العيون</a:t>
            </a:r>
            <a:endPar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0" name="Text Box 18"/>
          <p:cNvSpPr txBox="1">
            <a:spLocks noChangeArrowheads="1"/>
          </p:cNvSpPr>
          <p:nvPr/>
        </p:nvSpPr>
        <p:spPr bwMode="auto">
          <a:xfrm>
            <a:off x="571500" y="5048016"/>
            <a:ext cx="1828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ja-JP"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تعظم المعيشة</a:t>
            </a:r>
            <a:endPar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4" name="Text Box 22"/>
          <p:cNvSpPr txBox="1">
            <a:spLocks noChangeArrowheads="1"/>
          </p:cNvSpPr>
          <p:nvPr/>
        </p:nvSpPr>
        <p:spPr bwMode="auto">
          <a:xfrm>
            <a:off x="6781801" y="1565275"/>
            <a:ext cx="1943998" cy="73152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المسيح</a:t>
            </a:r>
            <a:br>
              <a:rPr kumimoji="0" lang="en-US" sz="18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18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18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مت 4, لو 4</a:t>
            </a:r>
            <a:r>
              <a:rPr kumimoji="0" lang="en-US" sz="18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14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95" name="Text Box 23"/>
          <p:cNvSpPr txBox="1">
            <a:spLocks noChangeArrowheads="1"/>
          </p:cNvSpPr>
          <p:nvPr/>
        </p:nvSpPr>
        <p:spPr bwMode="auto">
          <a:xfrm>
            <a:off x="6934200" y="2517284"/>
            <a:ext cx="1800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حجارة إلى خبز</a:t>
            </a:r>
            <a:endParaRPr kumimoji="0" lang="en-US" altLang="zh-CN" sz="14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6" name="Text Box 24"/>
          <p:cNvSpPr txBox="1">
            <a:spLocks noChangeArrowheads="1"/>
          </p:cNvSpPr>
          <p:nvPr/>
        </p:nvSpPr>
        <p:spPr bwMode="auto">
          <a:xfrm>
            <a:off x="6934200" y="3790017"/>
            <a:ext cx="1800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امتلاك الممالك</a:t>
            </a:r>
            <a:endParaRPr kumimoji="0" lang="en-US" altLang="zh-CN" sz="14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7" name="Text Box 25"/>
          <p:cNvSpPr txBox="1">
            <a:spLocks noChangeArrowheads="1"/>
          </p:cNvSpPr>
          <p:nvPr/>
        </p:nvSpPr>
        <p:spPr bwMode="auto">
          <a:xfrm>
            <a:off x="6934200" y="5048016"/>
            <a:ext cx="18002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مدح الناس</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(رمي نفسه من الهيكل)</a:t>
            </a:r>
            <a:endParaRPr kumimoji="0" lang="en-US" altLang="zh-CN" sz="14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476179" name="Rectangle 26"/>
          <p:cNvSpPr>
            <a:spLocks noChangeArrowheads="1"/>
          </p:cNvSpPr>
          <p:nvPr/>
        </p:nvSpPr>
        <p:spPr bwMode="auto">
          <a:xfrm>
            <a:off x="685800" y="990600"/>
            <a:ext cx="815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000" b="1" u="none" strike="noStrike" kern="1200" cap="none" spc="0" normalizeH="0" baseline="0" noProof="0" dirty="0">
                <a:ln>
                  <a:noFill/>
                </a:ln>
                <a:solidFill>
                  <a:srgbClr val="F8F8F8"/>
                </a:solidFill>
                <a:effectLst/>
                <a:uLnTx/>
                <a:uFillTx/>
                <a:latin typeface="Arial" panose="020B0604020202020204" pitchFamily="34" charset="0"/>
                <a:ea typeface="+mn-ea"/>
                <a:cs typeface="Arial" panose="020B0604020202020204" pitchFamily="34" charset="0"/>
              </a:rPr>
              <a:t>مقارنة بعض مقاطع رئيسية</a:t>
            </a:r>
            <a:endParaRPr kumimoji="0" lang="en-US" altLang="zh-CN" sz="2000" b="1" u="none" strike="noStrike" kern="1200" cap="none" spc="0" normalizeH="0" baseline="0" noProof="0" dirty="0">
              <a:ln>
                <a:noFill/>
              </a:ln>
              <a:solidFill>
                <a:srgbClr val="F8F8F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41284514"/>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974288"/>
                                        </p:tgtEl>
                                        <p:attrNameLst>
                                          <p:attrName>style.visibility</p:attrName>
                                        </p:attrNameLst>
                                      </p:cBhvr>
                                      <p:to>
                                        <p:strVal val="visible"/>
                                      </p:to>
                                    </p:set>
                                    <p:anim calcmode="lin" valueType="num">
                                      <p:cBhvr>
                                        <p:cTn id="7" dur="1000" fill="hold"/>
                                        <p:tgtEl>
                                          <p:spTgt spid="1974288"/>
                                        </p:tgtEl>
                                        <p:attrNameLst>
                                          <p:attrName>ppt_w</p:attrName>
                                        </p:attrNameLst>
                                      </p:cBhvr>
                                      <p:tavLst>
                                        <p:tav tm="0">
                                          <p:val>
                                            <p:fltVal val="0"/>
                                          </p:val>
                                        </p:tav>
                                        <p:tav tm="100000">
                                          <p:val>
                                            <p:strVal val="#ppt_w"/>
                                          </p:val>
                                        </p:tav>
                                      </p:tavLst>
                                    </p:anim>
                                    <p:anim calcmode="lin" valueType="num">
                                      <p:cBhvr>
                                        <p:cTn id="8" dur="1000" fill="hold"/>
                                        <p:tgtEl>
                                          <p:spTgt spid="1974288"/>
                                        </p:tgtEl>
                                        <p:attrNameLst>
                                          <p:attrName>ppt_h</p:attrName>
                                        </p:attrNameLst>
                                      </p:cBhvr>
                                      <p:tavLst>
                                        <p:tav tm="0">
                                          <p:val>
                                            <p:fltVal val="0"/>
                                          </p:val>
                                        </p:tav>
                                        <p:tav tm="100000">
                                          <p:val>
                                            <p:strVal val="#ppt_h"/>
                                          </p:val>
                                        </p:tav>
                                      </p:tavLst>
                                    </p:anim>
                                    <p:anim calcmode="lin" valueType="num">
                                      <p:cBhvr>
                                        <p:cTn id="9" dur="1000" fill="hold"/>
                                        <p:tgtEl>
                                          <p:spTgt spid="19742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742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974278"/>
                                        </p:tgtEl>
                                        <p:attrNameLst>
                                          <p:attrName>style.visibility</p:attrName>
                                        </p:attrNameLst>
                                      </p:cBhvr>
                                      <p:to>
                                        <p:strVal val="visible"/>
                                      </p:to>
                                    </p:set>
                                    <p:anim calcmode="lin" valueType="num">
                                      <p:cBhvr>
                                        <p:cTn id="15" dur="1000" fill="hold"/>
                                        <p:tgtEl>
                                          <p:spTgt spid="1974278"/>
                                        </p:tgtEl>
                                        <p:attrNameLst>
                                          <p:attrName>ppt_w</p:attrName>
                                        </p:attrNameLst>
                                      </p:cBhvr>
                                      <p:tavLst>
                                        <p:tav tm="0">
                                          <p:val>
                                            <p:fltVal val="0"/>
                                          </p:val>
                                        </p:tav>
                                        <p:tav tm="100000">
                                          <p:val>
                                            <p:strVal val="#ppt_w"/>
                                          </p:val>
                                        </p:tav>
                                      </p:tavLst>
                                    </p:anim>
                                    <p:anim calcmode="lin" valueType="num">
                                      <p:cBhvr>
                                        <p:cTn id="16" dur="1000" fill="hold"/>
                                        <p:tgtEl>
                                          <p:spTgt spid="1974278"/>
                                        </p:tgtEl>
                                        <p:attrNameLst>
                                          <p:attrName>ppt_h</p:attrName>
                                        </p:attrNameLst>
                                      </p:cBhvr>
                                      <p:tavLst>
                                        <p:tav tm="0">
                                          <p:val>
                                            <p:fltVal val="0"/>
                                          </p:val>
                                        </p:tav>
                                        <p:tav tm="100000">
                                          <p:val>
                                            <p:strVal val="#ppt_h"/>
                                          </p:val>
                                        </p:tav>
                                      </p:tavLst>
                                    </p:anim>
                                    <p:anim calcmode="lin" valueType="num">
                                      <p:cBhvr>
                                        <p:cTn id="17" dur="1000" fill="hold"/>
                                        <p:tgtEl>
                                          <p:spTgt spid="197427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742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974279"/>
                                        </p:tgtEl>
                                        <p:attrNameLst>
                                          <p:attrName>style.visibility</p:attrName>
                                        </p:attrNameLst>
                                      </p:cBhvr>
                                      <p:to>
                                        <p:strVal val="visible"/>
                                      </p:to>
                                    </p:set>
                                    <p:anim calcmode="lin" valueType="num">
                                      <p:cBhvr>
                                        <p:cTn id="23" dur="1000" fill="hold"/>
                                        <p:tgtEl>
                                          <p:spTgt spid="1974279"/>
                                        </p:tgtEl>
                                        <p:attrNameLst>
                                          <p:attrName>ppt_w</p:attrName>
                                        </p:attrNameLst>
                                      </p:cBhvr>
                                      <p:tavLst>
                                        <p:tav tm="0">
                                          <p:val>
                                            <p:fltVal val="0"/>
                                          </p:val>
                                        </p:tav>
                                        <p:tav tm="100000">
                                          <p:val>
                                            <p:strVal val="#ppt_w"/>
                                          </p:val>
                                        </p:tav>
                                      </p:tavLst>
                                    </p:anim>
                                    <p:anim calcmode="lin" valueType="num">
                                      <p:cBhvr>
                                        <p:cTn id="24" dur="1000" fill="hold"/>
                                        <p:tgtEl>
                                          <p:spTgt spid="1974279"/>
                                        </p:tgtEl>
                                        <p:attrNameLst>
                                          <p:attrName>ppt_h</p:attrName>
                                        </p:attrNameLst>
                                      </p:cBhvr>
                                      <p:tavLst>
                                        <p:tav tm="0">
                                          <p:val>
                                            <p:fltVal val="0"/>
                                          </p:val>
                                        </p:tav>
                                        <p:tav tm="100000">
                                          <p:val>
                                            <p:strVal val="#ppt_h"/>
                                          </p:val>
                                        </p:tav>
                                      </p:tavLst>
                                    </p:anim>
                                    <p:anim calcmode="lin" valueType="num">
                                      <p:cBhvr>
                                        <p:cTn id="25" dur="1000" fill="hold"/>
                                        <p:tgtEl>
                                          <p:spTgt spid="197427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9742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974289"/>
                                        </p:tgtEl>
                                        <p:attrNameLst>
                                          <p:attrName>style.visibility</p:attrName>
                                        </p:attrNameLst>
                                      </p:cBhvr>
                                      <p:to>
                                        <p:strVal val="visible"/>
                                      </p:to>
                                    </p:set>
                                    <p:anim calcmode="lin" valueType="num">
                                      <p:cBhvr>
                                        <p:cTn id="31" dur="1000" fill="hold"/>
                                        <p:tgtEl>
                                          <p:spTgt spid="1974289"/>
                                        </p:tgtEl>
                                        <p:attrNameLst>
                                          <p:attrName>ppt_w</p:attrName>
                                        </p:attrNameLst>
                                      </p:cBhvr>
                                      <p:tavLst>
                                        <p:tav tm="0">
                                          <p:val>
                                            <p:fltVal val="0"/>
                                          </p:val>
                                        </p:tav>
                                        <p:tav tm="100000">
                                          <p:val>
                                            <p:strVal val="#ppt_w"/>
                                          </p:val>
                                        </p:tav>
                                      </p:tavLst>
                                    </p:anim>
                                    <p:anim calcmode="lin" valueType="num">
                                      <p:cBhvr>
                                        <p:cTn id="32" dur="1000" fill="hold"/>
                                        <p:tgtEl>
                                          <p:spTgt spid="1974289"/>
                                        </p:tgtEl>
                                        <p:attrNameLst>
                                          <p:attrName>ppt_h</p:attrName>
                                        </p:attrNameLst>
                                      </p:cBhvr>
                                      <p:tavLst>
                                        <p:tav tm="0">
                                          <p:val>
                                            <p:fltVal val="0"/>
                                          </p:val>
                                        </p:tav>
                                        <p:tav tm="100000">
                                          <p:val>
                                            <p:strVal val="#ppt_h"/>
                                          </p:val>
                                        </p:tav>
                                      </p:tavLst>
                                    </p:anim>
                                    <p:anim calcmode="lin" valueType="num">
                                      <p:cBhvr>
                                        <p:cTn id="33" dur="1000" fill="hold"/>
                                        <p:tgtEl>
                                          <p:spTgt spid="197428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9742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974280"/>
                                        </p:tgtEl>
                                        <p:attrNameLst>
                                          <p:attrName>style.visibility</p:attrName>
                                        </p:attrNameLst>
                                      </p:cBhvr>
                                      <p:to>
                                        <p:strVal val="visible"/>
                                      </p:to>
                                    </p:set>
                                    <p:anim calcmode="lin" valueType="num">
                                      <p:cBhvr>
                                        <p:cTn id="39" dur="1000" fill="hold"/>
                                        <p:tgtEl>
                                          <p:spTgt spid="1974280"/>
                                        </p:tgtEl>
                                        <p:attrNameLst>
                                          <p:attrName>ppt_w</p:attrName>
                                        </p:attrNameLst>
                                      </p:cBhvr>
                                      <p:tavLst>
                                        <p:tav tm="0">
                                          <p:val>
                                            <p:fltVal val="0"/>
                                          </p:val>
                                        </p:tav>
                                        <p:tav tm="100000">
                                          <p:val>
                                            <p:strVal val="#ppt_w"/>
                                          </p:val>
                                        </p:tav>
                                      </p:tavLst>
                                    </p:anim>
                                    <p:anim calcmode="lin" valueType="num">
                                      <p:cBhvr>
                                        <p:cTn id="40" dur="1000" fill="hold"/>
                                        <p:tgtEl>
                                          <p:spTgt spid="1974280"/>
                                        </p:tgtEl>
                                        <p:attrNameLst>
                                          <p:attrName>ppt_h</p:attrName>
                                        </p:attrNameLst>
                                      </p:cBhvr>
                                      <p:tavLst>
                                        <p:tav tm="0">
                                          <p:val>
                                            <p:fltVal val="0"/>
                                          </p:val>
                                        </p:tav>
                                        <p:tav tm="100000">
                                          <p:val>
                                            <p:strVal val="#ppt_h"/>
                                          </p:val>
                                        </p:tav>
                                      </p:tavLst>
                                    </p:anim>
                                    <p:anim calcmode="lin" valueType="num">
                                      <p:cBhvr>
                                        <p:cTn id="41" dur="1000" fill="hold"/>
                                        <p:tgtEl>
                                          <p:spTgt spid="197428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9742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974281"/>
                                        </p:tgtEl>
                                        <p:attrNameLst>
                                          <p:attrName>style.visibility</p:attrName>
                                        </p:attrNameLst>
                                      </p:cBhvr>
                                      <p:to>
                                        <p:strVal val="visible"/>
                                      </p:to>
                                    </p:set>
                                    <p:anim calcmode="lin" valueType="num">
                                      <p:cBhvr>
                                        <p:cTn id="47" dur="1000" fill="hold"/>
                                        <p:tgtEl>
                                          <p:spTgt spid="1974281"/>
                                        </p:tgtEl>
                                        <p:attrNameLst>
                                          <p:attrName>ppt_w</p:attrName>
                                        </p:attrNameLst>
                                      </p:cBhvr>
                                      <p:tavLst>
                                        <p:tav tm="0">
                                          <p:val>
                                            <p:fltVal val="0"/>
                                          </p:val>
                                        </p:tav>
                                        <p:tav tm="100000">
                                          <p:val>
                                            <p:strVal val="#ppt_w"/>
                                          </p:val>
                                        </p:tav>
                                      </p:tavLst>
                                    </p:anim>
                                    <p:anim calcmode="lin" valueType="num">
                                      <p:cBhvr>
                                        <p:cTn id="48" dur="1000" fill="hold"/>
                                        <p:tgtEl>
                                          <p:spTgt spid="1974281"/>
                                        </p:tgtEl>
                                        <p:attrNameLst>
                                          <p:attrName>ppt_h</p:attrName>
                                        </p:attrNameLst>
                                      </p:cBhvr>
                                      <p:tavLst>
                                        <p:tav tm="0">
                                          <p:val>
                                            <p:fltVal val="0"/>
                                          </p:val>
                                        </p:tav>
                                        <p:tav tm="100000">
                                          <p:val>
                                            <p:strVal val="#ppt_h"/>
                                          </p:val>
                                        </p:tav>
                                      </p:tavLst>
                                    </p:anim>
                                    <p:anim calcmode="lin" valueType="num">
                                      <p:cBhvr>
                                        <p:cTn id="49" dur="1000" fill="hold"/>
                                        <p:tgtEl>
                                          <p:spTgt spid="1974281"/>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9742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974290"/>
                                        </p:tgtEl>
                                        <p:attrNameLst>
                                          <p:attrName>style.visibility</p:attrName>
                                        </p:attrNameLst>
                                      </p:cBhvr>
                                      <p:to>
                                        <p:strVal val="visible"/>
                                      </p:to>
                                    </p:set>
                                    <p:anim calcmode="lin" valueType="num">
                                      <p:cBhvr>
                                        <p:cTn id="55" dur="1000" fill="hold"/>
                                        <p:tgtEl>
                                          <p:spTgt spid="1974290"/>
                                        </p:tgtEl>
                                        <p:attrNameLst>
                                          <p:attrName>ppt_w</p:attrName>
                                        </p:attrNameLst>
                                      </p:cBhvr>
                                      <p:tavLst>
                                        <p:tav tm="0">
                                          <p:val>
                                            <p:fltVal val="0"/>
                                          </p:val>
                                        </p:tav>
                                        <p:tav tm="100000">
                                          <p:val>
                                            <p:strVal val="#ppt_w"/>
                                          </p:val>
                                        </p:tav>
                                      </p:tavLst>
                                    </p:anim>
                                    <p:anim calcmode="lin" valueType="num">
                                      <p:cBhvr>
                                        <p:cTn id="56" dur="1000" fill="hold"/>
                                        <p:tgtEl>
                                          <p:spTgt spid="1974290"/>
                                        </p:tgtEl>
                                        <p:attrNameLst>
                                          <p:attrName>ppt_h</p:attrName>
                                        </p:attrNameLst>
                                      </p:cBhvr>
                                      <p:tavLst>
                                        <p:tav tm="0">
                                          <p:val>
                                            <p:fltVal val="0"/>
                                          </p:val>
                                        </p:tav>
                                        <p:tav tm="100000">
                                          <p:val>
                                            <p:strVal val="#ppt_h"/>
                                          </p:val>
                                        </p:tav>
                                      </p:tavLst>
                                    </p:anim>
                                    <p:anim calcmode="lin" valueType="num">
                                      <p:cBhvr>
                                        <p:cTn id="57" dur="1000" fill="hold"/>
                                        <p:tgtEl>
                                          <p:spTgt spid="197429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9742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974282"/>
                                        </p:tgtEl>
                                        <p:attrNameLst>
                                          <p:attrName>style.visibility</p:attrName>
                                        </p:attrNameLst>
                                      </p:cBhvr>
                                      <p:to>
                                        <p:strVal val="visible"/>
                                      </p:to>
                                    </p:set>
                                    <p:anim calcmode="lin" valueType="num">
                                      <p:cBhvr>
                                        <p:cTn id="63" dur="1000" fill="hold"/>
                                        <p:tgtEl>
                                          <p:spTgt spid="1974282"/>
                                        </p:tgtEl>
                                        <p:attrNameLst>
                                          <p:attrName>ppt_w</p:attrName>
                                        </p:attrNameLst>
                                      </p:cBhvr>
                                      <p:tavLst>
                                        <p:tav tm="0">
                                          <p:val>
                                            <p:fltVal val="0"/>
                                          </p:val>
                                        </p:tav>
                                        <p:tav tm="100000">
                                          <p:val>
                                            <p:strVal val="#ppt_w"/>
                                          </p:val>
                                        </p:tav>
                                      </p:tavLst>
                                    </p:anim>
                                    <p:anim calcmode="lin" valueType="num">
                                      <p:cBhvr>
                                        <p:cTn id="64" dur="1000" fill="hold"/>
                                        <p:tgtEl>
                                          <p:spTgt spid="1974282"/>
                                        </p:tgtEl>
                                        <p:attrNameLst>
                                          <p:attrName>ppt_h</p:attrName>
                                        </p:attrNameLst>
                                      </p:cBhvr>
                                      <p:tavLst>
                                        <p:tav tm="0">
                                          <p:val>
                                            <p:fltVal val="0"/>
                                          </p:val>
                                        </p:tav>
                                        <p:tav tm="100000">
                                          <p:val>
                                            <p:strVal val="#ppt_h"/>
                                          </p:val>
                                        </p:tav>
                                      </p:tavLst>
                                    </p:anim>
                                    <p:anim calcmode="lin" valueType="num">
                                      <p:cBhvr>
                                        <p:cTn id="65" dur="1000" fill="hold"/>
                                        <p:tgtEl>
                                          <p:spTgt spid="197428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9742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974283"/>
                                        </p:tgtEl>
                                        <p:attrNameLst>
                                          <p:attrName>style.visibility</p:attrName>
                                        </p:attrNameLst>
                                      </p:cBhvr>
                                      <p:to>
                                        <p:strVal val="visible"/>
                                      </p:to>
                                    </p:set>
                                    <p:anim calcmode="lin" valueType="num">
                                      <p:cBhvr>
                                        <p:cTn id="71" dur="1000" fill="hold"/>
                                        <p:tgtEl>
                                          <p:spTgt spid="1974283"/>
                                        </p:tgtEl>
                                        <p:attrNameLst>
                                          <p:attrName>ppt_w</p:attrName>
                                        </p:attrNameLst>
                                      </p:cBhvr>
                                      <p:tavLst>
                                        <p:tav tm="0">
                                          <p:val>
                                            <p:fltVal val="0"/>
                                          </p:val>
                                        </p:tav>
                                        <p:tav tm="100000">
                                          <p:val>
                                            <p:strVal val="#ppt_w"/>
                                          </p:val>
                                        </p:tav>
                                      </p:tavLst>
                                    </p:anim>
                                    <p:anim calcmode="lin" valueType="num">
                                      <p:cBhvr>
                                        <p:cTn id="72" dur="1000" fill="hold"/>
                                        <p:tgtEl>
                                          <p:spTgt spid="1974283"/>
                                        </p:tgtEl>
                                        <p:attrNameLst>
                                          <p:attrName>ppt_h</p:attrName>
                                        </p:attrNameLst>
                                      </p:cBhvr>
                                      <p:tavLst>
                                        <p:tav tm="0">
                                          <p:val>
                                            <p:fltVal val="0"/>
                                          </p:val>
                                        </p:tav>
                                        <p:tav tm="100000">
                                          <p:val>
                                            <p:strVal val="#ppt_h"/>
                                          </p:val>
                                        </p:tav>
                                      </p:tavLst>
                                    </p:anim>
                                    <p:anim calcmode="lin" valueType="num">
                                      <p:cBhvr>
                                        <p:cTn id="73" dur="1000" fill="hold"/>
                                        <p:tgtEl>
                                          <p:spTgt spid="197428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9742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7429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5" presetClass="entr" presetSubtype="0" fill="hold" grpId="0" nodeType="clickEffect">
                                  <p:stCondLst>
                                    <p:cond delay="0"/>
                                  </p:stCondLst>
                                  <p:childTnLst>
                                    <p:set>
                                      <p:cBhvr>
                                        <p:cTn id="82" dur="1" fill="hold">
                                          <p:stCondLst>
                                            <p:cond delay="0"/>
                                          </p:stCondLst>
                                        </p:cTn>
                                        <p:tgtEl>
                                          <p:spTgt spid="1974295"/>
                                        </p:tgtEl>
                                        <p:attrNameLst>
                                          <p:attrName>style.visibility</p:attrName>
                                        </p:attrNameLst>
                                      </p:cBhvr>
                                      <p:to>
                                        <p:strVal val="visible"/>
                                      </p:to>
                                    </p:set>
                                    <p:anim calcmode="lin" valueType="num">
                                      <p:cBhvr>
                                        <p:cTn id="83" dur="1000" fill="hold"/>
                                        <p:tgtEl>
                                          <p:spTgt spid="1974295"/>
                                        </p:tgtEl>
                                        <p:attrNameLst>
                                          <p:attrName>ppt_w</p:attrName>
                                        </p:attrNameLst>
                                      </p:cBhvr>
                                      <p:tavLst>
                                        <p:tav tm="0">
                                          <p:val>
                                            <p:fltVal val="0"/>
                                          </p:val>
                                        </p:tav>
                                        <p:tav tm="100000">
                                          <p:val>
                                            <p:strVal val="#ppt_w"/>
                                          </p:val>
                                        </p:tav>
                                      </p:tavLst>
                                    </p:anim>
                                    <p:anim calcmode="lin" valueType="num">
                                      <p:cBhvr>
                                        <p:cTn id="84" dur="1000" fill="hold"/>
                                        <p:tgtEl>
                                          <p:spTgt spid="1974295"/>
                                        </p:tgtEl>
                                        <p:attrNameLst>
                                          <p:attrName>ppt_h</p:attrName>
                                        </p:attrNameLst>
                                      </p:cBhvr>
                                      <p:tavLst>
                                        <p:tav tm="0">
                                          <p:val>
                                            <p:fltVal val="0"/>
                                          </p:val>
                                        </p:tav>
                                        <p:tav tm="100000">
                                          <p:val>
                                            <p:strVal val="#ppt_h"/>
                                          </p:val>
                                        </p:tav>
                                      </p:tavLst>
                                    </p:anim>
                                    <p:anim calcmode="lin" valueType="num">
                                      <p:cBhvr>
                                        <p:cTn id="85" dur="1000" fill="hold"/>
                                        <p:tgtEl>
                                          <p:spTgt spid="1974295"/>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19742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5" presetClass="entr" presetSubtype="0" fill="hold" grpId="0" nodeType="clickEffect">
                                  <p:stCondLst>
                                    <p:cond delay="0"/>
                                  </p:stCondLst>
                                  <p:childTnLst>
                                    <p:set>
                                      <p:cBhvr>
                                        <p:cTn id="90" dur="1" fill="hold">
                                          <p:stCondLst>
                                            <p:cond delay="0"/>
                                          </p:stCondLst>
                                        </p:cTn>
                                        <p:tgtEl>
                                          <p:spTgt spid="1974296"/>
                                        </p:tgtEl>
                                        <p:attrNameLst>
                                          <p:attrName>style.visibility</p:attrName>
                                        </p:attrNameLst>
                                      </p:cBhvr>
                                      <p:to>
                                        <p:strVal val="visible"/>
                                      </p:to>
                                    </p:set>
                                    <p:anim calcmode="lin" valueType="num">
                                      <p:cBhvr>
                                        <p:cTn id="91" dur="1000" fill="hold"/>
                                        <p:tgtEl>
                                          <p:spTgt spid="1974296"/>
                                        </p:tgtEl>
                                        <p:attrNameLst>
                                          <p:attrName>ppt_w</p:attrName>
                                        </p:attrNameLst>
                                      </p:cBhvr>
                                      <p:tavLst>
                                        <p:tav tm="0">
                                          <p:val>
                                            <p:fltVal val="0"/>
                                          </p:val>
                                        </p:tav>
                                        <p:tav tm="100000">
                                          <p:val>
                                            <p:strVal val="#ppt_w"/>
                                          </p:val>
                                        </p:tav>
                                      </p:tavLst>
                                    </p:anim>
                                    <p:anim calcmode="lin" valueType="num">
                                      <p:cBhvr>
                                        <p:cTn id="92" dur="1000" fill="hold"/>
                                        <p:tgtEl>
                                          <p:spTgt spid="1974296"/>
                                        </p:tgtEl>
                                        <p:attrNameLst>
                                          <p:attrName>ppt_h</p:attrName>
                                        </p:attrNameLst>
                                      </p:cBhvr>
                                      <p:tavLst>
                                        <p:tav tm="0">
                                          <p:val>
                                            <p:fltVal val="0"/>
                                          </p:val>
                                        </p:tav>
                                        <p:tav tm="100000">
                                          <p:val>
                                            <p:strVal val="#ppt_h"/>
                                          </p:val>
                                        </p:tav>
                                      </p:tavLst>
                                    </p:anim>
                                    <p:anim calcmode="lin" valueType="num">
                                      <p:cBhvr>
                                        <p:cTn id="93" dur="1000" fill="hold"/>
                                        <p:tgtEl>
                                          <p:spTgt spid="1974296"/>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19742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15" presetClass="entr" presetSubtype="0" fill="hold" grpId="0" nodeType="clickEffect">
                                  <p:stCondLst>
                                    <p:cond delay="0"/>
                                  </p:stCondLst>
                                  <p:childTnLst>
                                    <p:set>
                                      <p:cBhvr>
                                        <p:cTn id="98" dur="1" fill="hold">
                                          <p:stCondLst>
                                            <p:cond delay="0"/>
                                          </p:stCondLst>
                                        </p:cTn>
                                        <p:tgtEl>
                                          <p:spTgt spid="1974297"/>
                                        </p:tgtEl>
                                        <p:attrNameLst>
                                          <p:attrName>style.visibility</p:attrName>
                                        </p:attrNameLst>
                                      </p:cBhvr>
                                      <p:to>
                                        <p:strVal val="visible"/>
                                      </p:to>
                                    </p:set>
                                    <p:anim calcmode="lin" valueType="num">
                                      <p:cBhvr>
                                        <p:cTn id="99" dur="1000" fill="hold"/>
                                        <p:tgtEl>
                                          <p:spTgt spid="1974297"/>
                                        </p:tgtEl>
                                        <p:attrNameLst>
                                          <p:attrName>ppt_w</p:attrName>
                                        </p:attrNameLst>
                                      </p:cBhvr>
                                      <p:tavLst>
                                        <p:tav tm="0">
                                          <p:val>
                                            <p:fltVal val="0"/>
                                          </p:val>
                                        </p:tav>
                                        <p:tav tm="100000">
                                          <p:val>
                                            <p:strVal val="#ppt_w"/>
                                          </p:val>
                                        </p:tav>
                                      </p:tavLst>
                                    </p:anim>
                                    <p:anim calcmode="lin" valueType="num">
                                      <p:cBhvr>
                                        <p:cTn id="100" dur="1000" fill="hold"/>
                                        <p:tgtEl>
                                          <p:spTgt spid="1974297"/>
                                        </p:tgtEl>
                                        <p:attrNameLst>
                                          <p:attrName>ppt_h</p:attrName>
                                        </p:attrNameLst>
                                      </p:cBhvr>
                                      <p:tavLst>
                                        <p:tav tm="0">
                                          <p:val>
                                            <p:fltVal val="0"/>
                                          </p:val>
                                        </p:tav>
                                        <p:tav tm="100000">
                                          <p:val>
                                            <p:strVal val="#ppt_h"/>
                                          </p:val>
                                        </p:tav>
                                      </p:tavLst>
                                    </p:anim>
                                    <p:anim calcmode="lin" valueType="num">
                                      <p:cBhvr>
                                        <p:cTn id="101" dur="1000" fill="hold"/>
                                        <p:tgtEl>
                                          <p:spTgt spid="1974297"/>
                                        </p:tgtEl>
                                        <p:attrNameLst>
                                          <p:attrName>ppt_x</p:attrName>
                                        </p:attrNameLst>
                                      </p:cBhvr>
                                      <p:tavLst>
                                        <p:tav tm="0" fmla="#ppt_x+(cos(-2*pi*(1-$))*-#ppt_x-sin(-2*pi*(1-$))*(1-#ppt_y))*(1-$)">
                                          <p:val>
                                            <p:fltVal val="0"/>
                                          </p:val>
                                        </p:tav>
                                        <p:tav tm="100000">
                                          <p:val>
                                            <p:fltVal val="1"/>
                                          </p:val>
                                        </p:tav>
                                      </p:tavLst>
                                    </p:anim>
                                    <p:anim calcmode="lin" valueType="num">
                                      <p:cBhvr>
                                        <p:cTn id="102" dur="1000" fill="hold"/>
                                        <p:tgtEl>
                                          <p:spTgt spid="197429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4278" grpId="0"/>
      <p:bldP spid="1974279" grpId="0"/>
      <p:bldP spid="1974280" grpId="0"/>
      <p:bldP spid="1974281" grpId="0"/>
      <p:bldP spid="1974282" grpId="0"/>
      <p:bldP spid="1974283" grpId="0"/>
      <p:bldP spid="1974288" grpId="0"/>
      <p:bldP spid="1974289" grpId="0"/>
      <p:bldP spid="1974290" grpId="0"/>
      <p:bldP spid="1974294" grpId="0" animBg="1"/>
      <p:bldP spid="1974295" grpId="0"/>
      <p:bldP spid="1974296" grpId="0"/>
      <p:bldP spid="1974297"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179387" y="2348880"/>
            <a:ext cx="439261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التضليل</a:t>
            </a:r>
            <a:r>
              <a:rPr kumimoji="0" lang="en-US"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 </a:t>
            </a:r>
            <a:br>
              <a:rPr kumimoji="0" lang="en-US"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(2: 18- 29)</a:t>
            </a:r>
            <a:endParaRPr kumimoji="0" lang="en-US"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6" name="Text Box 3">
            <a:extLst>
              <a:ext uri="{FF2B5EF4-FFF2-40B4-BE49-F238E27FC236}">
                <a16:creationId xmlns:a16="http://schemas.microsoft.com/office/drawing/2014/main" id="{D0A6FAF5-8AD2-0F45-AB6D-63D1B3BD32A8}"/>
              </a:ext>
            </a:extLst>
          </p:cNvPr>
          <p:cNvSpPr txBox="1">
            <a:spLocks noChangeArrowheads="1"/>
          </p:cNvSpPr>
          <p:nvPr/>
        </p:nvSpPr>
        <p:spPr bwMode="auto">
          <a:xfrm>
            <a:off x="4644008" y="2348880"/>
            <a:ext cx="439261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الدنيوية</a:t>
            </a:r>
            <a:br>
              <a:rPr kumimoji="0" lang="en-US"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(2: 15- 17)</a:t>
            </a:r>
            <a:endParaRPr kumimoji="0" lang="en-US"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 name="Text Box 3">
            <a:extLst>
              <a:ext uri="{FF2B5EF4-FFF2-40B4-BE49-F238E27FC236}">
                <a16:creationId xmlns:a16="http://schemas.microsoft.com/office/drawing/2014/main" id="{DF059F34-E7A2-D842-8CED-A6F92FB6FF75}"/>
              </a:ext>
            </a:extLst>
          </p:cNvPr>
          <p:cNvSpPr txBox="1">
            <a:spLocks noChangeArrowheads="1"/>
          </p:cNvSpPr>
          <p:nvPr/>
        </p:nvSpPr>
        <p:spPr bwMode="auto">
          <a:xfrm>
            <a:off x="9840" y="65720"/>
            <a:ext cx="913416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تجنب عائقين أمام الطاعة لمحاربة الغنوسية المبكرة (2: 15-29)</a:t>
            </a:r>
            <a:endParaRPr kumimoji="0" lang="en-US"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37771088"/>
      </p:ext>
    </p:extLst>
  </p:cSld>
  <p:clrMapOvr>
    <a:masterClrMapping/>
  </p:clrMapOvr>
  <p:transition spd="med">
    <p:randomBar dir="ver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60648"/>
            <a:ext cx="9144000" cy="4680520"/>
          </a:xfrm>
          <a:effectLst>
            <a:outerShdw blurRad="63500" dist="35921" dir="2700000" algn="ctr" rotWithShape="0">
              <a:schemeClr val="tx2">
                <a:alpha val="74998"/>
              </a:schemeClr>
            </a:outerShdw>
          </a:effectLst>
        </p:spPr>
        <p:txBody>
          <a:bodyPr anchor="t"/>
          <a:lstStyle/>
          <a:p>
            <a:pPr>
              <a:defRPr/>
            </a:pPr>
            <a:r>
              <a:rPr lang="ar-SA" sz="3200" dirty="0">
                <a:effectLst>
                  <a:glow rad="127000">
                    <a:schemeClr val="tx1"/>
                  </a:glow>
                </a:effectLst>
                <a:ea typeface="ＭＳ Ｐゴシック" charset="0"/>
              </a:rPr>
              <a:t>18 أيها الأولاد هي الساعة الأخيرة. </a:t>
            </a:r>
            <a:br>
              <a:rPr lang="ar-JO" sz="3200" dirty="0">
                <a:effectLst>
                  <a:glow rad="127000">
                    <a:schemeClr val="tx1"/>
                  </a:glow>
                </a:effectLst>
                <a:ea typeface="ＭＳ Ｐゴシック" charset="0"/>
              </a:rPr>
            </a:br>
            <a:r>
              <a:rPr lang="ar-SA" sz="3200" dirty="0">
                <a:effectLst>
                  <a:glow rad="127000">
                    <a:schemeClr val="tx1"/>
                  </a:glow>
                </a:effectLst>
                <a:ea typeface="ＭＳ Ｐゴシック" charset="0"/>
              </a:rPr>
              <a:t>وكما سمعتم أن ضد المسيح يأتي</a:t>
            </a:r>
            <a:br>
              <a:rPr lang="ar-JO" sz="3200" dirty="0">
                <a:effectLst>
                  <a:glow rad="127000">
                    <a:schemeClr val="tx1"/>
                  </a:glow>
                </a:effectLst>
                <a:ea typeface="ＭＳ Ｐゴシック" charset="0"/>
              </a:rPr>
            </a:br>
            <a:r>
              <a:rPr lang="ar-SA" sz="3200" dirty="0">
                <a:effectLst>
                  <a:glow rad="127000">
                    <a:schemeClr val="tx1"/>
                  </a:glow>
                </a:effectLst>
                <a:ea typeface="ＭＳ Ｐゴシック" charset="0"/>
              </a:rPr>
              <a:t>قد صار الآن أضداد للمسيح كثيرون. </a:t>
            </a:r>
            <a:br>
              <a:rPr lang="ar-JO" sz="3200" dirty="0">
                <a:effectLst>
                  <a:glow rad="127000">
                    <a:schemeClr val="tx1"/>
                  </a:glow>
                </a:effectLst>
                <a:ea typeface="ＭＳ Ｐゴシック" charset="0"/>
              </a:rPr>
            </a:br>
            <a:r>
              <a:rPr lang="ar-SA" sz="3200" dirty="0">
                <a:effectLst>
                  <a:glow rad="127000">
                    <a:schemeClr val="tx1"/>
                  </a:glow>
                </a:effectLst>
                <a:ea typeface="ＭＳ Ｐゴシック" charset="0"/>
              </a:rPr>
              <a:t>من هنا نعلم أنها الساعة الأخيرة.</a:t>
            </a:r>
            <a:br>
              <a:rPr lang="ar-SA" sz="3200" dirty="0">
                <a:effectLst>
                  <a:glow rad="127000">
                    <a:schemeClr val="tx1"/>
                  </a:glow>
                </a:effectLst>
                <a:ea typeface="ＭＳ Ｐゴシック" charset="0"/>
              </a:rPr>
            </a:br>
            <a:r>
              <a:rPr lang="ar-SA" sz="3200" dirty="0">
                <a:effectLst>
                  <a:glow rad="127000">
                    <a:schemeClr val="tx1"/>
                  </a:glow>
                </a:effectLst>
                <a:ea typeface="ＭＳ Ｐゴシック" charset="0"/>
              </a:rPr>
              <a:t>19 منا خرجوا لكنهم لم يكونوا منا</a:t>
            </a:r>
            <a:br>
              <a:rPr lang="ar-JO" sz="3200" dirty="0">
                <a:effectLst>
                  <a:glow rad="127000">
                    <a:schemeClr val="tx1"/>
                  </a:glow>
                </a:effectLst>
                <a:ea typeface="ＭＳ Ｐゴシック" charset="0"/>
              </a:rPr>
            </a:br>
            <a:r>
              <a:rPr lang="ar-SA" sz="3200" dirty="0">
                <a:effectLst>
                  <a:glow rad="127000">
                    <a:schemeClr val="tx1"/>
                  </a:glow>
                </a:effectLst>
                <a:ea typeface="ＭＳ Ｐゴシック" charset="0"/>
              </a:rPr>
              <a:t>لأنهم لو كانوا منا لبقوا معنا. </a:t>
            </a:r>
            <a:br>
              <a:rPr lang="ar-JO" sz="3200" dirty="0">
                <a:effectLst>
                  <a:glow rad="127000">
                    <a:schemeClr val="tx1"/>
                  </a:glow>
                </a:effectLst>
                <a:ea typeface="ＭＳ Ｐゴシック" charset="0"/>
              </a:rPr>
            </a:br>
            <a:r>
              <a:rPr lang="ar-SA" sz="3200" dirty="0">
                <a:effectLst>
                  <a:glow rad="127000">
                    <a:schemeClr val="tx1"/>
                  </a:glow>
                </a:effectLst>
                <a:ea typeface="ＭＳ Ｐゴシック" charset="0"/>
              </a:rPr>
              <a:t>لكن ليظهروا أنهم ليسوا جميعهم منا.</a:t>
            </a:r>
            <a:br>
              <a:rPr lang="ar-JO" sz="3200" dirty="0">
                <a:effectLst>
                  <a:glow rad="127000">
                    <a:schemeClr val="tx1"/>
                  </a:glow>
                </a:effectLst>
                <a:ea typeface="ＭＳ Ｐゴシック" charset="0"/>
              </a:rPr>
            </a:b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(1 يوحنا 2: 18- 19).</a:t>
            </a:r>
            <a:endParaRPr lang="en-US" sz="3200" dirty="0">
              <a:effectLst>
                <a:glow rad="127000">
                  <a:schemeClr val="tx1"/>
                </a:glow>
              </a:effectLst>
              <a:ea typeface="ＭＳ Ｐゴシック" charset="0"/>
            </a:endParaRPr>
          </a:p>
        </p:txBody>
      </p:sp>
      <p:pic>
        <p:nvPicPr>
          <p:cNvPr id="53250" name="Picture 2">
            <a:extLst>
              <a:ext uri="{FF2B5EF4-FFF2-40B4-BE49-F238E27FC236}">
                <a16:creationId xmlns:a16="http://schemas.microsoft.com/office/drawing/2014/main" id="{9E0D7D69-DE83-0D47-B3B4-E083A01CF99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9314" y="4643784"/>
            <a:ext cx="4445372" cy="223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762286"/>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1" name="Rectangle 3"/>
          <p:cNvSpPr>
            <a:spLocks noGrp="1" noChangeArrowheads="1"/>
          </p:cNvSpPr>
          <p:nvPr>
            <p:ph type="body" idx="1"/>
          </p:nvPr>
        </p:nvSpPr>
        <p:spPr>
          <a:xfrm>
            <a:off x="685800" y="2819400"/>
            <a:ext cx="7772400" cy="1752600"/>
          </a:xfrm>
        </p:spPr>
        <p:txBody>
          <a:bodyPr/>
          <a:lstStyle/>
          <a:p>
            <a:pPr algn="r" rtl="1">
              <a:lnSpc>
                <a:spcPct val="90000"/>
              </a:lnSpc>
            </a:pPr>
            <a:r>
              <a:rPr kumimoji="0" lang="ar-JO" sz="4000" b="1" dirty="0">
                <a:latin typeface="Arial" panose="020B0604020202020204" pitchFamily="34" charset="0"/>
                <a:ea typeface="宋体" charset="0"/>
                <a:cs typeface="Arial" panose="020B0604020202020204" pitchFamily="34" charset="0"/>
              </a:rPr>
              <a:t>ما علاقة مسحة الروح القدس بالسكنى؟</a:t>
            </a:r>
            <a:endParaRPr kumimoji="0" lang="en-US" sz="4000" b="1" dirty="0">
              <a:latin typeface="Arial" panose="020B0604020202020204" pitchFamily="34" charset="0"/>
              <a:ea typeface="ＭＳ Ｐゴシック" charset="0"/>
              <a:cs typeface="Arial" panose="020B0604020202020204" pitchFamily="34" charset="0"/>
            </a:endParaRPr>
          </a:p>
        </p:txBody>
      </p:sp>
      <p:sp>
        <p:nvSpPr>
          <p:cNvPr id="309252" name="Rectangle 4"/>
          <p:cNvSpPr>
            <a:spLocks noChangeArrowheads="1"/>
          </p:cNvSpPr>
          <p:nvPr/>
        </p:nvSpPr>
        <p:spPr bwMode="auto">
          <a:xfrm>
            <a:off x="0" y="4953000"/>
            <a:ext cx="9144000" cy="16764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000" b="1" u="none" strike="noStrike" kern="1200" cap="none" spc="0" normalizeH="0" baseline="0" noProof="0" dirty="0">
                <a:ln>
                  <a:noFill/>
                </a:ln>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uLnTx/>
                <a:uFillTx/>
                <a:latin typeface="Arial" panose="020B0604020202020204" pitchFamily="34" charset="0"/>
                <a:ea typeface="宋体" charset="0"/>
                <a:cs typeface="Arial" panose="020B0604020202020204" pitchFamily="34" charset="0"/>
              </a:rPr>
              <a:t>مواضيع جدلية حول سكنى الروح القدس </a:t>
            </a:r>
          </a:p>
        </p:txBody>
      </p:sp>
      <p:pic>
        <p:nvPicPr>
          <p:cNvPr id="2" name="Picture 5" descr="CART00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0"/>
            <a:ext cx="4573588" cy="207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09251">
                                            <p:txEl>
                                              <p:pRg st="0" end="0"/>
                                            </p:txEl>
                                          </p:spTgt>
                                        </p:tgtEl>
                                        <p:attrNameLst>
                                          <p:attrName>style.visibility</p:attrName>
                                        </p:attrNameLst>
                                      </p:cBhvr>
                                      <p:to>
                                        <p:strVal val="visible"/>
                                      </p:to>
                                    </p:set>
                                    <p:anim calcmode="lin" valueType="num">
                                      <p:cBhvr>
                                        <p:cTn id="7" dur="500" fill="hold"/>
                                        <p:tgtEl>
                                          <p:spTgt spid="3092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9251">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09251">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092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1"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ar-JO" dirty="0">
                <a:ea typeface="+mj-ea"/>
                <a:cs typeface="Arial" panose="020B0604020202020204" pitchFamily="34" charset="0"/>
              </a:rPr>
              <a:t>رايري يكتب عن المسحة</a:t>
            </a:r>
            <a:endParaRPr lang="en-US" dirty="0">
              <a:ea typeface="+mj-ea"/>
              <a:cs typeface="Arial" panose="020B0604020202020204" pitchFamily="34" charset="0"/>
            </a:endParaRPr>
          </a:p>
        </p:txBody>
      </p:sp>
      <p:sp>
        <p:nvSpPr>
          <p:cNvPr id="625667" name="Rectangle 3"/>
          <p:cNvSpPr>
            <a:spLocks noGrp="1" noChangeArrowheads="1"/>
          </p:cNvSpPr>
          <p:nvPr>
            <p:ph type="subTitle" idx="1"/>
          </p:nvPr>
        </p:nvSpPr>
        <p:spPr>
          <a:xfrm>
            <a:off x="1043608" y="1700808"/>
            <a:ext cx="7270576" cy="3960440"/>
          </a:xfrm>
          <a:noFill/>
          <a:ln w="9525">
            <a:noFill/>
            <a:miter lim="800000"/>
            <a:headEnd/>
            <a:tailEnd/>
          </a:ln>
          <a:effectLst>
            <a:outerShdw blurRad="50800" dist="25399" dir="2700000" algn="ctr" rotWithShape="0">
              <a:schemeClr val="bg2">
                <a:alpha val="75000"/>
              </a:schemeClr>
            </a:outerShdw>
          </a:effectLst>
        </p:spPr>
        <p:txBody>
          <a:bodyPr vert="horz" wrap="square" lIns="91440" tIns="45720" rIns="91440" bIns="45720" numCol="1" anchor="ctr" anchorCtr="0" compatLnSpc="1">
            <a:prstTxWarp prst="textNoShape">
              <a:avLst/>
            </a:prstTxWarp>
          </a:bodyPr>
          <a:lstStyle/>
          <a:p>
            <a:r>
              <a:rPr lang="ar-SA" i="0" dirty="0">
                <a:latin typeface="Arial" panose="020B0604020202020204" pitchFamily="34" charset="0"/>
                <a:cs typeface="Arial" panose="020B0604020202020204" pitchFamily="34" charset="0"/>
              </a:rPr>
              <a:t>٢ كورنثوس ١ : ٢١-٢٢</a:t>
            </a:r>
          </a:p>
          <a:p>
            <a:endParaRPr lang="en-US" i="0" dirty="0">
              <a:latin typeface="Arial" panose="020B0604020202020204" pitchFamily="34" charset="0"/>
              <a:cs typeface="Arial" panose="020B0604020202020204" pitchFamily="34" charset="0"/>
            </a:endParaRPr>
          </a:p>
          <a:p>
            <a:r>
              <a:rPr lang="ar-SA" i="0" dirty="0">
                <a:latin typeface="Arial" panose="020B0604020202020204" pitchFamily="34" charset="0"/>
                <a:cs typeface="Arial" panose="020B0604020202020204" pitchFamily="34" charset="0"/>
              </a:rPr>
              <a:t>٢١ وَلَكِنَّ الَّذِي يُثَبِّتُنَا مَعَكُمْ فِي الْمَسِيحِ، وَقَدْ مَسَحَنَا، هُوَ اللهُ ٢٢ الَّذِي خَتَمَنَا أَيْضاً، وَأَعْطَى عَرْبُونَ الرُّوحِ فِي قُلُوبِنَا. </a:t>
            </a:r>
          </a:p>
        </p:txBody>
      </p:sp>
      <p:sp>
        <p:nvSpPr>
          <p:cNvPr id="315395" name="Text Box 123"/>
          <p:cNvSpPr txBox="1">
            <a:spLocks noChangeArrowheads="1"/>
          </p:cNvSpPr>
          <p:nvPr/>
        </p:nvSpPr>
        <p:spPr bwMode="auto">
          <a:xfrm>
            <a:off x="8399463" y="0"/>
            <a:ext cx="6127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t>
            </a:r>
          </a:p>
        </p:txBody>
      </p:sp>
      <p:sp>
        <p:nvSpPr>
          <p:cNvPr id="4" name="Rectangle 3">
            <a:extLst>
              <a:ext uri="{FF2B5EF4-FFF2-40B4-BE49-F238E27FC236}">
                <a16:creationId xmlns:a16="http://schemas.microsoft.com/office/drawing/2014/main" id="{FF9BF4EF-3881-3858-2B14-52E0B43188B3}"/>
              </a:ext>
            </a:extLst>
          </p:cNvPr>
          <p:cNvSpPr>
            <a:spLocks noChangeArrowheads="1"/>
          </p:cNvSpPr>
          <p:nvPr/>
        </p:nvSpPr>
        <p:spPr bwMode="auto">
          <a:xfrm>
            <a:off x="19381"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ar-SA" altLang="en-US" sz="1200" b="1" i="0" u="none" strike="noStrike" cap="none" normalizeH="0" baseline="0">
                <a:ln>
                  <a:noFill/>
                </a:ln>
                <a:solidFill>
                  <a:schemeClr val="tx1"/>
                </a:solidFill>
                <a:effectLst/>
                <a:latin typeface="Arial" panose="020B0604020202020204" pitchFamily="34" charset="0"/>
                <a:cs typeface="Arial" panose="020B0604020202020204" pitchFamily="34" charset="0"/>
              </a:rPr>
              <a:t>٢</a:t>
            </a:r>
            <a:r>
              <a:rPr kumimoji="0" lang="en-US" altLang="en-US" sz="1200" b="1" i="0" u="none" strike="noStrike" cap="none" normalizeH="0" baseline="0">
                <a:ln>
                  <a:noFill/>
                </a:ln>
                <a:solidFill>
                  <a:schemeClr val="tx1"/>
                </a:solidFill>
                <a:effectLst/>
                <a:latin typeface="Arial" panose="020B0604020202020204" pitchFamily="34" charset="0"/>
                <a:cs typeface="Arial" panose="020B0604020202020204" pitchFamily="34" charset="0"/>
              </a:rPr>
              <a:t> </a:t>
            </a:r>
            <a:r>
              <a:rPr kumimoji="0" lang="ar-SA" altLang="en-US" sz="1200" b="1" i="0" u="none" strike="noStrike" cap="none" normalizeH="0" baseline="0">
                <a:ln>
                  <a:noFill/>
                </a:ln>
                <a:solidFill>
                  <a:schemeClr val="tx1"/>
                </a:solidFill>
                <a:effectLst/>
                <a:latin typeface="Arial" panose="020B0604020202020204" pitchFamily="34" charset="0"/>
                <a:cs typeface="Arial" panose="020B0604020202020204" pitchFamily="34" charset="0"/>
              </a:rPr>
              <a:t>كورنثوس ١١ : ٢١-٢٢</a:t>
            </a:r>
            <a:endParaRPr kumimoji="0" lang="en-US" altLang="en-US" sz="12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ar-SA" altLang="en-US" sz="1100" b="0" i="0" u="none" strike="noStrike" cap="none" normalizeH="0" baseline="0">
                <a:ln>
                  <a:noFill/>
                </a:ln>
                <a:solidFill>
                  <a:schemeClr val="tx1"/>
                </a:solidFill>
                <a:effectLst/>
                <a:latin typeface="Arial" panose="020B0604020202020204" pitchFamily="34" charset="0"/>
                <a:cs typeface="Arial" panose="020B0604020202020204" pitchFamily="34" charset="0"/>
              </a:rPr>
              <a:t>٢١</a:t>
            </a:r>
            <a:r>
              <a:rPr kumimoji="0" lang="en-US" altLang="en-US" sz="600" b="0" i="0" u="none" strike="noStrike" cap="none" normalizeH="0" baseline="0">
                <a:ln>
                  <a:noFill/>
                </a:ln>
                <a:solidFill>
                  <a:schemeClr val="tx1"/>
                </a:solidFill>
                <a:effectLst/>
                <a:latin typeface="Arial" panose="020B0604020202020204" pitchFamily="34" charset="0"/>
              </a:rPr>
              <a:t> </a:t>
            </a:r>
            <a:r>
              <a:rPr kumimoji="0" lang="ar-SA" altLang="en-US" sz="600" b="0" i="0" u="none" strike="noStrike" cap="none" normalizeH="0" baseline="0">
                <a:ln>
                  <a:noFill/>
                </a:ln>
                <a:solidFill>
                  <a:schemeClr val="tx1"/>
                </a:solidFill>
                <a:effectLst/>
                <a:latin typeface="Arial" panose="020B0604020202020204" pitchFamily="34" charset="0"/>
                <a:cs typeface="Arial" panose="020B0604020202020204" pitchFamily="34" charset="0"/>
              </a:rPr>
              <a:t>عَلَى سَبِيلِ الْهَوَانِ أَقُولُ كَيْفَ أَنَّنَا كُنَّا ضُعَفَاءَ. وَلَكِنَّ الَّذِي يَجْتَرِئُ فِيهِ أَحَدٌ، أَقُولُ فِي غَبَاوَةٍ: أَنَا أَيْضاً أَجْتَرِئُ فِيهِ</a:t>
            </a:r>
            <a:r>
              <a:rPr kumimoji="0" lang="en-US" altLang="en-US" sz="600" b="0" i="0" u="none" strike="noStrike" cap="none" normalizeH="0" baseline="0">
                <a:ln>
                  <a:noFill/>
                </a:ln>
                <a:solidFill>
                  <a:schemeClr val="tx1"/>
                </a:solidFill>
                <a:effectLst/>
                <a:latin typeface="Arial" panose="020B0604020202020204" pitchFamily="34" charset="0"/>
              </a:rPr>
              <a:t>. </a:t>
            </a:r>
            <a:r>
              <a:rPr kumimoji="0" lang="ar-SA" altLang="en-US" sz="500" b="0" i="0" u="none" strike="noStrike" cap="none" normalizeH="0" baseline="0">
                <a:ln>
                  <a:noFill/>
                </a:ln>
                <a:solidFill>
                  <a:schemeClr val="tx1"/>
                </a:solidFill>
                <a:effectLst/>
                <a:latin typeface="Arial" panose="020B0604020202020204" pitchFamily="34" charset="0"/>
                <a:cs typeface="Arial" panose="020B0604020202020204" pitchFamily="34" charset="0"/>
              </a:rPr>
              <a:t>٢٢</a:t>
            </a:r>
            <a:r>
              <a:rPr kumimoji="0" lang="en-US" altLang="en-US" sz="600" b="0" i="0" u="none" strike="noStrike" cap="none" normalizeH="0" baseline="0">
                <a:ln>
                  <a:noFill/>
                </a:ln>
                <a:solidFill>
                  <a:schemeClr val="tx1"/>
                </a:solidFill>
                <a:effectLst/>
                <a:latin typeface="Arial" panose="020B0604020202020204" pitchFamily="34" charset="0"/>
              </a:rPr>
              <a:t> </a:t>
            </a:r>
            <a:r>
              <a:rPr kumimoji="0" lang="ar-SA" altLang="en-US" sz="600" b="0" i="0" u="none" strike="noStrike" cap="none" normalizeH="0" baseline="0">
                <a:ln>
                  <a:noFill/>
                </a:ln>
                <a:solidFill>
                  <a:schemeClr val="tx1"/>
                </a:solidFill>
                <a:effectLst/>
                <a:latin typeface="Arial" panose="020B0604020202020204" pitchFamily="34" charset="0"/>
                <a:cs typeface="Arial" panose="020B0604020202020204" pitchFamily="34" charset="0"/>
              </a:rPr>
              <a:t>أَهُمْ عِبْرَانِيُّونَ؟ فَأَنَا أَيْضاً. أَهُمْ إِسْرَائِيلِيُّونَ؟ فَأَنَا أَيْضاً. أَهُمْ نَسْلُ إِبْرَاهِيمَ؟ فَأَنَا أَيْضاً</a:t>
            </a:r>
            <a:r>
              <a:rPr kumimoji="0" lang="en-US" altLang="en-US" sz="600" b="0" i="0" u="none" strike="noStrike" cap="none" normalizeH="0" baseline="0">
                <a:ln>
                  <a:noFill/>
                </a:ln>
                <a:solidFill>
                  <a:schemeClr val="tx1"/>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41CD59D8-856C-477A-46A4-A843039B31BC}"/>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ar-SA" altLang="en-US" sz="1200" b="1" i="0" u="none" strike="noStrike" cap="none" normalizeH="0" baseline="0">
                <a:ln>
                  <a:noFill/>
                </a:ln>
                <a:solidFill>
                  <a:schemeClr val="tx1"/>
                </a:solidFill>
                <a:effectLst/>
                <a:latin typeface="Arial" panose="020B0604020202020204" pitchFamily="34" charset="0"/>
                <a:cs typeface="Arial" panose="020B0604020202020204" pitchFamily="34" charset="0"/>
              </a:rPr>
              <a:t>٢</a:t>
            </a:r>
            <a:r>
              <a:rPr kumimoji="0" lang="en-US" altLang="en-US" sz="1200" b="1" i="0" u="none" strike="noStrike" cap="none" normalizeH="0" baseline="0">
                <a:ln>
                  <a:noFill/>
                </a:ln>
                <a:solidFill>
                  <a:schemeClr val="tx1"/>
                </a:solidFill>
                <a:effectLst/>
                <a:latin typeface="Arial" panose="020B0604020202020204" pitchFamily="34" charset="0"/>
                <a:cs typeface="Arial" panose="020B0604020202020204" pitchFamily="34" charset="0"/>
              </a:rPr>
              <a:t> </a:t>
            </a:r>
            <a:r>
              <a:rPr kumimoji="0" lang="ar-SA" altLang="en-US" sz="1200" b="1" i="0" u="none" strike="noStrike" cap="none" normalizeH="0" baseline="0">
                <a:ln>
                  <a:noFill/>
                </a:ln>
                <a:solidFill>
                  <a:schemeClr val="tx1"/>
                </a:solidFill>
                <a:effectLst/>
                <a:latin typeface="Arial" panose="020B0604020202020204" pitchFamily="34" charset="0"/>
                <a:cs typeface="Arial" panose="020B0604020202020204" pitchFamily="34" charset="0"/>
              </a:rPr>
              <a:t>كورنثوس ١ : ٢١-٢٢</a:t>
            </a:r>
            <a:endParaRPr kumimoji="0" lang="en-US" altLang="en-US" sz="12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ar-SA" altLang="en-US" sz="1100" b="0" i="0" u="none" strike="noStrike" cap="none" normalizeH="0" baseline="0">
                <a:ln>
                  <a:noFill/>
                </a:ln>
                <a:solidFill>
                  <a:schemeClr val="tx1"/>
                </a:solidFill>
                <a:effectLst/>
                <a:latin typeface="Arial" panose="020B0604020202020204" pitchFamily="34" charset="0"/>
                <a:cs typeface="Arial" panose="020B0604020202020204" pitchFamily="34" charset="0"/>
              </a:rPr>
              <a:t>٢١</a:t>
            </a:r>
            <a:r>
              <a:rPr kumimoji="0" lang="en-US" altLang="en-US" sz="600" b="0" i="0" u="none" strike="noStrike" cap="none" normalizeH="0" baseline="0">
                <a:ln>
                  <a:noFill/>
                </a:ln>
                <a:solidFill>
                  <a:schemeClr val="tx1"/>
                </a:solidFill>
                <a:effectLst/>
                <a:latin typeface="Arial" panose="020B0604020202020204" pitchFamily="34" charset="0"/>
              </a:rPr>
              <a:t> </a:t>
            </a:r>
            <a:r>
              <a:rPr kumimoji="0" lang="ar-SA" altLang="en-US" sz="600" b="0" i="0" u="none" strike="noStrike" cap="none" normalizeH="0" baseline="0">
                <a:ln>
                  <a:noFill/>
                </a:ln>
                <a:solidFill>
                  <a:schemeClr val="tx1"/>
                </a:solidFill>
                <a:effectLst/>
                <a:latin typeface="Arial" panose="020B0604020202020204" pitchFamily="34" charset="0"/>
                <a:cs typeface="Arial" panose="020B0604020202020204" pitchFamily="34" charset="0"/>
              </a:rPr>
              <a:t>وَلَكِنَّ الَّذِي يُثَبِّتُنَا مَعَكُمْ فِي الْمَسِيحِ، وَقَدْ مَسَحَنَا، هُوَ اللهُ</a:t>
            </a:r>
            <a:r>
              <a:rPr kumimoji="0" lang="en-US" altLang="en-US" sz="600" b="0" i="0" u="none" strike="noStrike" cap="none" normalizeH="0" baseline="0">
                <a:ln>
                  <a:noFill/>
                </a:ln>
                <a:solidFill>
                  <a:schemeClr val="tx1"/>
                </a:solidFill>
                <a:effectLst/>
                <a:latin typeface="Arial" panose="020B0604020202020204" pitchFamily="34" charset="0"/>
              </a:rPr>
              <a:t> </a:t>
            </a:r>
            <a:r>
              <a:rPr kumimoji="0" lang="ar-SA" altLang="en-US" sz="500" b="0" i="0" u="none" strike="noStrike" cap="none" normalizeH="0" baseline="0">
                <a:ln>
                  <a:noFill/>
                </a:ln>
                <a:solidFill>
                  <a:schemeClr val="tx1"/>
                </a:solidFill>
                <a:effectLst/>
                <a:latin typeface="Arial" panose="020B0604020202020204" pitchFamily="34" charset="0"/>
                <a:cs typeface="Arial" panose="020B0604020202020204" pitchFamily="34" charset="0"/>
              </a:rPr>
              <a:t>٢٢</a:t>
            </a:r>
            <a:r>
              <a:rPr kumimoji="0" lang="en-US" altLang="en-US" sz="600" b="0" i="0" u="none" strike="noStrike" cap="none" normalizeH="0" baseline="0">
                <a:ln>
                  <a:noFill/>
                </a:ln>
                <a:solidFill>
                  <a:schemeClr val="tx1"/>
                </a:solidFill>
                <a:effectLst/>
                <a:latin typeface="Arial" panose="020B0604020202020204" pitchFamily="34" charset="0"/>
              </a:rPr>
              <a:t> </a:t>
            </a:r>
            <a:r>
              <a:rPr kumimoji="0" lang="ar-SA" altLang="en-US" sz="600" b="0" i="0" u="none" strike="noStrike" cap="none" normalizeH="0" baseline="0">
                <a:ln>
                  <a:noFill/>
                </a:ln>
                <a:solidFill>
                  <a:schemeClr val="tx1"/>
                </a:solidFill>
                <a:effectLst/>
                <a:latin typeface="Arial" panose="020B0604020202020204" pitchFamily="34" charset="0"/>
                <a:cs typeface="Arial" panose="020B0604020202020204" pitchFamily="34" charset="0"/>
              </a:rPr>
              <a:t>الَّذِي خَتَمَنَا أَيْضاً، وَأَعْطَى عَرْبُونَ الرُّوحِ فِي قُلُوبِنَا</a:t>
            </a:r>
            <a:r>
              <a:rPr kumimoji="0" lang="en-US" altLang="en-US" sz="600" b="0" i="0" u="none" strike="noStrike" cap="none" normalizeH="0" baseline="0">
                <a:ln>
                  <a:noFill/>
                </a:ln>
                <a:solidFill>
                  <a:schemeClr val="tx1"/>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832831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2"/>
            <a:ext cx="7772400" cy="1008087"/>
          </a:xfrm>
          <a:solidFill>
            <a:srgbClr val="000000"/>
          </a:solidFill>
        </p:spPr>
        <p:txBody>
          <a:bodyPr/>
          <a:lstStyle/>
          <a:p>
            <a:pPr>
              <a:defRPr/>
            </a:pPr>
            <a:r>
              <a:rPr lang="ar-JO" dirty="0">
                <a:ea typeface="+mj-ea"/>
                <a:cs typeface="Arial" panose="020B0604020202020204" pitchFamily="34" charset="0"/>
              </a:rPr>
              <a:t>مسحة الروح</a:t>
            </a:r>
            <a:endParaRPr lang="en-US" dirty="0">
              <a:ea typeface="+mj-ea"/>
              <a:cs typeface="Arial" panose="020B0604020202020204" pitchFamily="34" charset="0"/>
            </a:endParaRPr>
          </a:p>
        </p:txBody>
      </p:sp>
      <p:sp>
        <p:nvSpPr>
          <p:cNvPr id="625667" name="Rectangle 3"/>
          <p:cNvSpPr>
            <a:spLocks noGrp="1" noChangeArrowheads="1"/>
          </p:cNvSpPr>
          <p:nvPr>
            <p:ph type="subTitle" idx="1"/>
          </p:nvPr>
        </p:nvSpPr>
        <p:spPr>
          <a:xfrm>
            <a:off x="685800" y="1772815"/>
            <a:ext cx="7772400" cy="4536505"/>
          </a:xfrm>
        </p:spPr>
        <p:txBody>
          <a:bodyPr/>
          <a:lstStyle/>
          <a:p>
            <a:pPr>
              <a:defRPr/>
            </a:pPr>
            <a:r>
              <a:rPr lang="ar-JO" i="0" dirty="0">
                <a:latin typeface="Arial" panose="020B0604020202020204" pitchFamily="34" charset="0"/>
                <a:cs typeface="Arial" panose="020B0604020202020204" pitchFamily="34" charset="0"/>
              </a:rPr>
              <a:t>20 وأما أنتم </a:t>
            </a:r>
            <a:r>
              <a:rPr lang="ar-JO" i="0" dirty="0">
                <a:solidFill>
                  <a:srgbClr val="FFFF00"/>
                </a:solidFill>
                <a:latin typeface="Arial" panose="020B0604020202020204" pitchFamily="34" charset="0"/>
                <a:cs typeface="Arial" panose="020B0604020202020204" pitchFamily="34" charset="0"/>
              </a:rPr>
              <a:t>فلكم مسحة </a:t>
            </a:r>
            <a:r>
              <a:rPr lang="ar-JO" i="0" dirty="0">
                <a:latin typeface="Arial" panose="020B0604020202020204" pitchFamily="34" charset="0"/>
                <a:cs typeface="Arial" panose="020B0604020202020204" pitchFamily="34" charset="0"/>
              </a:rPr>
              <a:t>من القدوس </a:t>
            </a:r>
          </a:p>
          <a:p>
            <a:pPr>
              <a:defRPr/>
            </a:pPr>
            <a:r>
              <a:rPr lang="ar-JO" i="0" dirty="0">
                <a:latin typeface="Arial" panose="020B0604020202020204" pitchFamily="34" charset="0"/>
                <a:cs typeface="Arial" panose="020B0604020202020204" pitchFamily="34" charset="0"/>
              </a:rPr>
              <a:t>وتعلمون كل شيء.</a:t>
            </a:r>
          </a:p>
          <a:p>
            <a:pPr>
              <a:defRPr/>
            </a:pPr>
            <a:r>
              <a:rPr lang="ar-JO" i="0" dirty="0">
                <a:latin typeface="Arial" panose="020B0604020202020204" pitchFamily="34" charset="0"/>
                <a:cs typeface="Arial" panose="020B0604020202020204" pitchFamily="34" charset="0"/>
              </a:rPr>
              <a:t>27 وأما أنتم </a:t>
            </a:r>
            <a:r>
              <a:rPr lang="ar-JO" i="0" dirty="0">
                <a:solidFill>
                  <a:srgbClr val="FFFF00"/>
                </a:solidFill>
                <a:latin typeface="Arial" panose="020B0604020202020204" pitchFamily="34" charset="0"/>
                <a:cs typeface="Arial" panose="020B0604020202020204" pitchFamily="34" charset="0"/>
              </a:rPr>
              <a:t>فالمسحة التي أخذتموها منه ثابتة فيكم</a:t>
            </a:r>
          </a:p>
          <a:p>
            <a:pPr>
              <a:defRPr/>
            </a:pPr>
            <a:r>
              <a:rPr lang="ar-JO" i="0" dirty="0">
                <a:latin typeface="Arial" panose="020B0604020202020204" pitchFamily="34" charset="0"/>
                <a:cs typeface="Arial" panose="020B0604020202020204" pitchFamily="34" charset="0"/>
              </a:rPr>
              <a:t>ولا حاجة بكم إلى أن يعلمكم أحد</a:t>
            </a:r>
          </a:p>
          <a:p>
            <a:pPr>
              <a:defRPr/>
            </a:pPr>
            <a:r>
              <a:rPr lang="ar-JO" i="0" dirty="0">
                <a:latin typeface="Arial" panose="020B0604020202020204" pitchFamily="34" charset="0"/>
                <a:cs typeface="Arial" panose="020B0604020202020204" pitchFamily="34" charset="0"/>
              </a:rPr>
              <a:t>بل كما تعلمكم هذه المسحة عينها عن كل شيء</a:t>
            </a:r>
          </a:p>
          <a:p>
            <a:pPr>
              <a:defRPr/>
            </a:pPr>
            <a:r>
              <a:rPr lang="ar-JO" i="0" dirty="0">
                <a:latin typeface="Arial" panose="020B0604020202020204" pitchFamily="34" charset="0"/>
                <a:cs typeface="Arial" panose="020B0604020202020204" pitchFamily="34" charset="0"/>
              </a:rPr>
              <a:t>وهي حق وليست كذباً</a:t>
            </a:r>
          </a:p>
          <a:p>
            <a:pPr>
              <a:defRPr/>
            </a:pPr>
            <a:r>
              <a:rPr lang="ar-JO" i="0" dirty="0">
                <a:latin typeface="Arial" panose="020B0604020202020204" pitchFamily="34" charset="0"/>
                <a:cs typeface="Arial" panose="020B0604020202020204" pitchFamily="34" charset="0"/>
              </a:rPr>
              <a:t>كما علمتكم تثبتون فيه.</a:t>
            </a:r>
          </a:p>
          <a:p>
            <a:pPr>
              <a:defRPr/>
            </a:pPr>
            <a:r>
              <a:rPr lang="ar-JO" i="0" dirty="0">
                <a:latin typeface="Arial" panose="020B0604020202020204" pitchFamily="34" charset="0"/>
                <a:ea typeface="+mn-ea"/>
                <a:cs typeface="Arial" panose="020B0604020202020204" pitchFamily="34" charset="0"/>
              </a:rPr>
              <a:t>(1 يوحنا 2: 20، 27).</a:t>
            </a:r>
            <a:endParaRPr lang="en-US" i="0" dirty="0">
              <a:latin typeface="Arial" panose="020B0604020202020204" pitchFamily="34" charset="0"/>
              <a:ea typeface="+mn-ea"/>
              <a:cs typeface="Arial" panose="020B0604020202020204" pitchFamily="34" charset="0"/>
            </a:endParaRPr>
          </a:p>
        </p:txBody>
      </p:sp>
      <p:sp>
        <p:nvSpPr>
          <p:cNvPr id="313347" name="Text Box 123"/>
          <p:cNvSpPr txBox="1">
            <a:spLocks noChangeArrowheads="1"/>
          </p:cNvSpPr>
          <p:nvPr/>
        </p:nvSpPr>
        <p:spPr bwMode="auto">
          <a:xfrm>
            <a:off x="8382000" y="0"/>
            <a:ext cx="64611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Xvi</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t>
            </a:r>
          </a:p>
        </p:txBody>
      </p:sp>
    </p:spTree>
    <p:extLst>
      <p:ext uri="{BB962C8B-B14F-4D97-AF65-F5344CB8AC3E}">
        <p14:creationId xmlns:p14="http://schemas.microsoft.com/office/powerpoint/2010/main" val="25705626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ar-JO" dirty="0">
                <a:ea typeface="+mj-ea"/>
                <a:cs typeface="Arial" panose="020B0604020202020204" pitchFamily="34" charset="0"/>
              </a:rPr>
              <a:t>رايري يكتب عن المسحة</a:t>
            </a:r>
            <a:endParaRPr lang="en-US" dirty="0">
              <a:ea typeface="+mj-ea"/>
              <a:cs typeface="Arial" panose="020B0604020202020204" pitchFamily="34" charset="0"/>
            </a:endParaRPr>
          </a:p>
        </p:txBody>
      </p:sp>
      <p:sp>
        <p:nvSpPr>
          <p:cNvPr id="625667" name="Rectangle 3"/>
          <p:cNvSpPr>
            <a:spLocks noGrp="1" noChangeArrowheads="1"/>
          </p:cNvSpPr>
          <p:nvPr>
            <p:ph type="subTitle" idx="1"/>
          </p:nvPr>
        </p:nvSpPr>
        <p:spPr>
          <a:xfrm>
            <a:off x="685800" y="1773238"/>
            <a:ext cx="7772400" cy="4464050"/>
          </a:xfrm>
        </p:spPr>
        <p:txBody>
          <a:bodyPr anchor="t"/>
          <a:lstStyle/>
          <a:p>
            <a:pPr algn="r">
              <a:defRPr/>
            </a:pPr>
            <a:r>
              <a:rPr lang="ar-JO" i="0" dirty="0">
                <a:latin typeface="Arial" panose="020B0604020202020204" pitchFamily="34" charset="0"/>
                <a:ea typeface="+mn-ea"/>
                <a:cs typeface="Arial" panose="020B0604020202020204" pitchFamily="34" charset="0"/>
              </a:rPr>
              <a:t>يبدو أن الفرق بين المسحة والسكنى يكمن في غرضيهما المتميزين،</a:t>
            </a:r>
            <a:r>
              <a:rPr lang="ar-JO" i="0" dirty="0">
                <a:solidFill>
                  <a:srgbClr val="F5F50F"/>
                </a:solidFill>
                <a:latin typeface="Arial" panose="020B0604020202020204" pitchFamily="34" charset="0"/>
                <a:ea typeface="+mn-ea"/>
                <a:cs typeface="Arial" panose="020B0604020202020204" pitchFamily="34" charset="0"/>
              </a:rPr>
              <a:t> فالسكنى </a:t>
            </a:r>
            <a:r>
              <a:rPr lang="ar-JO" i="0" dirty="0">
                <a:latin typeface="Arial" panose="020B0604020202020204" pitchFamily="34" charset="0"/>
                <a:ea typeface="+mn-ea"/>
                <a:cs typeface="Arial" panose="020B0604020202020204" pitchFamily="34" charset="0"/>
              </a:rPr>
              <a:t>يجلب </a:t>
            </a:r>
            <a:r>
              <a:rPr lang="ar-JO" i="0" dirty="0">
                <a:solidFill>
                  <a:srgbClr val="F5F50F"/>
                </a:solidFill>
                <a:latin typeface="Arial" panose="020B0604020202020204" pitchFamily="34" charset="0"/>
                <a:ea typeface="+mn-ea"/>
                <a:cs typeface="Arial" panose="020B0604020202020204" pitchFamily="34" charset="0"/>
              </a:rPr>
              <a:t>حضور</a:t>
            </a:r>
            <a:r>
              <a:rPr lang="ar-JO" i="0" dirty="0">
                <a:latin typeface="Arial" panose="020B0604020202020204" pitchFamily="34" charset="0"/>
                <a:ea typeface="+mn-ea"/>
                <a:cs typeface="Arial" panose="020B0604020202020204" pitchFamily="34" charset="0"/>
              </a:rPr>
              <a:t> الله في حياة المؤمن، أما </a:t>
            </a:r>
            <a:r>
              <a:rPr lang="ar-JO" i="0" dirty="0">
                <a:solidFill>
                  <a:srgbClr val="F5F50F"/>
                </a:solidFill>
                <a:latin typeface="Arial" panose="020B0604020202020204" pitchFamily="34" charset="0"/>
                <a:ea typeface="+mn-ea"/>
                <a:cs typeface="Arial" panose="020B0604020202020204" pitchFamily="34" charset="0"/>
              </a:rPr>
              <a:t>المسحة</a:t>
            </a:r>
            <a:r>
              <a:rPr lang="ar-JO" i="0" dirty="0">
                <a:latin typeface="Arial" panose="020B0604020202020204" pitchFamily="34" charset="0"/>
                <a:ea typeface="+mn-ea"/>
                <a:cs typeface="Arial" panose="020B0604020202020204" pitchFamily="34" charset="0"/>
              </a:rPr>
              <a:t> بالنسبة للمؤمن فهي</a:t>
            </a:r>
            <a:r>
              <a:rPr lang="ar-JO" i="0" dirty="0">
                <a:solidFill>
                  <a:srgbClr val="F5F50F"/>
                </a:solidFill>
                <a:latin typeface="Arial" panose="020B0604020202020204" pitchFamily="34" charset="0"/>
                <a:ea typeface="+mn-ea"/>
                <a:cs typeface="Arial" panose="020B0604020202020204" pitchFamily="34" charset="0"/>
              </a:rPr>
              <a:t> لكي يتعلم </a:t>
            </a:r>
            <a:r>
              <a:rPr lang="ar-JO" i="0" dirty="0">
                <a:latin typeface="Arial" panose="020B0604020202020204" pitchFamily="34" charset="0"/>
                <a:ea typeface="+mn-ea"/>
                <a:cs typeface="Arial" panose="020B0604020202020204" pitchFamily="34" charset="0"/>
              </a:rPr>
              <a:t>(1 يو 2: 20، 27)، في الواقع يبدو أن هذا هو الهدف الوحيد المحدد في حالة المؤمن.</a:t>
            </a:r>
            <a:endParaRPr lang="en-US" i="0" dirty="0">
              <a:latin typeface="Arial" panose="020B0604020202020204" pitchFamily="34" charset="0"/>
              <a:ea typeface="+mn-ea"/>
              <a:cs typeface="Arial" panose="020B0604020202020204" pitchFamily="34" charset="0"/>
            </a:endParaRPr>
          </a:p>
        </p:txBody>
      </p:sp>
      <p:sp>
        <p:nvSpPr>
          <p:cNvPr id="315395" name="Text Box 123"/>
          <p:cNvSpPr txBox="1">
            <a:spLocks noChangeArrowheads="1"/>
          </p:cNvSpPr>
          <p:nvPr/>
        </p:nvSpPr>
        <p:spPr bwMode="auto">
          <a:xfrm>
            <a:off x="8399463" y="0"/>
            <a:ext cx="6127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t>
            </a:r>
          </a:p>
        </p:txBody>
      </p:sp>
    </p:spTree>
    <p:extLst>
      <p:ext uri="{BB962C8B-B14F-4D97-AF65-F5344CB8AC3E}">
        <p14:creationId xmlns:p14="http://schemas.microsoft.com/office/powerpoint/2010/main" val="23675957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ar-JO" dirty="0">
                <a:ea typeface="+mj-ea"/>
                <a:cs typeface="Arial" panose="020B0604020202020204" pitchFamily="34" charset="0"/>
              </a:rPr>
              <a:t>رايري يكتب عن المسحة</a:t>
            </a:r>
            <a:endParaRPr lang="en-US" dirty="0">
              <a:ea typeface="+mj-ea"/>
              <a:cs typeface="Arial" panose="020B0604020202020204" pitchFamily="34" charset="0"/>
            </a:endParaRPr>
          </a:p>
        </p:txBody>
      </p:sp>
      <p:sp>
        <p:nvSpPr>
          <p:cNvPr id="625667" name="Rectangle 3"/>
          <p:cNvSpPr>
            <a:spLocks noGrp="1" noChangeArrowheads="1"/>
          </p:cNvSpPr>
          <p:nvPr>
            <p:ph type="subTitle" idx="1"/>
          </p:nvPr>
        </p:nvSpPr>
        <p:spPr>
          <a:xfrm>
            <a:off x="685800" y="1628800"/>
            <a:ext cx="7772400" cy="4464050"/>
          </a:xfrm>
        </p:spPr>
        <p:txBody>
          <a:bodyPr anchor="t"/>
          <a:lstStyle/>
          <a:p>
            <a:pPr algn="r">
              <a:defRPr/>
            </a:pPr>
            <a:r>
              <a:rPr lang="ar-JO" i="0" dirty="0">
                <a:latin typeface="Arial" panose="020B0604020202020204" pitchFamily="34" charset="0"/>
                <a:cs typeface="Arial" panose="020B0604020202020204" pitchFamily="34" charset="0"/>
              </a:rPr>
              <a:t>ومع ذلك إذا جاز للمرء أن يستخدم مثال مسحة المسيح (لو 4: 18؛ أع 4: 27؛ 10: 38؛ عب 1: 9) وكهنة العهد القديم (خر 30: 32-33؛ قارن "... ملوك 1 صم 10: 1؛ زك 4: 14) ثم يظهر غرض آخر وهو</a:t>
            </a:r>
            <a:r>
              <a:rPr lang="ar-JO" i="0" dirty="0">
                <a:solidFill>
                  <a:srgbClr val="F5F50F"/>
                </a:solidFill>
                <a:latin typeface="Arial" panose="020B0604020202020204" pitchFamily="34" charset="0"/>
                <a:cs typeface="Arial" panose="020B0604020202020204" pitchFamily="34" charset="0"/>
              </a:rPr>
              <a:t> الخدمة</a:t>
            </a:r>
            <a:r>
              <a:rPr lang="ar-JO" i="0" dirty="0">
                <a:latin typeface="Arial" panose="020B0604020202020204" pitchFamily="34" charset="0"/>
                <a:cs typeface="Arial" panose="020B0604020202020204" pitchFamily="34" charset="0"/>
              </a:rPr>
              <a:t>. ولكن الإختبار الكامل للمسحة يعتمد على الإمتلاء بالروح </a:t>
            </a:r>
            <a:endParaRPr lang="en-US" i="0" dirty="0">
              <a:latin typeface="Arial" panose="020B0604020202020204" pitchFamily="34" charset="0"/>
              <a:cs typeface="Arial" panose="020B0604020202020204" pitchFamily="34" charset="0"/>
            </a:endParaRPr>
          </a:p>
          <a:p>
            <a:pPr algn="r">
              <a:defRPr/>
            </a:pPr>
            <a:endParaRPr lang="en-US" i="0" dirty="0">
              <a:latin typeface="Arial" panose="020B0604020202020204" pitchFamily="34" charset="0"/>
              <a:cs typeface="Arial" panose="020B0604020202020204" pitchFamily="34" charset="0"/>
            </a:endParaRPr>
          </a:p>
          <a:p>
            <a:pPr algn="r">
              <a:defRPr/>
            </a:pPr>
            <a:r>
              <a:rPr lang="ar-JO" i="0" dirty="0">
                <a:latin typeface="Arial" panose="020B0604020202020204" pitchFamily="34" charset="0"/>
                <a:ea typeface="+mn-ea"/>
                <a:cs typeface="Arial" panose="020B0604020202020204" pitchFamily="34" charset="0"/>
              </a:rPr>
              <a:t>(رايري، الروح القدس، 73)</a:t>
            </a:r>
            <a:endParaRPr lang="en-US" i="0" dirty="0">
              <a:latin typeface="Arial" panose="020B0604020202020204" pitchFamily="34" charset="0"/>
              <a:ea typeface="+mn-ea"/>
              <a:cs typeface="Arial" panose="020B0604020202020204" pitchFamily="34" charset="0"/>
            </a:endParaRPr>
          </a:p>
        </p:txBody>
      </p:sp>
      <p:sp>
        <p:nvSpPr>
          <p:cNvPr id="317443" name="Text Box 123"/>
          <p:cNvSpPr txBox="1">
            <a:spLocks noChangeArrowheads="1"/>
          </p:cNvSpPr>
          <p:nvPr/>
        </p:nvSpPr>
        <p:spPr bwMode="auto">
          <a:xfrm>
            <a:off x="8399463" y="0"/>
            <a:ext cx="6127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t>
            </a:r>
          </a:p>
        </p:txBody>
      </p:sp>
    </p:spTree>
    <p:extLst>
      <p:ext uri="{BB962C8B-B14F-4D97-AF65-F5344CB8AC3E}">
        <p14:creationId xmlns:p14="http://schemas.microsoft.com/office/powerpoint/2010/main" val="34930099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SA" sz="2800" dirty="0">
                <a:solidFill>
                  <a:schemeClr val="bg1"/>
                </a:solidFill>
                <a:cs typeface="Arial" panose="020B0604020202020204" pitchFamily="34" charset="0"/>
              </a:rPr>
              <a:t>الآية المفتاحية</a:t>
            </a:r>
            <a:endParaRPr lang="en-US" sz="2800" dirty="0">
              <a:solidFill>
                <a:schemeClr val="bg1"/>
              </a:solidFill>
              <a:cs typeface="Arial" panose="020B0604020202020204" pitchFamily="34" charset="0"/>
            </a:endParaRPr>
          </a:p>
        </p:txBody>
      </p:sp>
      <p:sp>
        <p:nvSpPr>
          <p:cNvPr id="338946" name="Text Box 3"/>
          <p:cNvSpPr txBox="1">
            <a:spLocks noChangeArrowheads="1"/>
          </p:cNvSpPr>
          <p:nvPr/>
        </p:nvSpPr>
        <p:spPr bwMode="auto">
          <a:xfrm>
            <a:off x="8337956" y="4445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290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677" name="Text Box 5"/>
          <p:cNvSpPr txBox="1">
            <a:spLocks noChangeArrowheads="1"/>
          </p:cNvSpPr>
          <p:nvPr/>
        </p:nvSpPr>
        <p:spPr bwMode="auto">
          <a:xfrm>
            <a:off x="304800" y="2895600"/>
            <a:ext cx="8534400" cy="3108543"/>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800" b="1" u="sng" strike="noStrike" kern="1200" cap="none" spc="0" normalizeH="0" baseline="0" noProof="0" dirty="0">
                <a:ln>
                  <a:noFill/>
                </a:ln>
                <a:solidFill>
                  <a:srgbClr val="003366"/>
                </a:solidFill>
                <a:effectLst/>
                <a:uLnTx/>
                <a:uFillTx/>
                <a:latin typeface="Arial" panose="020B0604020202020204" pitchFamily="34" charset="0"/>
                <a:ea typeface="宋体" charset="0"/>
                <a:cs typeface="Arial" panose="020B0604020202020204" pitchFamily="34" charset="0"/>
              </a:rPr>
              <a:t>غرض يوحنا الرئيسي في الكتابة</a:t>
            </a:r>
            <a:endParaRPr kumimoji="0" lang="en-US" altLang="zh-CN" sz="2800" b="1" u="none" strike="noStrike" kern="1200" cap="none" spc="0" normalizeH="0" baseline="0" noProof="0" dirty="0">
              <a:ln>
                <a:noFill/>
              </a:ln>
              <a:solidFill>
                <a:srgbClr val="003366"/>
              </a:solidFill>
              <a:effectLst/>
              <a:uLnTx/>
              <a:uFillTx/>
              <a:latin typeface="Arial" panose="020B0604020202020204" pitchFamily="34" charset="0"/>
              <a:ea typeface="宋体" charset="0"/>
              <a:cs typeface="Arial" panose="020B0604020202020204" pitchFamily="34" charset="0"/>
            </a:endParaRPr>
          </a:p>
          <a:p>
            <a:pPr algn="ctr" rtl="1" eaLnBrk="1" hangingPunct="1">
              <a:defRPr/>
            </a:pPr>
            <a:r>
              <a:rPr lang="ar-SA" altLang="zh-CN" sz="2800" b="1" dirty="0">
                <a:solidFill>
                  <a:srgbClr val="003366"/>
                </a:solidFill>
                <a:latin typeface="Arial" panose="020B0604020202020204" pitchFamily="34" charset="0"/>
                <a:ea typeface="宋体" charset="0"/>
                <a:cs typeface="Arial" panose="020B0604020202020204" pitchFamily="34" charset="0"/>
              </a:rPr>
              <a:t>26 كتبت إليكم هذا عن الذين يضلونكم</a:t>
            </a:r>
            <a:r>
              <a:rPr lang="ar-JO" altLang="zh-CN" sz="2800" b="1" dirty="0">
                <a:solidFill>
                  <a:srgbClr val="003366"/>
                </a:solidFill>
                <a:latin typeface="Arial" panose="020B0604020202020204" pitchFamily="34" charset="0"/>
                <a:ea typeface="宋体" charset="0"/>
                <a:cs typeface="Arial" panose="020B0604020202020204" pitchFamily="34" charset="0"/>
              </a:rPr>
              <a:t> 27 </a:t>
            </a:r>
            <a:r>
              <a:rPr lang="ar-SA" altLang="zh-CN" sz="2800" b="1" dirty="0">
                <a:solidFill>
                  <a:srgbClr val="003366"/>
                </a:solidFill>
                <a:latin typeface="Arial" panose="020B0604020202020204" pitchFamily="34" charset="0"/>
                <a:ea typeface="宋体" charset="0"/>
                <a:cs typeface="Arial" panose="020B0604020202020204" pitchFamily="34" charset="0"/>
              </a:rPr>
              <a:t>وأما أنتم فالمسحة التي أخذتموها منه ثابتة فيكم، ولا حاجة بكم إلى أن يعلمكم أحد، بل كما تعلمكم هذه المسحة عينها عن كل شيء، وهي حق وليست كذبا</a:t>
            </a:r>
            <a:r>
              <a:rPr lang="ar-JO" altLang="zh-CN" sz="2800" b="1" dirty="0">
                <a:solidFill>
                  <a:srgbClr val="003366"/>
                </a:solidFill>
                <a:latin typeface="Arial" panose="020B0604020202020204" pitchFamily="34" charset="0"/>
                <a:ea typeface="宋体" charset="0"/>
                <a:cs typeface="Arial" panose="020B0604020202020204" pitchFamily="34" charset="0"/>
              </a:rPr>
              <a:t>ً</a:t>
            </a:r>
            <a:r>
              <a:rPr lang="ar-SA" altLang="zh-CN" sz="2800" b="1" dirty="0">
                <a:solidFill>
                  <a:srgbClr val="003366"/>
                </a:solidFill>
                <a:latin typeface="Arial" panose="020B0604020202020204" pitchFamily="34" charset="0"/>
                <a:ea typeface="宋体" charset="0"/>
                <a:cs typeface="Arial" panose="020B0604020202020204" pitchFamily="34" charset="0"/>
              </a:rPr>
              <a:t> كما علمتكم تثبتون فيه</a:t>
            </a:r>
            <a:r>
              <a:rPr lang="ar-JO" altLang="zh-CN" sz="2800" b="1" dirty="0">
                <a:solidFill>
                  <a:srgbClr val="003366"/>
                </a:solidFill>
                <a:latin typeface="Arial" panose="020B0604020202020204" pitchFamily="34" charset="0"/>
                <a:ea typeface="宋体" charset="0"/>
                <a:cs typeface="Arial" panose="020B0604020202020204" pitchFamily="34" charset="0"/>
              </a:rPr>
              <a:t> 28 </a:t>
            </a:r>
            <a:r>
              <a:rPr lang="ar-SA" altLang="zh-CN" sz="2800" b="1" dirty="0">
                <a:solidFill>
                  <a:srgbClr val="003366"/>
                </a:solidFill>
                <a:latin typeface="Arial" panose="020B0604020202020204" pitchFamily="34" charset="0"/>
                <a:ea typeface="宋体" charset="0"/>
                <a:cs typeface="Arial" panose="020B0604020202020204" pitchFamily="34" charset="0"/>
              </a:rPr>
              <a:t>والآن أيها الأولاد اثبتوا فيه، حتى إذا أظهر يكون لنا ثقة، ولا نخجل منه في مجيئه.</a:t>
            </a:r>
            <a:endParaRPr lang="ar-JO" altLang="zh-CN" sz="2800" b="1" dirty="0">
              <a:solidFill>
                <a:srgbClr val="003366"/>
              </a:solidFill>
              <a:latin typeface="Arial" panose="020B0604020202020204" pitchFamily="34" charset="0"/>
              <a:ea typeface="宋体" charset="0"/>
              <a:cs typeface="Arial" panose="020B0604020202020204" pitchFamily="34" charset="0"/>
            </a:endParaRPr>
          </a:p>
          <a:p>
            <a:pPr algn="ctr" rtl="1" eaLnBrk="1" hangingPunct="1">
              <a:defRPr/>
            </a:pPr>
            <a:r>
              <a:rPr lang="ar-SA" altLang="zh-CN" sz="2800" b="1" dirty="0">
                <a:solidFill>
                  <a:srgbClr val="003366"/>
                </a:solidFill>
                <a:latin typeface="Arial" panose="020B0604020202020204" pitchFamily="34" charset="0"/>
                <a:ea typeface="宋体" charset="0"/>
                <a:cs typeface="Arial" panose="020B0604020202020204" pitchFamily="34" charset="0"/>
              </a:rPr>
              <a:t>(١ يوحنا ٢٦ - ٢٨ )</a:t>
            </a:r>
            <a:r>
              <a:rPr kumimoji="0" lang="en-US" altLang="zh-CN" sz="2800" b="1" u="none" strike="noStrike" kern="1200" cap="none" spc="0" normalizeH="0" baseline="0" noProof="0" dirty="0">
                <a:ln>
                  <a:noFill/>
                </a:ln>
                <a:solidFill>
                  <a:srgbClr val="003366"/>
                </a:solidFill>
                <a:effectLst/>
                <a:uLnTx/>
                <a:uFillTx/>
                <a:latin typeface="Arial" panose="020B0604020202020204" pitchFamily="34" charset="0"/>
                <a:ea typeface="宋体" charset="0"/>
                <a:cs typeface="Arial" panose="020B0604020202020204" pitchFamily="34" charset="0"/>
              </a:rPr>
              <a:t> </a:t>
            </a:r>
          </a:p>
        </p:txBody>
      </p:sp>
      <p:pic>
        <p:nvPicPr>
          <p:cNvPr id="338948" name="Picture 7" descr="j018920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143000" y="304800"/>
            <a:ext cx="1676400"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330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additive="base">
                                        <p:cTn id="7" dur="500" fill="hold"/>
                                        <p:tgtEl>
                                          <p:spTgt spid="28677"/>
                                        </p:tgtEl>
                                        <p:attrNameLst>
                                          <p:attrName>ppt_x</p:attrName>
                                        </p:attrNameLst>
                                      </p:cBhvr>
                                      <p:tavLst>
                                        <p:tav tm="0">
                                          <p:val>
                                            <p:strVal val="#ppt_x"/>
                                          </p:val>
                                        </p:tav>
                                        <p:tav tm="100000">
                                          <p:val>
                                            <p:strVal val="#ppt_x"/>
                                          </p:val>
                                        </p:tav>
                                      </p:tavLst>
                                    </p:anim>
                                    <p:anim calcmode="lin" valueType="num">
                                      <p:cBhvr additive="base">
                                        <p:cTn id="8" dur="500" fill="hold"/>
                                        <p:tgtEl>
                                          <p:spTgt spid="286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nimBg="1" autoUpdateAnimBg="0"/>
    </p:bldLst>
  </p:timing>
</p:sld>
</file>

<file path=ppt/theme/theme1.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ヒラギノ角ゴ Pro W3" pitchFamily="-106" charset="-128"/>
            <a:cs typeface="ヒラギノ角ゴ Pro W3" pitchFamily="-10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ヒラギノ角ゴ Pro W3" pitchFamily="-106" charset="-128"/>
            <a:cs typeface="ヒラギノ角ゴ Pro W3" pitchFamily="-10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_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ZESTY">
  <a:themeElements>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fontScheme name="ZESTY">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SPLATS">
  <a:themeElements>
    <a:clrScheme name="SPLATS 1">
      <a:dk1>
        <a:srgbClr val="000000"/>
      </a:dk1>
      <a:lt1>
        <a:srgbClr val="FFFFFF"/>
      </a:lt1>
      <a:dk2>
        <a:srgbClr val="003399"/>
      </a:dk2>
      <a:lt2>
        <a:srgbClr val="FFFF66"/>
      </a:lt2>
      <a:accent1>
        <a:srgbClr val="FF9933"/>
      </a:accent1>
      <a:accent2>
        <a:srgbClr val="CC0066"/>
      </a:accent2>
      <a:accent3>
        <a:srgbClr val="AAADCA"/>
      </a:accent3>
      <a:accent4>
        <a:srgbClr val="DADADA"/>
      </a:accent4>
      <a:accent5>
        <a:srgbClr val="FFCAAD"/>
      </a:accent5>
      <a:accent6>
        <a:srgbClr val="B9005C"/>
      </a:accent6>
      <a:hlink>
        <a:srgbClr val="00CCCC"/>
      </a:hlink>
      <a:folHlink>
        <a:srgbClr val="0066FF"/>
      </a:folHlink>
    </a:clrScheme>
    <a:fontScheme name="SPLAT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PLATS 1">
        <a:dk1>
          <a:srgbClr val="000000"/>
        </a:dk1>
        <a:lt1>
          <a:srgbClr val="FFFFFF"/>
        </a:lt1>
        <a:dk2>
          <a:srgbClr val="003399"/>
        </a:dk2>
        <a:lt2>
          <a:srgbClr val="FFFF66"/>
        </a:lt2>
        <a:accent1>
          <a:srgbClr val="FF9933"/>
        </a:accent1>
        <a:accent2>
          <a:srgbClr val="CC0066"/>
        </a:accent2>
        <a:accent3>
          <a:srgbClr val="AAADCA"/>
        </a:accent3>
        <a:accent4>
          <a:srgbClr val="DADADA"/>
        </a:accent4>
        <a:accent5>
          <a:srgbClr val="FFCAAD"/>
        </a:accent5>
        <a:accent6>
          <a:srgbClr val="B9005C"/>
        </a:accent6>
        <a:hlink>
          <a:srgbClr val="00CCCC"/>
        </a:hlink>
        <a:folHlink>
          <a:srgbClr val="0066FF"/>
        </a:folHlink>
      </a:clrScheme>
      <a:clrMap bg1="dk2" tx1="lt1" bg2="dk1" tx2="lt2" accent1="accent1" accent2="accent2" accent3="accent3" accent4="accent4" accent5="accent5" accent6="accent6" hlink="hlink" folHlink="folHlink"/>
    </a:extraClrScheme>
    <a:extraClrScheme>
      <a:clrScheme name="SPLATS 2">
        <a:dk1>
          <a:srgbClr val="000000"/>
        </a:dk1>
        <a:lt1>
          <a:srgbClr val="FFFFFF"/>
        </a:lt1>
        <a:dk2>
          <a:srgbClr val="000080"/>
        </a:dk2>
        <a:lt2>
          <a:srgbClr val="B2B2B2"/>
        </a:lt2>
        <a:accent1>
          <a:srgbClr val="CCCCFF"/>
        </a:accent1>
        <a:accent2>
          <a:srgbClr val="99CCFF"/>
        </a:accent2>
        <a:accent3>
          <a:srgbClr val="FFFFFF"/>
        </a:accent3>
        <a:accent4>
          <a:srgbClr val="000000"/>
        </a:accent4>
        <a:accent5>
          <a:srgbClr val="E2E2FF"/>
        </a:accent5>
        <a:accent6>
          <a:srgbClr val="8AB9E7"/>
        </a:accent6>
        <a:hlink>
          <a:srgbClr val="FF99FF"/>
        </a:hlink>
        <a:folHlink>
          <a:srgbClr val="CCECFF"/>
        </a:folHlink>
      </a:clrScheme>
      <a:clrMap bg1="lt1" tx1="dk1" bg2="lt2" tx2="dk2" accent1="accent1" accent2="accent2" accent3="accent3" accent4="accent4" accent5="accent5" accent6="accent6" hlink="hlink" folHlink="folHlink"/>
    </a:extraClrScheme>
    <a:extraClrScheme>
      <a:clrScheme name="SPLAT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1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3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7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3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5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themeOverride>
</file>

<file path=ppt/theme/themeOverride9.xml><?xml version="1.0" encoding="utf-8"?>
<a:themeOverride xmlns:a="http://schemas.openxmlformats.org/drawingml/2006/main">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Designs\Capsules.pot</Template>
  <TotalTime>15622</TotalTime>
  <Words>16068</Words>
  <Application>Microsoft Macintosh PowerPoint</Application>
  <PresentationFormat>On-screen Show (4:3)</PresentationFormat>
  <Paragraphs>1964</Paragraphs>
  <Slides>218</Slides>
  <Notes>192</Notes>
  <HiddenSlides>0</HiddenSlides>
  <MMClips>0</MMClips>
  <ScaleCrop>false</ScaleCrop>
  <HeadingPairs>
    <vt:vector size="6" baseType="variant">
      <vt:variant>
        <vt:lpstr>Fonts Used</vt:lpstr>
      </vt:variant>
      <vt:variant>
        <vt:i4>20</vt:i4>
      </vt:variant>
      <vt:variant>
        <vt:lpstr>Theme</vt:lpstr>
      </vt:variant>
      <vt:variant>
        <vt:i4>61</vt:i4>
      </vt:variant>
      <vt:variant>
        <vt:lpstr>Slide Titles</vt:lpstr>
      </vt:variant>
      <vt:variant>
        <vt:i4>218</vt:i4>
      </vt:variant>
    </vt:vector>
  </HeadingPairs>
  <TitlesOfParts>
    <vt:vector size="299" baseType="lpstr">
      <vt:lpstr>26</vt:lpstr>
      <vt:lpstr>Aril</vt:lpstr>
      <vt:lpstr>ＭＳ Ｐゴシック</vt:lpstr>
      <vt:lpstr>Osaka</vt:lpstr>
      <vt:lpstr>宋体</vt:lpstr>
      <vt:lpstr>Times</vt:lpstr>
      <vt:lpstr>Accordance</vt:lpstr>
      <vt:lpstr>Arial</vt:lpstr>
      <vt:lpstr>Arial Black</vt:lpstr>
      <vt:lpstr>Arial Narrow</vt:lpstr>
      <vt:lpstr>Calibri</vt:lpstr>
      <vt:lpstr>Comic Sans MS</vt:lpstr>
      <vt:lpstr>Helvetica</vt:lpstr>
      <vt:lpstr>Helvetica Neue</vt:lpstr>
      <vt:lpstr>Lucida Grande</vt:lpstr>
      <vt:lpstr>Monotype Sorts</vt:lpstr>
      <vt:lpstr>Tahoma</vt:lpstr>
      <vt:lpstr>Times New Roman</vt:lpstr>
      <vt:lpstr>Traditional Arabic</vt:lpstr>
      <vt:lpstr>Wingdings</vt:lpstr>
      <vt:lpstr>Capsules</vt:lpstr>
      <vt:lpstr>Selling a Product or Service</vt:lpstr>
      <vt:lpstr>Default Design</vt:lpstr>
      <vt:lpstr>Compass</vt:lpstr>
      <vt:lpstr>Dad`s Tie</vt:lpstr>
      <vt:lpstr>Orbit</vt:lpstr>
      <vt:lpstr>1_Dad`s Tie</vt:lpstr>
      <vt:lpstr>Office Theme</vt:lpstr>
      <vt:lpstr>1_Blank Presentation</vt:lpstr>
      <vt:lpstr>14_Default Design</vt:lpstr>
      <vt:lpstr>8_Default Design</vt:lpstr>
      <vt:lpstr>2_Blank Presentation</vt:lpstr>
      <vt:lpstr>5_Office Theme</vt:lpstr>
      <vt:lpstr>6_Office Theme</vt:lpstr>
      <vt:lpstr>49_Blank Presentation</vt:lpstr>
      <vt:lpstr>Slit</vt:lpstr>
      <vt:lpstr>4_Blank Presentation</vt:lpstr>
      <vt:lpstr>5_Blank Presentation</vt:lpstr>
      <vt:lpstr>3_Ribbons</vt:lpstr>
      <vt:lpstr>1_Office Theme</vt:lpstr>
      <vt:lpstr>1_Nature</vt:lpstr>
      <vt:lpstr>ZESTY</vt:lpstr>
      <vt:lpstr>Frame</vt:lpstr>
      <vt:lpstr>6_Default Design</vt:lpstr>
      <vt:lpstr>7_Default Design</vt:lpstr>
      <vt:lpstr>50_Blank Presentation</vt:lpstr>
      <vt:lpstr>3_Blank Presentation</vt:lpstr>
      <vt:lpstr>2_Office Theme</vt:lpstr>
      <vt:lpstr>51_Blank Presentation</vt:lpstr>
      <vt:lpstr>2_Capsules</vt:lpstr>
      <vt:lpstr>9_Default Design</vt:lpstr>
      <vt:lpstr>1_Koi</vt:lpstr>
      <vt:lpstr>10_Blank Presentation</vt:lpstr>
      <vt:lpstr>53_Blank Presentation</vt:lpstr>
      <vt:lpstr>7_Blank Presentation</vt:lpstr>
      <vt:lpstr>32_Default Design</vt:lpstr>
      <vt:lpstr>1_Slit</vt:lpstr>
      <vt:lpstr>1_Default Design</vt:lpstr>
      <vt:lpstr>1_Selling a Product or Service</vt:lpstr>
      <vt:lpstr>1_Cascade</vt:lpstr>
      <vt:lpstr>2_Orbit</vt:lpstr>
      <vt:lpstr>10_Default Design</vt:lpstr>
      <vt:lpstr>3_Orbit</vt:lpstr>
      <vt:lpstr>SPLATS</vt:lpstr>
      <vt:lpstr>11_Default Design</vt:lpstr>
      <vt:lpstr>13_Default Design</vt:lpstr>
      <vt:lpstr>15_Default Design</vt:lpstr>
      <vt:lpstr>1_untitled 1</vt:lpstr>
      <vt:lpstr>16_Default Design</vt:lpstr>
      <vt:lpstr>2_Koi</vt:lpstr>
      <vt:lpstr>2_Slit</vt:lpstr>
      <vt:lpstr>12_Default Design</vt:lpstr>
      <vt:lpstr>17_Default Design</vt:lpstr>
      <vt:lpstr>1_Textured</vt:lpstr>
      <vt:lpstr>8_Blank Presentation</vt:lpstr>
      <vt:lpstr>Blank Presentation</vt:lpstr>
      <vt:lpstr>1_Capsules</vt:lpstr>
      <vt:lpstr>6_Blank Presentation</vt:lpstr>
      <vt:lpstr>3_Capsules</vt:lpstr>
      <vt:lpstr>5_Cascade</vt:lpstr>
      <vt:lpstr>19_Default Design</vt:lpstr>
      <vt:lpstr>١ يوحنا</vt:lpstr>
      <vt:lpstr>الكلمة المفتاحية</vt:lpstr>
      <vt:lpstr>السمة</vt:lpstr>
      <vt:lpstr>الآية المفتاحية</vt:lpstr>
      <vt:lpstr>البيان الموجز </vt:lpstr>
      <vt:lpstr>بيـــــان الملـــكوت</vt:lpstr>
      <vt:lpstr>العــــهــــد</vt:lpstr>
      <vt:lpstr>الخــــلاص</vt:lpstr>
      <vt:lpstr>النبوة  ( الرب ، الإله )</vt:lpstr>
      <vt:lpstr> 1 يوحنا – المخطط الموجز</vt:lpstr>
      <vt:lpstr>Acrostic Bible – 1 يوحنا</vt:lpstr>
      <vt:lpstr>كن مطيعاً</vt:lpstr>
      <vt:lpstr>تميل الأغنام إلى الضلال</vt:lpstr>
      <vt:lpstr>كيف يمكنك تجنب الضلال في التعاليم الباطلة؟</vt:lpstr>
      <vt:lpstr>١- أطع أوامر الله (١-٢).</vt:lpstr>
      <vt:lpstr>٢- أحبوا الآخرين (٣: ١-٥: ٣).</vt:lpstr>
      <vt:lpstr>مميزات الطاعة</vt:lpstr>
      <vt:lpstr>الفكرة الرئيسية للرسالة</vt:lpstr>
      <vt:lpstr>التطبيق</vt:lpstr>
      <vt:lpstr>Black</vt:lpstr>
      <vt:lpstr>العنوان</vt:lpstr>
      <vt:lpstr>يوحنا ٢٠ : ٣-٤ 3 فخرج بطرس والتلميذ الآخر وأتيا إلى القبر 4 وكان الإثنان يركضان معاً، فسبق التلميذ الآخر بطرس وجاء أولاً إلى القبر</vt:lpstr>
      <vt:lpstr>PowerPoint Presentation</vt:lpstr>
      <vt:lpstr>PowerPoint Presentation</vt:lpstr>
      <vt:lpstr>التأليف</vt:lpstr>
      <vt:lpstr>التاريخ</vt:lpstr>
      <vt:lpstr>الأصل / المستلمين</vt:lpstr>
      <vt:lpstr>المناسبة</vt:lpstr>
      <vt:lpstr>المناسبة</vt:lpstr>
      <vt:lpstr>المناسبة</vt:lpstr>
      <vt:lpstr>الخصائص</vt:lpstr>
      <vt:lpstr>البيان الموجز</vt:lpstr>
      <vt:lpstr>الهيكل الحلزوني الصاعد في     1 يوحنا</vt:lpstr>
      <vt:lpstr>الملخص</vt:lpstr>
      <vt:lpstr>الحجة</vt:lpstr>
      <vt:lpstr>إنجيل يهوذا</vt:lpstr>
      <vt:lpstr>إنجيل يهوذا</vt:lpstr>
      <vt:lpstr>إيرينايوس     (180 م)</vt:lpstr>
      <vt:lpstr>توليف</vt:lpstr>
      <vt:lpstr>الحجة</vt:lpstr>
      <vt:lpstr>التأكيد في 1 يوحنا 5: 11-13</vt:lpstr>
      <vt:lpstr>Key Word</vt:lpstr>
      <vt:lpstr>Key Word</vt:lpstr>
      <vt:lpstr>I Love You, Lord 1/1</vt:lpstr>
      <vt:lpstr>كن مطيعاً</vt:lpstr>
      <vt:lpstr>نحن خراف</vt:lpstr>
      <vt:lpstr>تميل الأغنام إلى الضلال</vt:lpstr>
      <vt:lpstr>تصبح الأغنام الضائعة وحيدة</vt:lpstr>
      <vt:lpstr>تميل الأغنام إلى العودة</vt:lpstr>
      <vt:lpstr>لكن الضلال له ثمن.</vt:lpstr>
      <vt:lpstr>يُظهر التتبع بنظام تحديد المواقع مقدار قطعان الذئاب التي تتجنب نطاق بعضها البعض</vt:lpstr>
      <vt:lpstr>هل ضللت؟</vt:lpstr>
      <vt:lpstr>كيف يمكنك تجنب الضلال في التعاليم الباطلة؟</vt:lpstr>
      <vt:lpstr>السمة</vt:lpstr>
      <vt:lpstr>الغنوسية: أسئلة  محيّرة</vt:lpstr>
      <vt:lpstr>المكونات الأساسية للغنوسية</vt:lpstr>
      <vt:lpstr>المفهوم الغنوسي للخلاص</vt:lpstr>
      <vt:lpstr>الوجهة الأصلية</vt:lpstr>
      <vt:lpstr>  نظرة عامة على العهد الجديد  (الرسائل العامة والكلمات المفتاحية)</vt:lpstr>
      <vt:lpstr>المناقشة</vt:lpstr>
      <vt:lpstr> 1 يوحنا – المخطط الموجز</vt:lpstr>
      <vt:lpstr>كيف يمكنك تجنب الضلال في التعاليم الباطلة؟</vt:lpstr>
      <vt:lpstr>كيف يمكنك…</vt:lpstr>
      <vt:lpstr>Slides on  1 يوحنا 1  </vt:lpstr>
      <vt:lpstr>١-أطع أوامر الله (١-٢).</vt:lpstr>
      <vt:lpstr>١ يوحنا ١  الذي كان من البدء الذي سمعناه الذي رأيناه بعيوننا الذي شاهدناه ولمسته أيدينا من جهة كلمة الحياة.</vt:lpstr>
      <vt:lpstr>الأفكار الغنوسة (المعرفة السرية)</vt:lpstr>
      <vt:lpstr> ١ يوحنا ١   2 فإن الحياة أظهرت، وقد رأينا ونشهد ونخبركم بالحياة الأبدية التي كانت عند الآب وأظهرت لنا.</vt:lpstr>
      <vt:lpstr>١ يوحنا ١ : ٣-٤  3 الذي رأيناه وسمعناه نخبركم به، لكي يكون لكم أيضاً شركة معنا، وأما شركتنا نحن فهي مع الآب ومع ابنه يسوع المسيح 4 ونكتب إليكم هذا لكي يكون فرحكم كاملاً.</vt:lpstr>
      <vt:lpstr>علّم يوحنا أن الله قد أظهر يسوع</vt:lpstr>
      <vt:lpstr>صار الله إنساناً</vt:lpstr>
      <vt:lpstr>ميلاد السيد المسيح</vt:lpstr>
      <vt:lpstr>ما زال الحكماء يبحثون عنه</vt:lpstr>
      <vt:lpstr>عبرانيين ٢ : ١٤</vt:lpstr>
      <vt:lpstr>١-أطع أوامر الله (١-٢).</vt:lpstr>
      <vt:lpstr>١ يوحنا ١ : ٥ وهذا هو الخبر الذي سمعناه منه ونخبركم به: إن الله نور وليس فيه ظلمة البتة.</vt:lpstr>
      <vt:lpstr>6 إن قلنا: إن لنا شركة معه وسلكنا في الظلمة، نكذب ولسنا نعمل الحق. </vt:lpstr>
      <vt:lpstr>١ يوحنا ١ : ٨ 8 إن قلنا: إنه ليس لنا خطية نضل أنفسنا وليس الحق فينا.</vt:lpstr>
      <vt:lpstr>غفران الخطيَّة في العهد القديم</vt:lpstr>
      <vt:lpstr>غفران الخطية في العهد الجديد</vt:lpstr>
      <vt:lpstr>غفران الخطية في العهد الجديد</vt:lpstr>
      <vt:lpstr>Slides on  1 يوحنا 2  </vt:lpstr>
      <vt:lpstr>١ يوحنا ٢ : ١ يا أولادي أكتب إليكم هذا لكي لا تخطئوا، وإن أخطأ أحد فلنا شفيع عند الآب، يسوع المسيح البار.</vt:lpstr>
      <vt:lpstr>من هو الذي يدين؟ المسيح هو الذي مات بل بالحري قام أيضاً الذي هو أيضا عن يمين الله الذي أيضا يشفع فينا.</vt:lpstr>
      <vt:lpstr>١ يوحنا ٢  2 وهو كفارة لخطايانا، ليس لخطايانا فقط، بل لخطايا كل العالم أيضاً.</vt:lpstr>
      <vt:lpstr>١-أطع أوامر الله (١-٢).</vt:lpstr>
      <vt:lpstr>١ يوحنا ٢ : ١٥  لا تحبوا العالم</vt:lpstr>
      <vt:lpstr>PowerPoint Presentation</vt:lpstr>
      <vt:lpstr>PowerPoint Presentation</vt:lpstr>
      <vt:lpstr>والعالم يمضي وشهوته ١ يوحنا ٢ : ١٦ </vt:lpstr>
      <vt:lpstr>أمور العالم</vt:lpstr>
      <vt:lpstr>PowerPoint Presentation</vt:lpstr>
      <vt:lpstr>18 أيها الأولاد هي الساعة الأخيرة.  وكما سمعتم أن ضد المسيح يأتي قد صار الآن أضداد للمسيح كثيرون.  من هنا نعلم أنها الساعة الأخيرة. 19 منا خرجوا لكنهم لم يكونوا منا لأنهم لو كانوا منا لبقوا معنا.  لكن ليظهروا أنهم ليسوا جميعهم منا.  (1 يوحنا 2: 18- 19).</vt:lpstr>
      <vt:lpstr>PowerPoint Presentation</vt:lpstr>
      <vt:lpstr>رايري يكتب عن المسحة</vt:lpstr>
      <vt:lpstr>مسحة الروح</vt:lpstr>
      <vt:lpstr>رايري يكتب عن المسحة</vt:lpstr>
      <vt:lpstr>رايري يكتب عن المسحة</vt:lpstr>
      <vt:lpstr>الآية المفتاحية</vt:lpstr>
      <vt:lpstr>تأثير أوبرا وينفري</vt:lpstr>
      <vt:lpstr>أوبرا تقود الملايين إلى الضلال</vt:lpstr>
      <vt:lpstr>أوبرا تقود الملايين إلى الضلال</vt:lpstr>
      <vt:lpstr>أوبرا تقود الملايين إلى الضلال</vt:lpstr>
      <vt:lpstr>الأخطاء التفسيرية الكتابية</vt:lpstr>
      <vt:lpstr>44 لغة</vt:lpstr>
      <vt:lpstr>من هو       يسوع المسيح بالحقيقة؟</vt:lpstr>
      <vt:lpstr>رؤية براون ليسوع من خلال المؤرخ لي تيبينج...</vt:lpstr>
      <vt:lpstr>هل الكتاب المقدس ذو مصداقية؟</vt:lpstr>
      <vt:lpstr>إن القول بأن كتاب دان براون يدور حول المسيحية هو مثل القول بأن كتاب العثور على نيمو يدور حول الأحياء البحرية.</vt:lpstr>
      <vt:lpstr>كيف يمكنك…</vt:lpstr>
      <vt:lpstr>Slides on  1 يوحنا 3   </vt:lpstr>
      <vt:lpstr>٢- أحب الآخرين (٣: ١-٥: ٣)</vt:lpstr>
      <vt:lpstr>PowerPoint Presentation</vt:lpstr>
      <vt:lpstr>كم يمكن للمؤمن أن يُخطئ؟ (1 يوحنا 3: 4)</vt:lpstr>
      <vt:lpstr>كم يمكن للمؤمن أن يُخطئ؟ (1 يوحنا 3: 6)</vt:lpstr>
      <vt:lpstr>تتباين كل من الترجمات الأربع السابقة في تقديم الآيتين 4، 6.  تُعطي الترجمات (NLT) ،(NAU) ، (NET)، المعنى المعتاد للأية رقم 6. باستثناء الترجمة (NIV) التي تقول: من يفعل الخطية فهو من إبليس  ...  النقطة الأساسية: نحن نخطئ عندما نتبع الشيطان بدلاً من الله.</vt:lpstr>
      <vt:lpstr>٢- أحب الآخرين (٣: ١-٥: ٣).</vt:lpstr>
      <vt:lpstr>١ يوحنا ٣ : ١١ لأن هذا هو الخبر الذي سمعتموه من البدء: أن يحب بعضنا بعضاً.</vt:lpstr>
      <vt:lpstr>كره الناس  من الشيطان.</vt:lpstr>
      <vt:lpstr>٢- أحب الآخرين (٣: ١-٥: ٣).</vt:lpstr>
      <vt:lpstr>١ يوحنا ٣ : ١٦-١٧   16 بهذا قد عرفنا المحبة: أن ذاك وضع نفسه لأجلنا، فنحن ينبغي لنا أن نضع نفوسنا لأجل الإخوة 17 وأما من كان له معيشة العالم، ونظر أخاه محتاجاً وأغلق أحشاءه عنه، فكيف تثبت محبة الله فيه؟</vt:lpstr>
      <vt:lpstr>١ يوحنا ٣ : ١٨-٢٠   18 يا أولادي لا نحب بالكلام ولا باللسان، بل بالعمل والحق 19 وبهذا نعرف أننا من الحق ونسكن قلوبنا قدامه 20 لأنه إن لامتنا قلوبنا فالله أعظم من قلوبنا، ويعلم كل شيء.</vt:lpstr>
      <vt:lpstr>٢- أحب الآخرين (٣: ١-٥: ٣).</vt:lpstr>
      <vt:lpstr>١ يوحنا ٣ : ٢١   أيها الأحباء إن لم تلمنا قلوبنا، فلنا ثقة من نحو الله.</vt:lpstr>
      <vt:lpstr>١ يوحنا ٣ : ٢٢   22 ومهما سألنا ننال منه لأننا نحفظ وصاياه، ونعمل الأعمال المرضية أمامه.</vt:lpstr>
      <vt:lpstr>١ يوحنا ٣ : ٢٣-٢٤   23 وهذه هي وصيته: أن نؤمن باسم ابنه يسوع المسيح، ونحب بعضنا بعضاً كما أعطانا وصية. 24 ومن يحفظ وصاياه يثبت فيه وهو فيه، وبهذا نعرف أنه يثبت فينا: من الروح الذي أعطانا.</vt:lpstr>
      <vt:lpstr>Slides on  1 يوحنا 4  </vt:lpstr>
      <vt:lpstr>٢- أحب الآخرين (٣: ١-٥: ٣).</vt:lpstr>
      <vt:lpstr>١ يوحنا ٤  1 أيها الأحباء لا تصدقوا كل روح.</vt:lpstr>
      <vt:lpstr>١ يوحنا ٤ : ١-٢  1 أيها الأحباء لا تصدقوا كل روح، بل امتحنوا الأرواح: هل هي من الله؟ لأن أنبياء كذبة كثيرين قد خرجوا إلى العالم 2 بهذا تعرفون روح الله: كل روح يعترف بيسوع المسيح أنه قد جاء في الجسد فهو من الله.</vt:lpstr>
      <vt:lpstr>١ يوحنا ٤ : ٣   وكل روح لا يعترف بيسوع المسيح، أنه قد جاء في الجسد فليس من الله، وهذا هو روح ضد المسيح الذي سمعتم أنه يأتي، والآن هو في العالم.</vt:lpstr>
      <vt:lpstr>١ يوحنا ٤ : ٤-٥   4 أنتم من الله أيها الأولاد، وقد غلبتموهم لأن الذي فيكم أعظم من الذي في العالم 5 هم من العالم من أجل ذلك يتكلمون من العالم، والعالم يسمع لهم.</vt:lpstr>
      <vt:lpstr>١ يوحنا ٤ : ٦   نحن من الله فمن يعرف الله يسمع لنا، ومن ليس من الله لا يسمع لنا، من هذا نعرف روح الحق وروح الضلال.</vt:lpstr>
      <vt:lpstr>٢- أحب الآخرين (٣: ١-٥: ٣).</vt:lpstr>
      <vt:lpstr>١ يوحنا ٤ : ٧-٨ 7 أيها الأحباء لنحب بعضنا بعضاً، لأن المحبة هي من الله، وكل من يحب فقد ولد من الله ويعرف الله. 8 ومن لا يحب لم يعرف الله، لأن الله محبة.</vt:lpstr>
      <vt:lpstr>PowerPoint Presentation</vt:lpstr>
      <vt:lpstr>Slides on  1 يوحنا 5</vt:lpstr>
      <vt:lpstr>٢- أحب الآخرين (٣: ١-٥: ٣).</vt:lpstr>
      <vt:lpstr>١ يوحنا ٥ : ١-٣ 1 كل من يؤمن أن يسوع هو المسيح فقد ولد من الله، وكل من يحب الوالد يحب المولود منه أيضاً 2 بهذا نعرف أننا نحب أولاد الله: إذا أحببنا الله وحفظنا وصاياه 3 فإن هذه هي محبة الله: أن نحفظ وصاياه ووصاياه ليست ثقيلة.</vt:lpstr>
      <vt:lpstr>كيف يمكنك…</vt:lpstr>
      <vt:lpstr>- فرنسيس تشان - </vt:lpstr>
      <vt:lpstr>مميزات الطاعة</vt:lpstr>
      <vt:lpstr>١ يوحنا ٥ : ٤-٥ 4 لأن كل من ولد من الله يغلب العالم، وهذه هي الغلبة التي تغلب العالم: إيماننا 5 من هو الذي يغلب العالم، إلا الذي يؤمن أن يسوع هو ابن الله؟</vt:lpstr>
      <vt:lpstr>مميزات الطاعة</vt:lpstr>
      <vt:lpstr>الإختطاف</vt:lpstr>
      <vt:lpstr>الإختطاف</vt:lpstr>
      <vt:lpstr>PowerPoint Presentation</vt:lpstr>
      <vt:lpstr>عطية الله (1 يوحنا 5: 11- 13).</vt:lpstr>
      <vt:lpstr>صلاة</vt:lpstr>
      <vt:lpstr>الضمان  الأبدي</vt:lpstr>
      <vt:lpstr>سحتقر البعض          الضمان</vt:lpstr>
      <vt:lpstr>Some Despise Security</vt:lpstr>
      <vt:lpstr>Eternal Security</vt:lpstr>
      <vt:lpstr>تمييز المصطلحات</vt:lpstr>
      <vt:lpstr>تمييز المصطلحات</vt:lpstr>
      <vt:lpstr>الدعم اللاهوتي للضمان الأبدي</vt:lpstr>
      <vt:lpstr>PowerPoint Presentation</vt:lpstr>
      <vt:lpstr>عمل                  الله                  الآب</vt:lpstr>
      <vt:lpstr>الإختيار</vt:lpstr>
      <vt:lpstr>دائم ؟</vt:lpstr>
      <vt:lpstr>عمل المسيح الإبن</vt:lpstr>
      <vt:lpstr>يوحنا ١٠ : ٢٧-٢٩ 27 خرافي تسمع صوتي، وأنا أعرفها فتتبعني 28 وأنا أعطيها حياة أبدية، ولن تهلك إلى الأبد، ولا يخطفها أحد من يدي 29 أبي الذي أعطاني إياها هو أعظم من الكل، ولا يقدر أحد أن يخطف من يد أبي.</vt:lpstr>
      <vt:lpstr>صدق او لا تصدق!</vt:lpstr>
      <vt:lpstr>إدعاء مذهل</vt:lpstr>
      <vt:lpstr>دائم؟</vt:lpstr>
      <vt:lpstr>عمل ختم الروح</vt:lpstr>
      <vt:lpstr> الختم يضمن الأمان ويقدم التأكيد</vt:lpstr>
      <vt:lpstr> 13 الذي فيه أيضاَ أنتم إذ سمعتم كلمة الحق إنجيل خلاصكم الذي فيه أيضاً إذ آمنتم ختمتم بروح الموعد القدوس 14 الذي هو عربون ميراثنا لفداء المقتنى لمدح مجده (أف 1: 13-14)</vt:lpstr>
      <vt:lpstr>تأكيد  الخلاص</vt:lpstr>
      <vt:lpstr>رومية ١٠ : ٩-١٠</vt:lpstr>
      <vt:lpstr>طبيعة الخلاص</vt:lpstr>
      <vt:lpstr> وقوف المؤمن  أمام الله  يثبت الضمان</vt:lpstr>
      <vt:lpstr>الدعم الكتابي  للضمان الأبدي</vt:lpstr>
      <vt:lpstr>التأكيد في 1 يوحنا 5: 11-13</vt:lpstr>
      <vt:lpstr>نحن بحاجة لنوال بر الله – ولكن كيف؟</vt:lpstr>
      <vt:lpstr>البر في رسالة رومية</vt:lpstr>
      <vt:lpstr>قد أكمل</vt:lpstr>
      <vt:lpstr>النعمة هي ...</vt:lpstr>
      <vt:lpstr>لا دينونة (8: 1)</vt:lpstr>
      <vt:lpstr>الضمان في رومية 8</vt:lpstr>
      <vt:lpstr>أزمنة الخلاص الثلاث </vt:lpstr>
      <vt:lpstr>Blessed Assurance 1/7</vt:lpstr>
      <vt:lpstr>Blessed Assurance 2/7</vt:lpstr>
      <vt:lpstr>Blessed Assurance 3/7</vt:lpstr>
      <vt:lpstr>Blessed Assurance 4/7</vt:lpstr>
      <vt:lpstr>Blessed Assurance 5/7</vt:lpstr>
      <vt:lpstr>Blessed Assurance 6/7</vt:lpstr>
      <vt:lpstr>Blessed Assurance 7/7</vt:lpstr>
      <vt:lpstr>مثل على رومية 8: 28-30</vt:lpstr>
      <vt:lpstr>المعرفة السابقة</vt:lpstr>
      <vt:lpstr>التعيين المسبق</vt:lpstr>
      <vt:lpstr>الدعوة والتبرير</vt:lpstr>
      <vt:lpstr> التقديس المتدرج والضمان الأبدي</vt:lpstr>
      <vt:lpstr> الإختطاف</vt:lpstr>
      <vt:lpstr> التمجيد</vt:lpstr>
      <vt:lpstr>في كل الأشياء يعمل الله للخير ...  (8: 28-30)</vt:lpstr>
      <vt:lpstr>مميزات الطاعة</vt:lpstr>
      <vt:lpstr>١ يوحنا ٥ : ١٤-١٥  14 وهذه هي الثقة التي لنا عنده: أنه إن طلبنا شيئا حسب مشيئته يسمع لنا 15 وإن كنا نعلم أنه مهما طلبنا يسمع لنا، نعلم أن لنا الطلبات التي طلبناها منه.</vt:lpstr>
      <vt:lpstr>16 إن رأى أحد أخاه يخطئ خطية ليست للموت، يطلب فيعطيه حياة للذين يخطئون ليس للموت.</vt:lpstr>
      <vt:lpstr>تؤدي بعض الخطايا إلى الموت المبكر (يوحنا الأولى 5: 16-17 )</vt:lpstr>
      <vt:lpstr>مميزات الطاعة</vt:lpstr>
      <vt:lpstr>كم يمكن للمؤمن أن يُخطئ؟ (1 يوحنا 5: 18).</vt:lpstr>
      <vt:lpstr>مميزات الطاعة</vt:lpstr>
      <vt:lpstr>1 يوحنا 5: 21</vt:lpstr>
      <vt:lpstr>أيها الأولاد احفظوا أنفسكم من الأصنام. آمين (1 يوحنا 5: 21)</vt:lpstr>
      <vt:lpstr>"Dear children, keep away from anything that might take God’s place in your hearts" (1 يوحنا 5:21 NLT).</vt:lpstr>
      <vt:lpstr>كيف يمكنك تجنب الضلال في التعاليم الباطلة؟</vt:lpstr>
      <vt:lpstr>كيف يمكنك…</vt:lpstr>
      <vt:lpstr>١-أطع أوامر الله (١-٢).</vt:lpstr>
      <vt:lpstr>٢- أحب الآخرين (٣: ١-٥: ٣).</vt:lpstr>
      <vt:lpstr>مميزات الطاعة</vt:lpstr>
      <vt:lpstr>الفكرة الرئيسية للرسالة</vt:lpstr>
      <vt:lpstr>التطبيق</vt:lpstr>
      <vt:lpstr>Black</vt:lpstr>
      <vt:lpstr>وعظ العهد الجديد • BibleStudyDownloads.org</vt:lpstr>
      <vt:lpstr>Clearing History</vt:lpstr>
      <vt:lpstr>Black</vt:lpstr>
      <vt:lpstr>مسح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436</cp:revision>
  <cp:lastPrinted>2026-04-09T10:48:54Z</cp:lastPrinted>
  <dcterms:created xsi:type="dcterms:W3CDTF">2003-04-19T16:55:33Z</dcterms:created>
  <dcterms:modified xsi:type="dcterms:W3CDTF">2026-04-09T11:47:27Z</dcterms:modified>
</cp:coreProperties>
</file>