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0.xml" ContentType="application/vnd.openxmlformats-officedocument.theme+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4.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5.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6.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7.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8.xml" ContentType="application/vnd.openxmlformats-officedocument.theme+xml"/>
  <Override PartName="/ppt/slideLayouts/slideLayout361.xml" ContentType="application/vnd.openxmlformats-officedocument.presentationml.slideLayout+xml"/>
  <Override PartName="/ppt/theme/theme39.xml" ContentType="application/vnd.openxmlformats-officedocument.theme+xml"/>
  <Override PartName="/ppt/slideLayouts/slideLayout362.xml" ContentType="application/vnd.openxmlformats-officedocument.presentationml.slideLayout+xml"/>
  <Override PartName="/ppt/theme/theme40.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1.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2.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3.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4.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5.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6.xml" ContentType="application/vnd.openxmlformats-officedocument.theme+xml"/>
  <Override PartName="/ppt/slideLayouts/slideLayout428.xml" ContentType="application/vnd.openxmlformats-officedocument.presentationml.slideLayout+xml"/>
  <Override PartName="/ppt/theme/theme4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8.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9.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50.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51.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2.xml" ContentType="application/vnd.openxmlformats-officedocument.theme+xml"/>
  <Override PartName="/ppt/slideLayouts/slideLayout484.xml" ContentType="application/vnd.openxmlformats-officedocument.presentationml.slideLayout+xml"/>
  <Override PartName="/ppt/theme/theme53.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54.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5.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6.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7.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8.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4.xml" ContentType="application/vnd.openxmlformats-officedocument.themeOverride+xml"/>
  <Override PartName="/ppt/notesSlides/notesSlide67.xml" ContentType="application/vnd.openxmlformats-officedocument.presentationml.notesSlide+xml"/>
  <Override PartName="/ppt/theme/themeOverride5.xml" ContentType="application/vnd.openxmlformats-officedocument.themeOverride+xml"/>
  <Override PartName="/ppt/notesSlides/notesSlide68.xml" ContentType="application/vnd.openxmlformats-officedocument.presentationml.notesSlide+xml"/>
  <Override PartName="/ppt/theme/themeOverride6.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7.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heme/themeOverride8.xml" ContentType="application/vnd.openxmlformats-officedocument.themeOverr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812" r:id="rId4"/>
    <p:sldMasterId id="2147483842" r:id="rId5"/>
    <p:sldMasterId id="2147483974" r:id="rId6"/>
    <p:sldMasterId id="2147484048" r:id="rId7"/>
    <p:sldMasterId id="2147484282" r:id="rId8"/>
    <p:sldMasterId id="2147484294" r:id="rId9"/>
    <p:sldMasterId id="2147484306" r:id="rId10"/>
    <p:sldMasterId id="2147484309" r:id="rId11"/>
    <p:sldMasterId id="2147484321" r:id="rId12"/>
    <p:sldMasterId id="2147484323" r:id="rId13"/>
    <p:sldMasterId id="2147484327" r:id="rId14"/>
    <p:sldMasterId id="2147484697" r:id="rId15"/>
    <p:sldMasterId id="2147484786" r:id="rId16"/>
    <p:sldMasterId id="2147485760" r:id="rId17"/>
    <p:sldMasterId id="2147485772" r:id="rId18"/>
    <p:sldMasterId id="2147485796" r:id="rId19"/>
    <p:sldMasterId id="2147485810" r:id="rId20"/>
    <p:sldMasterId id="2147485822" r:id="rId21"/>
    <p:sldMasterId id="2147485834" r:id="rId22"/>
    <p:sldMasterId id="2147485845" r:id="rId23"/>
    <p:sldMasterId id="2147485857" r:id="rId24"/>
    <p:sldMasterId id="2147485894" r:id="rId25"/>
    <p:sldMasterId id="2147485906" r:id="rId26"/>
    <p:sldMasterId id="2147485920" r:id="rId27"/>
    <p:sldMasterId id="2147485945" r:id="rId28"/>
    <p:sldMasterId id="2147485957" r:id="rId29"/>
    <p:sldMasterId id="2147485960" r:id="rId30"/>
    <p:sldMasterId id="2147485972" r:id="rId31"/>
    <p:sldMasterId id="2147485974" r:id="rId32"/>
    <p:sldMasterId id="2147485986" r:id="rId33"/>
    <p:sldMasterId id="2147485998" r:id="rId34"/>
    <p:sldMasterId id="2147486012" r:id="rId35"/>
    <p:sldMasterId id="2147486024" r:id="rId36"/>
    <p:sldMasterId id="2147486036" r:id="rId37"/>
    <p:sldMasterId id="2147486048" r:id="rId38"/>
    <p:sldMasterId id="2147486061" r:id="rId39"/>
    <p:sldMasterId id="2147486063" r:id="rId40"/>
    <p:sldMasterId id="2147486065" r:id="rId41"/>
    <p:sldMasterId id="2147486078" r:id="rId42"/>
    <p:sldMasterId id="2147486089" r:id="rId43"/>
    <p:sldMasterId id="2147486101" r:id="rId44"/>
    <p:sldMasterId id="2147486113" r:id="rId45"/>
    <p:sldMasterId id="2147486124" r:id="rId46"/>
    <p:sldMasterId id="2147486136" r:id="rId47"/>
    <p:sldMasterId id="2147486138" r:id="rId48"/>
    <p:sldMasterId id="2147486150" r:id="rId49"/>
    <p:sldMasterId id="2147486162" r:id="rId50"/>
    <p:sldMasterId id="2147486174" r:id="rId51"/>
    <p:sldMasterId id="2147486186" r:id="rId52"/>
    <p:sldMasterId id="2147486198" r:id="rId53"/>
    <p:sldMasterId id="2147486200" r:id="rId54"/>
    <p:sldMasterId id="2147486212" r:id="rId55"/>
    <p:sldMasterId id="2147486224" r:id="rId56"/>
    <p:sldMasterId id="2147486237" r:id="rId57"/>
    <p:sldMasterId id="2147486250" r:id="rId58"/>
    <p:sldMasterId id="2147486262" r:id="rId59"/>
  </p:sldMasterIdLst>
  <p:notesMasterIdLst>
    <p:notesMasterId r:id="rId277"/>
  </p:notesMasterIdLst>
  <p:sldIdLst>
    <p:sldId id="5389" r:id="rId60"/>
    <p:sldId id="5390" r:id="rId61"/>
    <p:sldId id="5391" r:id="rId62"/>
    <p:sldId id="5392" r:id="rId63"/>
    <p:sldId id="5343" r:id="rId64"/>
    <p:sldId id="5393" r:id="rId65"/>
    <p:sldId id="5344" r:id="rId66"/>
    <p:sldId id="5394" r:id="rId67"/>
    <p:sldId id="5395" r:id="rId68"/>
    <p:sldId id="5396" r:id="rId69"/>
    <p:sldId id="5397" r:id="rId70"/>
    <p:sldId id="5345" r:id="rId71"/>
    <p:sldId id="5398" r:id="rId72"/>
    <p:sldId id="5399" r:id="rId73"/>
    <p:sldId id="5346" r:id="rId74"/>
    <p:sldId id="5347" r:id="rId75"/>
    <p:sldId id="5348" r:id="rId76"/>
    <p:sldId id="5400" r:id="rId77"/>
    <p:sldId id="5401" r:id="rId78"/>
    <p:sldId id="5402" r:id="rId79"/>
    <p:sldId id="275" r:id="rId80"/>
    <p:sldId id="290" r:id="rId81"/>
    <p:sldId id="261" r:id="rId82"/>
    <p:sldId id="276" r:id="rId83"/>
    <p:sldId id="262" r:id="rId84"/>
    <p:sldId id="263" r:id="rId85"/>
    <p:sldId id="285" r:id="rId86"/>
    <p:sldId id="265" r:id="rId87"/>
    <p:sldId id="267" r:id="rId88"/>
    <p:sldId id="266" r:id="rId89"/>
    <p:sldId id="268" r:id="rId90"/>
    <p:sldId id="270" r:id="rId91"/>
    <p:sldId id="286" r:id="rId92"/>
    <p:sldId id="271" r:id="rId93"/>
    <p:sldId id="1227" r:id="rId94"/>
    <p:sldId id="347" r:id="rId95"/>
    <p:sldId id="348" r:id="rId96"/>
    <p:sldId id="384" r:id="rId97"/>
    <p:sldId id="272" r:id="rId98"/>
    <p:sldId id="5514" r:id="rId99"/>
    <p:sldId id="5405" r:id="rId100"/>
    <p:sldId id="260" r:id="rId101"/>
    <p:sldId id="301" r:id="rId102"/>
    <p:sldId id="282" r:id="rId103"/>
    <p:sldId id="5406" r:id="rId104"/>
    <p:sldId id="5407" r:id="rId105"/>
    <p:sldId id="5408" r:id="rId106"/>
    <p:sldId id="5409" r:id="rId107"/>
    <p:sldId id="5410" r:id="rId108"/>
    <p:sldId id="5411" r:id="rId109"/>
    <p:sldId id="5412" r:id="rId110"/>
    <p:sldId id="5413" r:id="rId111"/>
    <p:sldId id="5414" r:id="rId112"/>
    <p:sldId id="5415" r:id="rId113"/>
    <p:sldId id="5416" r:id="rId114"/>
    <p:sldId id="5417" r:id="rId115"/>
    <p:sldId id="5418" r:id="rId116"/>
    <p:sldId id="5419" r:id="rId117"/>
    <p:sldId id="5420" r:id="rId118"/>
    <p:sldId id="5421" r:id="rId119"/>
    <p:sldId id="5422" r:id="rId120"/>
    <p:sldId id="5159" r:id="rId121"/>
    <p:sldId id="5423" r:id="rId122"/>
    <p:sldId id="369" r:id="rId123"/>
    <p:sldId id="5171" r:id="rId124"/>
    <p:sldId id="1223" r:id="rId125"/>
    <p:sldId id="5424" r:id="rId126"/>
    <p:sldId id="1209" r:id="rId127"/>
    <p:sldId id="1225" r:id="rId128"/>
    <p:sldId id="5425" r:id="rId129"/>
    <p:sldId id="5426" r:id="rId130"/>
    <p:sldId id="303" r:id="rId131"/>
    <p:sldId id="5154" r:id="rId132"/>
    <p:sldId id="304" r:id="rId133"/>
    <p:sldId id="5172" r:id="rId134"/>
    <p:sldId id="5427" r:id="rId135"/>
    <p:sldId id="1210" r:id="rId136"/>
    <p:sldId id="1226" r:id="rId137"/>
    <p:sldId id="5173" r:id="rId138"/>
    <p:sldId id="472" r:id="rId139"/>
    <p:sldId id="370" r:id="rId140"/>
    <p:sldId id="1212" r:id="rId141"/>
    <p:sldId id="360" r:id="rId142"/>
    <p:sldId id="1229" r:id="rId143"/>
    <p:sldId id="1197" r:id="rId144"/>
    <p:sldId id="287" r:id="rId145"/>
    <p:sldId id="279" r:id="rId146"/>
    <p:sldId id="280" r:id="rId147"/>
    <p:sldId id="288" r:id="rId148"/>
    <p:sldId id="552" r:id="rId149"/>
    <p:sldId id="5428" r:id="rId150"/>
    <p:sldId id="5429" r:id="rId151"/>
    <p:sldId id="5513" r:id="rId152"/>
    <p:sldId id="5430" r:id="rId153"/>
    <p:sldId id="5431" r:id="rId154"/>
    <p:sldId id="5511" r:id="rId155"/>
    <p:sldId id="5512" r:id="rId156"/>
    <p:sldId id="277" r:id="rId157"/>
    <p:sldId id="5432" r:id="rId158"/>
    <p:sldId id="5433" r:id="rId159"/>
    <p:sldId id="5434" r:id="rId160"/>
    <p:sldId id="5435" r:id="rId161"/>
    <p:sldId id="5377" r:id="rId162"/>
    <p:sldId id="362" r:id="rId163"/>
    <p:sldId id="385" r:id="rId164"/>
    <p:sldId id="473" r:id="rId165"/>
    <p:sldId id="365" r:id="rId166"/>
    <p:sldId id="366" r:id="rId167"/>
    <p:sldId id="5160" r:id="rId168"/>
    <p:sldId id="371" r:id="rId169"/>
    <p:sldId id="5179" r:id="rId170"/>
    <p:sldId id="1247" r:id="rId171"/>
    <p:sldId id="5436" r:id="rId172"/>
    <p:sldId id="5437" r:id="rId173"/>
    <p:sldId id="5445" r:id="rId174"/>
    <p:sldId id="5178" r:id="rId175"/>
    <p:sldId id="1232" r:id="rId176"/>
    <p:sldId id="5438" r:id="rId177"/>
    <p:sldId id="5177" r:id="rId178"/>
    <p:sldId id="1217" r:id="rId179"/>
    <p:sldId id="1236" r:id="rId180"/>
    <p:sldId id="5176" r:id="rId181"/>
    <p:sldId id="1224" r:id="rId182"/>
    <p:sldId id="1211" r:id="rId183"/>
    <p:sldId id="1237" r:id="rId184"/>
    <p:sldId id="372" r:id="rId185"/>
    <p:sldId id="5175" r:id="rId186"/>
    <p:sldId id="1230" r:id="rId187"/>
    <p:sldId id="1238" r:id="rId188"/>
    <p:sldId id="386" r:id="rId189"/>
    <p:sldId id="1239" r:id="rId190"/>
    <p:sldId id="1240" r:id="rId191"/>
    <p:sldId id="5174" r:id="rId192"/>
    <p:sldId id="1213" r:id="rId193"/>
    <p:sldId id="5153" r:id="rId194"/>
    <p:sldId id="373" r:id="rId195"/>
    <p:sldId id="1198" r:id="rId196"/>
    <p:sldId id="1241" r:id="rId197"/>
    <p:sldId id="5180" r:id="rId198"/>
    <p:sldId id="5439" r:id="rId199"/>
    <p:sldId id="5183" r:id="rId200"/>
    <p:sldId id="1214" r:id="rId201"/>
    <p:sldId id="5182" r:id="rId202"/>
    <p:sldId id="4054" r:id="rId203"/>
    <p:sldId id="5403" r:id="rId204"/>
    <p:sldId id="307" r:id="rId205"/>
    <p:sldId id="5440" r:id="rId206"/>
    <p:sldId id="309" r:id="rId207"/>
    <p:sldId id="5404" r:id="rId208"/>
    <p:sldId id="722" r:id="rId209"/>
    <p:sldId id="723" r:id="rId210"/>
    <p:sldId id="5156" r:id="rId211"/>
    <p:sldId id="5208" r:id="rId212"/>
    <p:sldId id="5209" r:id="rId213"/>
    <p:sldId id="477" r:id="rId214"/>
    <p:sldId id="5446" r:id="rId215"/>
    <p:sldId id="479" r:id="rId216"/>
    <p:sldId id="480" r:id="rId217"/>
    <p:sldId id="481" r:id="rId218"/>
    <p:sldId id="482" r:id="rId219"/>
    <p:sldId id="5447" r:id="rId220"/>
    <p:sldId id="484" r:id="rId221"/>
    <p:sldId id="485" r:id="rId222"/>
    <p:sldId id="486" r:id="rId223"/>
    <p:sldId id="487" r:id="rId224"/>
    <p:sldId id="4201" r:id="rId225"/>
    <p:sldId id="4790" r:id="rId226"/>
    <p:sldId id="4202" r:id="rId227"/>
    <p:sldId id="4791" r:id="rId228"/>
    <p:sldId id="492" r:id="rId229"/>
    <p:sldId id="493" r:id="rId230"/>
    <p:sldId id="494" r:id="rId231"/>
    <p:sldId id="721" r:id="rId232"/>
    <p:sldId id="749" r:id="rId233"/>
    <p:sldId id="4099" r:id="rId234"/>
    <p:sldId id="4071" r:id="rId235"/>
    <p:sldId id="341" r:id="rId236"/>
    <p:sldId id="4776" r:id="rId237"/>
    <p:sldId id="501" r:id="rId238"/>
    <p:sldId id="4789" r:id="rId239"/>
    <p:sldId id="441" r:id="rId240"/>
    <p:sldId id="442" r:id="rId241"/>
    <p:sldId id="443" r:id="rId242"/>
    <p:sldId id="444" r:id="rId243"/>
    <p:sldId id="445" r:id="rId244"/>
    <p:sldId id="446" r:id="rId245"/>
    <p:sldId id="447" r:id="rId246"/>
    <p:sldId id="5504" r:id="rId247"/>
    <p:sldId id="5505" r:id="rId248"/>
    <p:sldId id="5506" r:id="rId249"/>
    <p:sldId id="5507" r:id="rId250"/>
    <p:sldId id="5508" r:id="rId251"/>
    <p:sldId id="5509" r:id="rId252"/>
    <p:sldId id="5510" r:id="rId253"/>
    <p:sldId id="5503" r:id="rId254"/>
    <p:sldId id="5211" r:id="rId255"/>
    <p:sldId id="1215" r:id="rId256"/>
    <p:sldId id="1242" r:id="rId257"/>
    <p:sldId id="5212" r:id="rId258"/>
    <p:sldId id="5181" r:id="rId259"/>
    <p:sldId id="5441" r:id="rId260"/>
    <p:sldId id="5442" r:id="rId261"/>
    <p:sldId id="5443" r:id="rId262"/>
    <p:sldId id="5444" r:id="rId263"/>
    <p:sldId id="412" r:id="rId264"/>
    <p:sldId id="5162" r:id="rId265"/>
    <p:sldId id="5161" r:id="rId266"/>
    <p:sldId id="5163" r:id="rId267"/>
    <p:sldId id="5164" r:id="rId268"/>
    <p:sldId id="5165" r:id="rId269"/>
    <p:sldId id="5166" r:id="rId270"/>
    <p:sldId id="5167" r:id="rId271"/>
    <p:sldId id="449" r:id="rId272"/>
    <p:sldId id="4046" r:id="rId273"/>
    <p:sldId id="393" r:id="rId274"/>
    <p:sldId id="298" r:id="rId275"/>
    <p:sldId id="4045" r:id="rId27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C5B6E52-10CE-A042-B2E5-24D744852073}">
          <p14:sldIdLst>
            <p14:sldId id="5389"/>
            <p14:sldId id="5390"/>
            <p14:sldId id="5391"/>
            <p14:sldId id="5392"/>
            <p14:sldId id="5343"/>
            <p14:sldId id="5393"/>
            <p14:sldId id="5344"/>
            <p14:sldId id="5394"/>
            <p14:sldId id="5395"/>
            <p14:sldId id="5396"/>
            <p14:sldId id="5397"/>
            <p14:sldId id="5345"/>
            <p14:sldId id="5398"/>
            <p14:sldId id="5399"/>
            <p14:sldId id="5346"/>
            <p14:sldId id="5347"/>
            <p14:sldId id="5348"/>
            <p14:sldId id="5400"/>
            <p14:sldId id="5401"/>
            <p14:sldId id="5402"/>
          </p14:sldIdLst>
        </p14:section>
        <p14:section name="Introduction" id="{601DF736-CE3E-034F-8F7A-9B91006AEBC3}">
          <p14:sldIdLst>
            <p14:sldId id="275"/>
            <p14:sldId id="290"/>
            <p14:sldId id="261"/>
            <p14:sldId id="276"/>
            <p14:sldId id="262"/>
            <p14:sldId id="263"/>
            <p14:sldId id="285"/>
            <p14:sldId id="265"/>
            <p14:sldId id="267"/>
            <p14:sldId id="266"/>
            <p14:sldId id="268"/>
            <p14:sldId id="270"/>
            <p14:sldId id="286"/>
            <p14:sldId id="271"/>
            <p14:sldId id="1227"/>
            <p14:sldId id="347"/>
            <p14:sldId id="348"/>
            <p14:sldId id="384"/>
            <p14:sldId id="272"/>
            <p14:sldId id="5514"/>
            <p14:sldId id="5405"/>
            <p14:sldId id="260"/>
            <p14:sldId id="301"/>
            <p14:sldId id="282"/>
          </p14:sldIdLst>
        </p14:section>
        <p14:section name="Sermon" id="{FEFF429E-FFEE-514E-9445-136ED27E0A8F}">
          <p14:sldIdLst>
            <p14:sldId id="5406"/>
            <p14:sldId id="5407"/>
            <p14:sldId id="5408"/>
            <p14:sldId id="5409"/>
            <p14:sldId id="5410"/>
            <p14:sldId id="5411"/>
            <p14:sldId id="5412"/>
            <p14:sldId id="5413"/>
            <p14:sldId id="5414"/>
            <p14:sldId id="5415"/>
            <p14:sldId id="5416"/>
            <p14:sldId id="5417"/>
            <p14:sldId id="5418"/>
            <p14:sldId id="5419"/>
            <p14:sldId id="5420"/>
            <p14:sldId id="5421"/>
            <p14:sldId id="5422"/>
            <p14:sldId id="5159"/>
            <p14:sldId id="5423"/>
          </p14:sldIdLst>
        </p14:section>
        <p14:section name="Chapters" id="{959DA88E-D6A3-7349-BCC1-ABDEE4D6DFBC}">
          <p14:sldIdLst>
            <p14:sldId id="369"/>
            <p14:sldId id="5171"/>
            <p14:sldId id="1223"/>
            <p14:sldId id="5424"/>
            <p14:sldId id="1209"/>
            <p14:sldId id="1225"/>
            <p14:sldId id="5425"/>
            <p14:sldId id="5426"/>
            <p14:sldId id="303"/>
            <p14:sldId id="5154"/>
            <p14:sldId id="304"/>
            <p14:sldId id="5172"/>
            <p14:sldId id="5427"/>
            <p14:sldId id="1210"/>
            <p14:sldId id="1226"/>
            <p14:sldId id="5173"/>
            <p14:sldId id="472"/>
            <p14:sldId id="370"/>
            <p14:sldId id="1212"/>
            <p14:sldId id="360"/>
            <p14:sldId id="1229"/>
            <p14:sldId id="1197"/>
            <p14:sldId id="287"/>
            <p14:sldId id="279"/>
            <p14:sldId id="280"/>
            <p14:sldId id="288"/>
            <p14:sldId id="552"/>
            <p14:sldId id="5428"/>
            <p14:sldId id="5429"/>
            <p14:sldId id="5513"/>
            <p14:sldId id="5430"/>
            <p14:sldId id="5431"/>
            <p14:sldId id="5511"/>
            <p14:sldId id="5512"/>
            <p14:sldId id="277"/>
            <p14:sldId id="5432"/>
            <p14:sldId id="5433"/>
            <p14:sldId id="5434"/>
            <p14:sldId id="5435"/>
            <p14:sldId id="5377"/>
            <p14:sldId id="362"/>
            <p14:sldId id="385"/>
            <p14:sldId id="473"/>
            <p14:sldId id="365"/>
            <p14:sldId id="366"/>
            <p14:sldId id="5160"/>
            <p14:sldId id="371"/>
            <p14:sldId id="5179"/>
            <p14:sldId id="1247"/>
            <p14:sldId id="5436"/>
            <p14:sldId id="5437"/>
            <p14:sldId id="5445"/>
            <p14:sldId id="5178"/>
            <p14:sldId id="1232"/>
            <p14:sldId id="5438"/>
            <p14:sldId id="5177"/>
            <p14:sldId id="1217"/>
            <p14:sldId id="1236"/>
            <p14:sldId id="5176"/>
            <p14:sldId id="1224"/>
            <p14:sldId id="1211"/>
            <p14:sldId id="1237"/>
            <p14:sldId id="372"/>
            <p14:sldId id="5175"/>
            <p14:sldId id="1230"/>
            <p14:sldId id="1238"/>
            <p14:sldId id="386"/>
            <p14:sldId id="1239"/>
            <p14:sldId id="1240"/>
            <p14:sldId id="5174"/>
            <p14:sldId id="1213"/>
            <p14:sldId id="5153"/>
            <p14:sldId id="373"/>
            <p14:sldId id="1198"/>
            <p14:sldId id="1241"/>
            <p14:sldId id="5180"/>
            <p14:sldId id="5439"/>
            <p14:sldId id="5183"/>
            <p14:sldId id="1214"/>
            <p14:sldId id="5182"/>
            <p14:sldId id="4054"/>
            <p14:sldId id="5403"/>
            <p14:sldId id="307"/>
            <p14:sldId id="5440"/>
            <p14:sldId id="309"/>
            <p14:sldId id="5404"/>
            <p14:sldId id="722"/>
            <p14:sldId id="723"/>
            <p14:sldId id="5156"/>
            <p14:sldId id="5208"/>
            <p14:sldId id="5209"/>
            <p14:sldId id="477"/>
            <p14:sldId id="5446"/>
            <p14:sldId id="479"/>
            <p14:sldId id="480"/>
            <p14:sldId id="481"/>
            <p14:sldId id="482"/>
            <p14:sldId id="5447"/>
            <p14:sldId id="484"/>
            <p14:sldId id="485"/>
            <p14:sldId id="486"/>
            <p14:sldId id="487"/>
            <p14:sldId id="4201"/>
            <p14:sldId id="4790"/>
            <p14:sldId id="4202"/>
            <p14:sldId id="4791"/>
            <p14:sldId id="492"/>
            <p14:sldId id="493"/>
            <p14:sldId id="494"/>
            <p14:sldId id="721"/>
            <p14:sldId id="749"/>
            <p14:sldId id="4099"/>
            <p14:sldId id="4071"/>
            <p14:sldId id="341"/>
            <p14:sldId id="4776"/>
            <p14:sldId id="501"/>
            <p14:sldId id="4789"/>
            <p14:sldId id="441"/>
            <p14:sldId id="442"/>
            <p14:sldId id="443"/>
            <p14:sldId id="444"/>
            <p14:sldId id="445"/>
            <p14:sldId id="446"/>
            <p14:sldId id="447"/>
            <p14:sldId id="5504"/>
            <p14:sldId id="5505"/>
            <p14:sldId id="5506"/>
            <p14:sldId id="5507"/>
            <p14:sldId id="5508"/>
            <p14:sldId id="5509"/>
            <p14:sldId id="5510"/>
            <p14:sldId id="5503"/>
            <p14:sldId id="5211"/>
            <p14:sldId id="1215"/>
            <p14:sldId id="1242"/>
            <p14:sldId id="5212"/>
            <p14:sldId id="5181"/>
            <p14:sldId id="5441"/>
            <p14:sldId id="5442"/>
            <p14:sldId id="5443"/>
            <p14:sldId id="5444"/>
            <p14:sldId id="412"/>
          </p14:sldIdLst>
        </p14:section>
        <p14:section name="Conclusion" id="{C19C7D37-CEAE-D146-8495-3A92F08A723E}">
          <p14:sldIdLst>
            <p14:sldId id="5162"/>
            <p14:sldId id="5161"/>
            <p14:sldId id="5163"/>
            <p14:sldId id="5164"/>
            <p14:sldId id="5165"/>
            <p14:sldId id="5166"/>
            <p14:sldId id="5167"/>
            <p14:sldId id="449"/>
            <p14:sldId id="4046"/>
          </p14:sldIdLst>
        </p14:section>
        <p14:section name="Supplements" id="{0EC9B701-27D1-D245-8659-B089EAEE6C16}">
          <p14:sldIdLst>
            <p14:sldId id="393"/>
            <p14:sldId id="298"/>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192"/>
    <a:srgbClr val="0A0202"/>
    <a:srgbClr val="E9BF85"/>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085" autoAdjust="0"/>
    <p:restoredTop sz="57415" autoAdjust="0"/>
  </p:normalViewPr>
  <p:slideViewPr>
    <p:cSldViewPr>
      <p:cViewPr varScale="1">
        <p:scale>
          <a:sx n="70" d="100"/>
          <a:sy n="70" d="100"/>
        </p:scale>
        <p:origin x="2648" y="192"/>
      </p:cViewPr>
      <p:guideLst>
        <p:guide orient="horz" pos="2160"/>
        <p:guide pos="2880"/>
      </p:guideLst>
    </p:cSldViewPr>
  </p:slideViewPr>
  <p:outlineViewPr>
    <p:cViewPr>
      <p:scale>
        <a:sx n="33" d="100"/>
        <a:sy n="33" d="100"/>
      </p:scale>
      <p:origin x="0" y="-9816"/>
    </p:cViewPr>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63" Type="http://schemas.openxmlformats.org/officeDocument/2006/relationships/slide" Target="slides/slide4.xml"/><Relationship Id="rId159" Type="http://schemas.openxmlformats.org/officeDocument/2006/relationships/slide" Target="slides/slide100.xml"/><Relationship Id="rId170" Type="http://schemas.openxmlformats.org/officeDocument/2006/relationships/slide" Target="slides/slide111.xml"/><Relationship Id="rId226" Type="http://schemas.openxmlformats.org/officeDocument/2006/relationships/slide" Target="slides/slide167.xml"/><Relationship Id="rId268" Type="http://schemas.openxmlformats.org/officeDocument/2006/relationships/slide" Target="slides/slide209.xml"/><Relationship Id="rId32" Type="http://schemas.openxmlformats.org/officeDocument/2006/relationships/slideMaster" Target="slideMasters/slideMaster32.xml"/><Relationship Id="rId74" Type="http://schemas.openxmlformats.org/officeDocument/2006/relationships/slide" Target="slides/slide15.xml"/><Relationship Id="rId128" Type="http://schemas.openxmlformats.org/officeDocument/2006/relationships/slide" Target="slides/slide69.xml"/><Relationship Id="rId5" Type="http://schemas.openxmlformats.org/officeDocument/2006/relationships/slideMaster" Target="slideMasters/slideMaster5.xml"/><Relationship Id="rId181" Type="http://schemas.openxmlformats.org/officeDocument/2006/relationships/slide" Target="slides/slide122.xml"/><Relationship Id="rId237" Type="http://schemas.openxmlformats.org/officeDocument/2006/relationships/slide" Target="slides/slide178.xml"/><Relationship Id="rId279"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slide" Target="slides/slide168.xml"/><Relationship Id="rId248" Type="http://schemas.openxmlformats.org/officeDocument/2006/relationships/slide" Target="slides/slide189.xml"/><Relationship Id="rId269" Type="http://schemas.openxmlformats.org/officeDocument/2006/relationships/slide" Target="slides/slide21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280" Type="http://schemas.openxmlformats.org/officeDocument/2006/relationships/theme" Target="theme/theme1.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59" Type="http://schemas.openxmlformats.org/officeDocument/2006/relationships/slide" Target="slides/slide200.xml"/><Relationship Id="rId23" Type="http://schemas.openxmlformats.org/officeDocument/2006/relationships/slideMaster" Target="slideMasters/slideMaster23.xml"/><Relationship Id="rId119" Type="http://schemas.openxmlformats.org/officeDocument/2006/relationships/slide" Target="slides/slide60.xml"/><Relationship Id="rId270" Type="http://schemas.openxmlformats.org/officeDocument/2006/relationships/slide" Target="slides/slide211.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249"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50.xml"/><Relationship Id="rId260" Type="http://schemas.openxmlformats.org/officeDocument/2006/relationships/slide" Target="slides/slide201.xml"/><Relationship Id="rId281" Type="http://schemas.openxmlformats.org/officeDocument/2006/relationships/tableStyles" Target="tableStyles.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50" Type="http://schemas.openxmlformats.org/officeDocument/2006/relationships/slide" Target="slides/slide191.xml"/><Relationship Id="rId271" Type="http://schemas.openxmlformats.org/officeDocument/2006/relationships/slide" Target="slides/slide21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261" Type="http://schemas.openxmlformats.org/officeDocument/2006/relationships/slide" Target="slides/slide20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1"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272" Type="http://schemas.openxmlformats.org/officeDocument/2006/relationships/slide" Target="slides/slide213.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3.xml"/><Relationship Id="rId78" Type="http://schemas.openxmlformats.org/officeDocument/2006/relationships/slide" Target="slides/slide19.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64" Type="http://schemas.openxmlformats.org/officeDocument/2006/relationships/slide" Target="slides/slide105.xml"/><Relationship Id="rId185" Type="http://schemas.openxmlformats.org/officeDocument/2006/relationships/slide" Target="slides/slide126.xml"/><Relationship Id="rId9" Type="http://schemas.openxmlformats.org/officeDocument/2006/relationships/slideMaster" Target="slideMasters/slideMaster9.xml"/><Relationship Id="rId210" Type="http://schemas.openxmlformats.org/officeDocument/2006/relationships/slide" Target="slides/slide151.xml"/><Relationship Id="rId26" Type="http://schemas.openxmlformats.org/officeDocument/2006/relationships/slideMaster" Target="slideMasters/slideMaster26.xml"/><Relationship Id="rId231" Type="http://schemas.openxmlformats.org/officeDocument/2006/relationships/slide" Target="slides/slide172.xml"/><Relationship Id="rId252" Type="http://schemas.openxmlformats.org/officeDocument/2006/relationships/slide" Target="slides/slide193.xml"/><Relationship Id="rId273" Type="http://schemas.openxmlformats.org/officeDocument/2006/relationships/slide" Target="slides/slide214.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slide" Target="slides/slide183.xml"/><Relationship Id="rId263" Type="http://schemas.openxmlformats.org/officeDocument/2006/relationships/slide" Target="slides/slide20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53" Type="http://schemas.openxmlformats.org/officeDocument/2006/relationships/slide" Target="slides/slide194.xml"/><Relationship Id="rId274" Type="http://schemas.openxmlformats.org/officeDocument/2006/relationships/slide" Target="slides/slide21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slide" Target="slides/slide184.xml"/><Relationship Id="rId264" Type="http://schemas.openxmlformats.org/officeDocument/2006/relationships/slide" Target="slides/slide20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54" Type="http://schemas.openxmlformats.org/officeDocument/2006/relationships/slide" Target="slides/slide19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275" Type="http://schemas.openxmlformats.org/officeDocument/2006/relationships/slide" Target="slides/slide216.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6.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6.xml"/><Relationship Id="rId276" Type="http://schemas.openxmlformats.org/officeDocument/2006/relationships/slide" Target="slides/slide217.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slide" Target="slides/slide186.xml"/><Relationship Id="rId266" Type="http://schemas.openxmlformats.org/officeDocument/2006/relationships/slide" Target="slides/slide207.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256" Type="http://schemas.openxmlformats.org/officeDocument/2006/relationships/slide" Target="slides/slide197.xml"/><Relationship Id="rId277" Type="http://schemas.openxmlformats.org/officeDocument/2006/relationships/notesMaster" Target="notesMasters/notesMaster1.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slide" Target="slides/slide187.xml"/><Relationship Id="rId267" Type="http://schemas.openxmlformats.org/officeDocument/2006/relationships/slide" Target="slides/slide208.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94" Type="http://schemas.openxmlformats.org/officeDocument/2006/relationships/slide" Target="slides/slide35.xml"/><Relationship Id="rId148" Type="http://schemas.openxmlformats.org/officeDocument/2006/relationships/slide" Target="slides/slide89.xml"/><Relationship Id="rId169" Type="http://schemas.openxmlformats.org/officeDocument/2006/relationships/slide" Target="slides/slide110.xml"/><Relationship Id="rId4" Type="http://schemas.openxmlformats.org/officeDocument/2006/relationships/slideMaster" Target="slideMasters/slideMaster4.xml"/><Relationship Id="rId180" Type="http://schemas.openxmlformats.org/officeDocument/2006/relationships/slide" Target="slides/slide121.xml"/><Relationship Id="rId215" Type="http://schemas.openxmlformats.org/officeDocument/2006/relationships/slide" Target="slides/slide156.xml"/><Relationship Id="rId236" Type="http://schemas.openxmlformats.org/officeDocument/2006/relationships/slide" Target="slides/slide177.xml"/><Relationship Id="rId257" Type="http://schemas.openxmlformats.org/officeDocument/2006/relationships/slide" Target="slides/slide198.xml"/><Relationship Id="rId278" Type="http://schemas.openxmlformats.org/officeDocument/2006/relationships/presProps" Target="presProps.xml"/><Relationship Id="rId42" Type="http://schemas.openxmlformats.org/officeDocument/2006/relationships/slideMaster" Target="slideMasters/slideMaster42.xml"/><Relationship Id="rId84" Type="http://schemas.openxmlformats.org/officeDocument/2006/relationships/slide" Target="slides/slide25.xml"/><Relationship Id="rId138" Type="http://schemas.openxmlformats.org/officeDocument/2006/relationships/slide" Target="slides/slide79.xml"/><Relationship Id="rId191" Type="http://schemas.openxmlformats.org/officeDocument/2006/relationships/slide" Target="slides/slide132.xml"/><Relationship Id="rId205" Type="http://schemas.openxmlformats.org/officeDocument/2006/relationships/slide" Target="slides/slide146.xml"/><Relationship Id="rId247" Type="http://schemas.openxmlformats.org/officeDocument/2006/relationships/slide" Target="slides/slide188.xml"/><Relationship Id="rId107" Type="http://schemas.openxmlformats.org/officeDocument/2006/relationships/slide" Target="slides/slide4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0.xml"/><Relationship Id="rId95" Type="http://schemas.openxmlformats.org/officeDocument/2006/relationships/slide" Target="slides/slide36.xml"/><Relationship Id="rId160" Type="http://schemas.openxmlformats.org/officeDocument/2006/relationships/slide" Target="slides/slide101.xml"/><Relationship Id="rId216" Type="http://schemas.openxmlformats.org/officeDocument/2006/relationships/slide" Target="slides/slide157.xml"/><Relationship Id="rId258"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2628943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496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824118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9067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822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3140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073240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3297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156384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22943015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55350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200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5744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510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647115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1539943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endParaRPr lang="en-US" dirty="0"/>
          </a:p>
        </p:txBody>
      </p:sp>
      <p:sp>
        <p:nvSpPr>
          <p:cNvPr id="3317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146</a:t>
            </a:fld>
            <a:endParaRPr lang="en-US" sz="1200">
              <a:solidFill>
                <a:srgbClr val="000000"/>
              </a:solidFill>
              <a:latin typeface="Calibri"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lgn="r" rtl="1">
              <a:defRPr/>
            </a:pPr>
            <a:r>
              <a:rPr lang="ar-SA" dirty="0">
                <a:latin typeface="+mn-lt"/>
                <a:cs typeface="ＭＳ Ｐゴシック" charset="0"/>
              </a:rPr>
              <a:t>هل لديك الإبن؟ ثم ماذا لديك؟ حياة! الحياة الأبدية؟</a:t>
            </a:r>
          </a:p>
          <a:p>
            <a:pPr algn="r" rtl="1">
              <a:defRPr/>
            </a:pPr>
            <a:endParaRPr lang="ar-SA" dirty="0">
              <a:latin typeface="+mn-lt"/>
              <a:cs typeface="ＭＳ Ｐゴシック" charset="0"/>
            </a:endParaRPr>
          </a:p>
          <a:p>
            <a:pPr algn="r" rtl="1">
              <a:defRPr/>
            </a:pPr>
            <a:r>
              <a:rPr lang="ar-SA" dirty="0">
                <a:latin typeface="+mn-lt"/>
                <a:cs typeface="ＭＳ Ｐゴシック" charset="0"/>
              </a:rPr>
              <a:t>هل آمنت بالإبن؟ إذن يمكنك أن تعرف أنه لديك حياة أبدية – ليس أمنية في الحياة الأبدية، ولا رجاء في الحياة الأبدية، ولا عمل من أجل الحياة الأبدية، ولكن تعرف أنه لديك حياة أبدية. </a:t>
            </a:r>
          </a:p>
          <a:p>
            <a:pPr algn="r" rtl="1">
              <a:defRPr/>
            </a:pPr>
            <a:r>
              <a:rPr lang="ar-SA" dirty="0">
                <a:latin typeface="+mn-lt"/>
                <a:cs typeface="ＭＳ Ｐゴシック" charset="0"/>
              </a:rPr>
              <a:t>لذا فالسؤال في عيد الميلاد هذا هو ما إذا كان لديك الإبن. هو يدعوك إلى مذوذه، لنثق به ونكون معه "إلى الأبد."</a:t>
            </a:r>
          </a:p>
        </p:txBody>
      </p:sp>
      <p:sp>
        <p:nvSpPr>
          <p:cNvPr id="333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0D1D1F-056A-034A-BC02-F148F371EE1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pPr eaLnBrk="1" hangingPunct="1"/>
              <a:t>21</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endParaRPr lang="en-US" dirty="0"/>
          </a:p>
        </p:txBody>
      </p:sp>
      <p:sp>
        <p:nvSpPr>
          <p:cNvPr id="3358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148</a:t>
            </a:fld>
            <a:endParaRPr lang="en-US" sz="1200">
              <a:solidFill>
                <a:srgbClr val="000000"/>
              </a:solidFill>
              <a:latin typeface="Calibri"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security refers to the teaching that since salvation comes by grace through faith, it must be permanent. Thus, "once saved, always saved" depends not on human faithfulness but on divine faithfulness to keep his promise of granting eternal life to all who believe. Since believers have eternal life while yet in the flesh in this life, it must indeed last into eternity and cannot be lost.</a:t>
            </a:r>
          </a:p>
          <a:p>
            <a:r>
              <a:rPr lang="en-US" dirty="0"/>
              <a:t>_______________</a:t>
            </a:r>
          </a:p>
          <a:p>
            <a:r>
              <a:rPr lang="en-US" dirty="0"/>
              <a:t>Common-462</a:t>
            </a:r>
          </a:p>
          <a:p>
            <a:r>
              <a:rPr lang="en-US" dirty="0"/>
              <a:t>OS-14-2Chron-293</a:t>
            </a:r>
          </a:p>
          <a:p>
            <a:r>
              <a:rPr lang="en-US" dirty="0"/>
              <a:t>NS-23-1John-149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8506048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140360808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498805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Two often we use these terms interchangeably, but they are distinct.</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wants us to have both eternal security and assurance of salvation.</a:t>
            </a:r>
          </a:p>
          <a:p>
            <a:r>
              <a:rPr lang="en-US" b="1"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b="1"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C85A3F-BAFE-1E4B-8B16-7E30731FB9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265770-3049-DC40-BA7A-E5C04F922F8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3B559E-4CF6-F246-8F44-8EDD528B6E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9CA219-88BF-D444-9DAA-ABAD1AA474E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44450A-1382-9847-A228-3AEE09FC310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F94574-8B2F-134E-B8AE-3824ED43AE8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5DB8C6-5944-8A4E-B3ED-155A9AD004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87B4205-3B0F-A446-A05A-C37AA2D90F5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b="1" dirty="0">
                <a:latin typeface="Arial" panose="020B0604020202020204" pitchFamily="34"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appears in </a:t>
            </a:r>
            <a:r>
              <a:rPr lang="ar-SA" dirty="0">
                <a:latin typeface="Times New Roman" charset="0"/>
                <a:ea typeface="ＭＳ Ｐゴシック" charset="-128"/>
                <a:cs typeface="ＭＳ Ｐゴシック" charset="-128"/>
              </a:rPr>
              <a:t>رومية</a:t>
            </a:r>
            <a:r>
              <a:rPr lang="en-US" dirty="0">
                <a:latin typeface="Times New Roman" charset="0"/>
                <a:ea typeface="ＭＳ Ｐゴシック" charset="-128"/>
                <a:cs typeface="ＭＳ Ｐゴシック" charset="-128"/>
              </a:rPr>
              <a:t> 10:9-10.</a:t>
            </a:r>
          </a:p>
          <a:p>
            <a:r>
              <a:rPr lang="en-US" dirty="0">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a:t>
            </a:r>
            <a:r>
              <a:rPr lang="en-US">
                <a:latin typeface="Times New Roman" charset="0"/>
                <a:ea typeface="ＭＳ Ｐゴシック" charset="-128"/>
                <a:cs typeface="ＭＳ Ｐゴシック" charset="-128"/>
              </a:rPr>
              <a:t>), 2:481.</a:t>
            </a:r>
            <a:endParaRPr lang="en-US" dirty="0">
              <a:latin typeface="Times New Roman" charset="0"/>
              <a:ea typeface="ＭＳ Ｐゴシック" charset="-128"/>
              <a:cs typeface="ＭＳ Ｐゴシック" charset="-128"/>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pPr eaLnBrk="1" hangingPunct="1"/>
              <a:t>23</a:t>
            </a:fld>
            <a:endParaRPr lang="en-US" sz="120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5E88C96-5DE2-854A-BE73-403D5A7F51C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9224E2-315E-6540-8987-E9C6D2F4D53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AEE5DF-427B-B140-A97A-C701D1DE0DF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r>
              <a:rPr lang="en-US" dirty="0"/>
              <a:t>SA-14-Eternal Security-24</a:t>
            </a:r>
          </a:p>
          <a:p>
            <a:pPr eaLnBrk="1" hangingPunct="1"/>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7593983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a:t>
            </a:r>
          </a:p>
          <a:p>
            <a:r>
              <a:rPr lang="en-US" dirty="0"/>
              <a:t>_______________</a:t>
            </a:r>
          </a:p>
          <a:p>
            <a:r>
              <a:rPr lang="en-US" dirty="0"/>
              <a:t>NS-06-Romans2-3—slide 68</a:t>
            </a:r>
          </a:p>
          <a:p>
            <a:r>
              <a:rPr lang="en-US" dirty="0"/>
              <a:t>NS-23-1John—177</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177</a:t>
            </a:fld>
            <a:endParaRPr lang="en-US"/>
          </a:p>
        </p:txBody>
      </p:sp>
    </p:spTree>
    <p:extLst>
      <p:ext uri="{BB962C8B-B14F-4D97-AF65-F5344CB8AC3E}">
        <p14:creationId xmlns:p14="http://schemas.microsoft.com/office/powerpoint/2010/main" val="41297158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140</a:t>
            </a:r>
          </a:p>
          <a:p>
            <a:r>
              <a:rPr lang="en-US" dirty="0"/>
              <a:t>NS-07-1Cor1-9-slide 34</a:t>
            </a:r>
          </a:p>
          <a:p>
            <a:r>
              <a:rPr lang="en-US" dirty="0"/>
              <a:t>NS-23-1John-178</a:t>
            </a:r>
          </a:p>
          <a:p>
            <a:pPr algn="l" rtl="0" latinLnBrk="0">
              <a:spcBef>
                <a:spcPts val="400"/>
              </a:spcBef>
            </a:pPr>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pPr eaLnBrk="1" hangingPunct="1"/>
              <a:t>24</a:t>
            </a:fld>
            <a:endParaRPr lang="en-US" sz="1200"/>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627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031779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11952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14266E-B5CF-4D46-9667-1D69F5B84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pPr eaLnBrk="1" hangingPunct="1"/>
              <a:t>25</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1756519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62709543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11608421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156384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pPr eaLnBrk="1" hangingPunct="1"/>
              <a:t>26</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lived his final decades at the end of the first century as the last surviving disciple—and the only one not martyred, though he was boiled in oil.</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2A628B-77BE-2547-AE56-69246F2D0ECA}" type="slidenum">
              <a:rPr kumimoji="0" lang="en-US" sz="1200" b="0" i="0" u="none" strike="noStrike" kern="1200" cap="none" spc="0" normalizeH="0" baseline="0" noProof="0">
                <a:ln>
                  <a:noFill/>
                </a:ln>
                <a:solidFill>
                  <a:prstClr val="black"/>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26"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Our four gospels were consistently cited, whereas "Brown's Gnostic gospels" were likely not even written until the second century. Even if The Gospel of Thomas appeared as early as AD 40,</a:t>
            </a:r>
            <a:r>
              <a:rPr lang="en-US" altLang="ja-JP">
                <a:ea typeface="ＭＳ Ｐゴシック" charset="0"/>
                <a:cs typeface="ＭＳ Ｐゴシック" charset="0"/>
              </a:rPr>
              <a:t> it was still deemed heretical. </a:t>
            </a:r>
          </a:p>
          <a:p>
            <a:pPr eaLnBrk="1" hangingPunct="1"/>
            <a:endParaRPr lang="en-US" altLang="ja-JP">
              <a:ea typeface="ＭＳ Ｐゴシック" charset="0"/>
              <a:cs typeface="ＭＳ Ｐゴシック" charset="0"/>
            </a:endParaRPr>
          </a:p>
          <a:p>
            <a:pPr eaLnBrk="1" hangingPunct="1"/>
            <a:r>
              <a:rPr lang="en-US">
                <a:ea typeface="ＭＳ Ｐゴシック" charset="0"/>
                <a:cs typeface="ＭＳ Ｐゴシック" charset="0"/>
              </a:rPr>
              <a:t>From H. Wayne House, </a:t>
            </a:r>
            <a:r>
              <a:rPr lang="en-US" i="1">
                <a:ea typeface="ＭＳ Ｐゴシック" charset="0"/>
                <a:cs typeface="ＭＳ Ｐゴシック" charset="0"/>
              </a:rPr>
              <a:t>Chronological &amp; Background Charts to the New Testament. </a:t>
            </a:r>
            <a:r>
              <a:rPr lang="en-US" altLang="ja-JP" i="1">
                <a:ea typeface="ＭＳ Ｐゴシック" charset="0"/>
                <a:cs typeface="ＭＳ Ｐゴシック" charset="0"/>
              </a:rPr>
              <a:t> </a:t>
            </a:r>
          </a:p>
          <a:p>
            <a:pPr eaLnBrk="1" hangingPunct="1"/>
            <a:endParaRPr lang="en-US" altLang="ja-JP" i="1">
              <a:ea typeface="ＭＳ Ｐゴシック" charset="0"/>
              <a:cs typeface="ＭＳ Ｐゴシック" charset="0"/>
            </a:endParaRPr>
          </a:p>
          <a:p>
            <a:pPr eaLnBrk="1" hangingPunct="1"/>
            <a:r>
              <a:rPr lang="en-US" altLang="ja-JP">
                <a:ea typeface="ＭＳ Ｐゴシック" charset="0"/>
                <a:cs typeface="ＭＳ Ｐゴシック" charset="0"/>
              </a:rPr>
              <a:t>(This is printed on the final page of the Answering the Atheist seminar notes.)</a:t>
            </a:r>
            <a:endParaRPr lang="en-US" altLang="ja-JP" i="1">
              <a:ea typeface="ＭＳ Ｐゴシック" charset="0"/>
              <a:cs typeface="ＭＳ Ｐゴシック" charset="0"/>
            </a:endParaRPr>
          </a:p>
          <a:p>
            <a:pPr eaLnBrk="1" hangingPunct="1"/>
            <a:r>
              <a:rPr lang="en-US" i="1">
                <a:solidFill>
                  <a:srgbClr val="000000"/>
                </a:solidFill>
                <a:latin typeface="Times" charset="0"/>
                <a:ea typeface="ＭＳ Ｐゴシック" charset="0"/>
                <a:cs typeface="ＭＳ Ｐゴシック" charset="0"/>
              </a:rPr>
              <a:t>______________</a:t>
            </a:r>
          </a:p>
          <a:p>
            <a:pPr eaLnBrk="1" hangingPunct="1"/>
            <a:r>
              <a:rPr lang="en-US" i="0">
                <a:solidFill>
                  <a:srgbClr val="000000"/>
                </a:solidFill>
                <a:latin typeface="Times" charset="0"/>
                <a:ea typeface="ＭＳ Ｐゴシック" charset="0"/>
                <a:cs typeface="ＭＳ Ｐゴシック" charset="0"/>
              </a:rPr>
              <a:t>AP-04-Da Vinci Code-63</a:t>
            </a:r>
          </a:p>
          <a:p>
            <a:pPr eaLnBrk="1" hangingPunct="1"/>
            <a:r>
              <a:rPr lang="en-US" i="0">
                <a:solidFill>
                  <a:srgbClr val="000000"/>
                </a:solidFill>
                <a:latin typeface="Times" charset="0"/>
                <a:ea typeface="ＭＳ Ｐゴシック" charset="0"/>
                <a:cs typeface="ＭＳ Ｐゴシック" charset="0"/>
              </a:rPr>
              <a:t>NB-18-Literary-9</a:t>
            </a:r>
          </a:p>
          <a:p>
            <a:pPr eaLnBrk="1" hangingPunct="1"/>
            <a:r>
              <a:rPr lang="en-US" i="0">
                <a:solidFill>
                  <a:srgbClr val="000000"/>
                </a:solidFill>
                <a:latin typeface="Times" charset="0"/>
                <a:ea typeface="ＭＳ Ｐゴシック" charset="0"/>
                <a:cs typeface="ＭＳ Ｐゴシック" charset="0"/>
              </a:rPr>
              <a:t>NS-23-1 John-214</a:t>
            </a:r>
          </a:p>
          <a:p>
            <a:pPr eaLnBrk="1" hangingPunct="1"/>
            <a:r>
              <a:rPr lang="en-US" i="0">
                <a:solidFill>
                  <a:srgbClr val="000000"/>
                </a:solidFill>
                <a:latin typeface="Times" charset="0"/>
                <a:ea typeface="ＭＳ Ｐゴシック" charset="0"/>
                <a:cs typeface="ＭＳ Ｐゴシック" charset="0"/>
              </a:rPr>
              <a:t>TH-06-Da Vinci Code-63</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507632-4836-CD4E-8459-6EA6564558A4}" type="slidenum">
              <a:rPr lang="en-US" sz="1200">
                <a:solidFill>
                  <a:srgbClr val="000000"/>
                </a:solidFill>
              </a:rPr>
              <a:pPr algn="r"/>
              <a:t>216</a:t>
            </a:fld>
            <a:endParaRPr lang="en-US" sz="1200">
              <a:solidFill>
                <a:srgbClr val="000000"/>
              </a:solidFill>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F1D2E-9FD2-E148-95B7-30FA1483D2A1}" type="slidenum">
              <a:rPr lang="en-US" sz="1200">
                <a:solidFill>
                  <a:srgbClr val="000000"/>
                </a:solidFill>
              </a:rPr>
              <a:pPr eaLnBrk="1" hangingPunct="1"/>
              <a:t>27</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b="1" dirty="0">
                <a:latin typeface="Arial" panose="020B0604020202020204" pitchFamily="34" charset="0"/>
                <a:cs typeface="Arial" panose="020B0604020202020204" pitchFamily="34" charset="0"/>
              </a:rPr>
              <a:t>Church tradition says he obeyed Jesus’ command to care for his mother, so he brought her to Ephesus and cared for her until her death. Ephesus then became the staging ground of his ministry throughout Asia Minor.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pPr eaLnBrk="1" hangingPunct="1"/>
              <a:t>28</a:t>
            </a:fld>
            <a:endParaRPr lang="en-US" sz="120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Ephesus also was an early center for the false teaching called Gnosticism, so-called from the Greek word for knowledge, gnosis.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pPr eaLnBrk="1" hangingPunct="1"/>
              <a:t>29</a:t>
            </a:fld>
            <a:endParaRPr lang="en-US" sz="1200"/>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pPr eaLnBrk="1" hangingPunct="1"/>
              <a:t>30</a:t>
            </a:fld>
            <a:endParaRPr lang="en-US" sz="1200"/>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pPr eaLnBrk="1" hangingPunct="1"/>
              <a:t>31</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pPr eaLnBrk="1" hangingPunct="1"/>
              <a:t>32</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pPr eaLnBrk="1" hangingPunct="1"/>
              <a:t>34</a:t>
            </a:fld>
            <a:endParaRPr lang="en-US" sz="120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35</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48625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919106-C671-DF42-8C30-9E7CF0D6C4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39FE3-FD27-8F47-AD4B-C23632B605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D4E61-09D3-B542-9CD7-E79EA9ECCAA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www.ccel.org</a:t>
            </a:r>
            <a:r>
              <a:rPr lang="en-US" b="1" dirty="0">
                <a:latin typeface="Arial" panose="020B0604020202020204" pitchFamily="34" charset="0"/>
                <a:ea typeface="ＭＳ Ｐゴシック" charset="0"/>
                <a:cs typeface="ＭＳ Ｐゴシック" charset="0"/>
              </a:rPr>
              <a:t>/fathers2/ANF-01/anf01-60.htm#P7477_2003920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415027-5C8F-D048-A8CD-A180B07F6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4D76BC-28AA-4847-A878-98CF28E8F0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02259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pPr eaLnBrk="1" hangingPunct="1"/>
              <a:t>42</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pPr eaLnBrk="1" hangingPunct="1"/>
              <a:t>43</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11803-A21E-9846-8ABB-01B419E191CE}" type="slidenum">
              <a:rPr lang="en-US" sz="1200"/>
              <a:pPr eaLnBrk="1" hangingPunct="1"/>
              <a:t>44</a:t>
            </a:fld>
            <a:endParaRPr lang="en-US" sz="1200"/>
          </a:p>
        </p:txBody>
      </p:sp>
      <p:sp>
        <p:nvSpPr>
          <p:cNvPr id="299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E7D5E44-42A2-6340-AF56-6104823EAA44}" type="slidenum">
              <a:rPr lang="en-US" sz="1200"/>
              <a:pPr algn="r" eaLnBrk="1" hangingPunct="1"/>
              <a:t>44</a:t>
            </a:fld>
            <a:endParaRPr lang="en-US"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3877278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الأغنام حيوانات علائقية، لذا فإن الابتعاد عن القطيع يجعلك وحيدًا.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7DEBE-8FC4-7547-880F-D00374E47F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b="1" dirty="0">
                <a:latin typeface="Arial" panose="020B0604020202020204" pitchFamily="34" charset="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إن عوائق الابتعاد تشكل عبئًا كبيرا، على الأغنان كما على الإنسان أيضًا.</a:t>
            </a:r>
          </a:p>
          <a:p>
            <a:pPr algn="r" rtl="1"/>
            <a:r>
              <a:rPr lang="ar-SA" b="1" dirty="0">
                <a:latin typeface="Arial" panose="020B0604020202020204" pitchFamily="34" charset="0"/>
                <a:cs typeface="Arial" panose="020B0604020202020204" pitchFamily="34" charset="0"/>
              </a:rPr>
              <a:t>مات كريس، الخروف المشهور بصوفه</a:t>
            </a:r>
          </a:p>
          <a:p>
            <a:pPr algn="r" rtl="1"/>
            <a:r>
              <a:rPr lang="ar-SA" b="1" dirty="0">
                <a:latin typeface="Arial" panose="020B0604020202020204" pitchFamily="34" charset="0"/>
                <a:cs typeface="Arial" panose="020B0604020202020204" pitchFamily="34" charset="0"/>
              </a:rPr>
              <a:t>بقلم إليزابيث وولف وسعيد أحمد، سي إن إن</a:t>
            </a:r>
          </a:p>
          <a:p>
            <a:pPr algn="r" rtl="1"/>
            <a:r>
              <a:rPr lang="ar-SA" b="1" dirty="0">
                <a:latin typeface="Arial" panose="020B0604020202020204" pitchFamily="34" charset="0"/>
                <a:cs typeface="Arial" panose="020B0604020202020204" pitchFamily="34" charset="0"/>
              </a:rPr>
              <a:t>تم التحديث في الساعة 1623 بتوقيت غربنتش، (0023 بتوقيت هونغ كونغ) 22 تشرين الأول 2019</a:t>
            </a:r>
          </a:p>
          <a:p>
            <a:pPr algn="r" rtl="1"/>
            <a:r>
              <a:rPr lang="ar-SA" b="1" dirty="0">
                <a:latin typeface="Arial" panose="020B0604020202020204" pitchFamily="34" charset="0"/>
                <a:cs typeface="Arial" panose="020B0604020202020204" pitchFamily="34" charset="0"/>
              </a:rPr>
              <a:t>مات الخروف كريس في موطنه  </a:t>
            </a:r>
            <a:r>
              <a:rPr lang="en-SG" b="1" dirty="0">
                <a:latin typeface="Arial" panose="020B0604020202020204" pitchFamily="34" charset="0"/>
                <a:cs typeface="Arial" panose="020B0604020202020204" pitchFamily="34" charset="0"/>
              </a:rPr>
              <a:t>Little Oak Sanctuary.</a:t>
            </a:r>
          </a:p>
          <a:p>
            <a:pPr algn="r" rtl="1"/>
            <a:r>
              <a:rPr lang="en-SG" b="1" dirty="0">
                <a:latin typeface="Arial" panose="020B0604020202020204" pitchFamily="34" charset="0"/>
                <a:cs typeface="Arial" panose="020B0604020202020204" pitchFamily="34" charset="0"/>
              </a:rPr>
              <a:t>(CNN) </a:t>
            </a:r>
            <a:r>
              <a:rPr lang="ar-SA" b="1" dirty="0">
                <a:latin typeface="Arial" panose="020B0604020202020204" pitchFamily="34" charset="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b="1" dirty="0">
                <a:latin typeface="Arial" panose="020B0604020202020204" pitchFamily="34" charset="0"/>
                <a:cs typeface="Arial" panose="020B0604020202020204" pitchFamily="34" charset="0"/>
              </a:rPr>
              <a:t>مات في موطنه في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حيث كان يعيش منذ اعتلائه الشهرة في عام 2015.</a:t>
            </a:r>
          </a:p>
          <a:p>
            <a:pPr algn="r" rtl="1"/>
            <a:r>
              <a:rPr lang="ar-SA" b="1" dirty="0">
                <a:latin typeface="Arial" panose="020B0604020202020204" pitchFamily="34" charset="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b="1" dirty="0">
                <a:latin typeface="Arial" panose="020B0604020202020204" pitchFamily="34" charset="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b="1" dirty="0">
                <a:latin typeface="Arial" panose="020B0604020202020204" pitchFamily="34" charset="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b="1" dirty="0">
                <a:latin typeface="Arial" panose="020B0604020202020204" pitchFamily="34" charset="0"/>
                <a:cs typeface="Arial" panose="020B0604020202020204" pitchFamily="34" charset="0"/>
              </a:rPr>
              <a:t>أعلنت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موت الخروف الأسطوري يوم الثلاثاء في في منشور على الفسبوك:</a:t>
            </a:r>
          </a:p>
          <a:p>
            <a:pPr algn="r" rtl="1"/>
            <a:r>
              <a:rPr lang="ar-SA" b="1" dirty="0">
                <a:latin typeface="Arial" panose="020B0604020202020204" pitchFamily="34" charset="0"/>
                <a:cs typeface="Arial" panose="020B0604020202020204" pitchFamily="34" charset="0"/>
              </a:rPr>
              <a:t>"نشعر بالحسرة لفقدان هذه الروح العذبة، والحكيمة، والودية،" كما جاء في المنشور.</a:t>
            </a:r>
          </a:p>
          <a:p>
            <a:pPr algn="r" rtl="1"/>
            <a:r>
              <a:rPr lang="ar-SA" b="1" dirty="0">
                <a:latin typeface="Arial" panose="020B0604020202020204" pitchFamily="34" charset="0"/>
                <a:cs typeface="Arial" panose="020B0604020202020204" pitchFamily="34" charset="0"/>
              </a:rPr>
              <a:t>حرصت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على النظر إلى كريس أكثر من مجرد عرض مبهر مع احترامه كرفيق.</a:t>
            </a:r>
          </a:p>
          <a:p>
            <a:pPr algn="r" rtl="1"/>
            <a:r>
              <a:rPr lang="ar-SA" b="1" dirty="0">
                <a:latin typeface="Arial" panose="020B0604020202020204" pitchFamily="34" charset="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b="1" dirty="0">
                <a:latin typeface="Arial" panose="020B0604020202020204" pitchFamily="34" charset="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بدلاً من أن نكون مثل الغنم، علينا أن نكون مثل الذئاب! "ماذا؟" قل أنت.</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حسنًا، أثبتت الذئاب مؤخرًا أنها تتقن البقاء معًا. أظهرت دراسة أجريت منذ عام 2015 في مينيسوتا أن قطعان الذئاب تتجنب نطاق بعضها البعض. تم تعقب مجموعة من الذئاب عبر نظان تحديد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باستخدام اللون وتُظهر النتائج أنهم يبقون جميعًا ضمن النطاق الخاص بهم، ومن المؤسف أن المسيحيين لا يمكنهم الاستمرار مع التعاليم الجديدة التي تلقيناها. بدلاً من ذلك، فنحن نميل لأن نكون مثل الأغنام التي تنحرف بعيدًا.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وهذا يقودنا إلى سؤالنا لهذا اليوم: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يُظهر نظام تتبع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كم من قطعان الذئاب التي تتجنب نطاق بعضها البعض وتم بناء هذه الصورة لتتبع نظام تحديد المواقع العالمي (</a:t>
            </a:r>
            <a:r>
              <a:rPr lang="en-SG" b="1" dirty="0">
                <a:latin typeface="Arial" panose="020B0604020202020204" pitchFamily="34" charset="0"/>
                <a:cs typeface="Arial" panose="020B0604020202020204" pitchFamily="34" charset="0"/>
              </a:rPr>
              <a:t>GPS) </a:t>
            </a:r>
            <a:r>
              <a:rPr lang="ar-SA" b="1" dirty="0">
                <a:latin typeface="Arial" panose="020B0604020202020204" pitchFamily="34" charset="0"/>
                <a:cs typeface="Arial" panose="020B0604020202020204" pitchFamily="34" charset="0"/>
              </a:rPr>
              <a:t>لعدة ذئاب في ست مجموعات مختلفة حول متنزه فوياجير الوطني ضمن مشروع ذئاب فوياجير. هي صورة رائعة عن مدى تجنب قطعان الذئاب نطاق بعضها البعض بشكل عام.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متنزه فوياجير الوطني، تبلغ مساحة المنطقة النموذجية للذئاب حوالي 50-70 ميلاً مربعًا وهذا يتغيّر من سنة إلى أخرى. هذا يتعلق بحجم المناطق المميزة بألوان مختلفة. ويمثل الخط الأبيض حدود المتنزه الوطني.</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كما موضح بشكل جميل لهذه الرسوم المتحركة، عمومًا تتجنب قطعان الذئاب التواجد حول بعضها البعض إلا إذا كانت تتقاتل من أجل الطعام الذي قد يكون غير متوفر. وعند حدوث ذلك، قد يشاركون في معارك مع مجموعت أخرى من أجل الاستمرار في الحصول على موقع معين بالإضافة إلى الطعام الموجود فيه.</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تحتاج الذئاب أيضًا لتغيير مناطقها بسبب الآنشطة البشرية. فعندما يقوم الناس بإزالة جزء من بيئتهم الطبيعية، يتوجب عليهم إيجاد طريق جديدة للوصول إلى مصادر طعامهم. قد يخلق هذا صراعات بين قطعان الذئاب المختلفة بسبب تجاوز حدودها.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https://earthlymission.com/gps-tracking-shows-how-much-wolf-packs-avoid-each-others-range/</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تم الوصول إليه في 8 كانون الثاني 2020</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يدرس مشروع ذئاب فوياجير الذئاب وفرائسها (حيوان الموظ والغزلان والقنادس) خلال فصل الصيف في هذا المتنزه الوطني وما حوله في مينيسوتا.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	ماذا عنك؟ هل سبق لك أن خُدعت لاتباع تعاليم ضد الكتاب المقدس؟</a:t>
            </a:r>
          </a:p>
          <a:p>
            <a:pPr algn="r" rtl="1"/>
            <a:r>
              <a:rPr lang="ar-SA" b="1" dirty="0">
                <a:latin typeface="Arial" panose="020B0604020202020204" pitchFamily="34" charset="0"/>
                <a:cs typeface="Arial" panose="020B0604020202020204" pitchFamily="34" charset="0"/>
              </a:rPr>
              <a:t>-	هل اقترفت كذبة من أجل شراء شيء يجعلك سعيدًا؟ هل فعلتها؟ هذا تعليم كاذب عن الأشياء المادية؟</a:t>
            </a:r>
          </a:p>
          <a:p>
            <a:pPr algn="r" rtl="1"/>
            <a:r>
              <a:rPr lang="ar-SA" b="1" dirty="0">
                <a:latin typeface="Arial" panose="020B0604020202020204" pitchFamily="34" charset="0"/>
                <a:cs typeface="Arial" panose="020B0604020202020204" pitchFamily="34" charset="0"/>
              </a:rPr>
              <a:t>-	هل سبق لك رؤية مناظر إباحية؟ هذا يقدم تعليمًا كاذبًا عن الجنس؟</a:t>
            </a:r>
          </a:p>
          <a:p>
            <a:pPr algn="r" rtl="1"/>
            <a:r>
              <a:rPr lang="ar-SA" b="1" dirty="0">
                <a:latin typeface="Arial" panose="020B0604020202020204" pitchFamily="34" charset="0"/>
                <a:cs typeface="Arial" panose="020B0604020202020204" pitchFamily="34" charset="0"/>
              </a:rPr>
              <a:t>-	هل ابتعدت كثيرًا عن التوازن تجاه النعمة والناموس؟</a:t>
            </a:r>
          </a:p>
          <a:p>
            <a:pPr algn="r" rtl="1"/>
            <a:r>
              <a:rPr lang="ar-SA" b="1" dirty="0">
                <a:latin typeface="Arial" panose="020B0604020202020204" pitchFamily="34" charset="0"/>
                <a:cs typeface="Arial" panose="020B0604020202020204" pitchFamily="34" charset="0"/>
              </a:rPr>
              <a:t>-	ماذا عن الآن؟ هل أنت غير متوازن في فهمك لله على الإطلاق الآن أم أنكَ تفهم الله تمامًا وتطيعه تمامًا بكل الوسائل؟</a:t>
            </a:r>
          </a:p>
          <a:p>
            <a:pPr algn="r" rtl="1"/>
            <a:r>
              <a:rPr lang="ar-SA" b="1" dirty="0">
                <a:latin typeface="Arial" panose="020B0604020202020204" pitchFamily="34" charset="0"/>
                <a:cs typeface="Arial" panose="020B0604020202020204" pitchFamily="34" charset="0"/>
              </a:rPr>
              <a:t>إذن أنت عرضة للتعليم الكاذب، أليس كذلك؟</a:t>
            </a:r>
          </a:p>
        </p:txBody>
      </p:sp>
    </p:spTree>
    <p:extLst>
      <p:ext uri="{BB962C8B-B14F-4D97-AF65-F5344CB8AC3E}">
        <p14:creationId xmlns:p14="http://schemas.microsoft.com/office/powerpoint/2010/main" val="3573081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 (3) ذلك أنه من خلال "المعرفة السرية،"  يصبح الخلاص حياة للهروب من القيود المادية للجسد. </a:t>
            </a:r>
          </a:p>
          <a:p>
            <a:pPr algn="r" rtl="1"/>
            <a:r>
              <a:rPr lang="ar-SA" b="1" dirty="0">
                <a:latin typeface="Arial" panose="020B0604020202020204" pitchFamily="34" charset="0"/>
                <a:ea typeface="ＭＳ Ｐゴシック" charset="0"/>
                <a:cs typeface="ＭＳ Ｐゴシック" charset="0"/>
              </a:rPr>
              <a:t>        النص لهانا في هذا المخطط</a:t>
            </a:r>
          </a:p>
          <a:p>
            <a:endParaRPr lang="en-US" b="1"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2</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الإنسان – حتى وإن كان في داخله شرارة خير.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3</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4</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1" dirty="0">
                <a:latin typeface="Arial" panose="020B0604020202020204" pitchFamily="34" charset="0"/>
                <a:ea typeface="ＭＳ Ｐゴシック" charset="0"/>
                <a:cs typeface="ＭＳ Ｐゴシック" charset="0"/>
              </a:rPr>
              <a:t>النص لهانا في هذا المخطط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والرسوم بين القوسين هي لي</a:t>
            </a:r>
            <a:r>
              <a:rPr lang="en-US" b="1" dirty="0">
                <a:latin typeface="Arial" panose="020B0604020202020204" pitchFamily="34" charset="0"/>
                <a:ea typeface="ＭＳ Ｐゴシック" charset="0"/>
                <a:cs typeface="ＭＳ Ｐゴシック" charset="0"/>
              </a:rPr>
              <a:t>[</a:t>
            </a:r>
            <a:endParaRPr lang="ar-SA" b="1"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A90F7A-1359-BB44-8F0D-BCE48F33F7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SA" b="1" dirty="0">
                <a:latin typeface="Arial" panose="020B0604020202020204" pitchFamily="34" charset="0"/>
                <a:cs typeface="Arial" panose="020B0604020202020204" pitchFamily="34" charset="0"/>
              </a:rPr>
              <a:t>عاش يوحنا العقود الأخيرة من حياته في مدينة أفسس في آسيا الصغرى (في غرب تركيا حاليًا)، التي كانت مدينة رئيسية سادت فيها الغنوصية. ومن هنا أرسل ثلاثة من رسائله التي نجدها في العهد الجديد.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03CFE-7B50-DC49-AD33-33057FFF8D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من الصعب أن نحدد أهمية هذه الرسالة والتركيز على تأكيداتها الرئيسية لأن يوحنا كان يكرر عدة مواضيع.</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cs typeface="ＭＳ Ｐゴシック" charset="0"/>
              </a:rPr>
              <a:t>أنكرالعديد من الغنوصيين أن يسوع كان إنسانًا حقيقيًا. وقام آخرون بتعظيم الروح حتى أن أنكروا ألوهيته.</a:t>
            </a:r>
            <a:endParaRPr lang="en-US" b="1" dirty="0">
              <a:latin typeface="Arial" panose="020B0604020202020204" pitchFamily="34"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3676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736794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A68F3-E5CC-424F-9477-A37D0B083E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algn="r" rtl="1"/>
            <a:r>
              <a:rPr lang="ar-SA" b="1" dirty="0">
                <a:latin typeface="Arial" panose="020B0604020202020204" pitchFamily="34" charset="0"/>
                <a:cs typeface="Arial" panose="020B0604020202020204" pitchFamily="34" charset="0"/>
              </a:rPr>
              <a:t>إن حياة جيه. سي. هال، مؤسس شركة هالمارك للكروت، هي قصة حقيقية من الفقر إلى الثراء. ولد جيه. سي لوالدين فقيرين، وسرعان ما عيّن للعمل، معظمه في المبيعات، للمساعدة في الحفاظ على نفسه وعائلته. بدأ مع أخوته ببيع البطاقات البريدية في نورفولك، بولاية نبراسكا. لكن أعمال البطاقات البريدية لم تكن مزدهرة هناك. لذلك، مع استخدامه صندوقين من صناديق الأحذية، التي تحتوي على بطاقات بريدية، انتقل إلى ميسوري ليبدأ عملاً جديدًا. وكان مليئًا بالأفكار المبتكرة، فانتقل عمله من البطاقات البريدية إلى بطاقات التهنئة. وعندما احترق المتجر الذي كان يعمل فيه عام 1915، قام هو وأخوته باستثمار في أعمال النقش وابتدأوا في طباعة بطاقاتهم الخاصة.</a:t>
            </a:r>
          </a:p>
          <a:p>
            <a:pPr algn="r" rtl="1"/>
            <a:r>
              <a:rPr lang="ar-SA" b="1" dirty="0">
                <a:latin typeface="Arial" panose="020B0604020202020204" pitchFamily="34" charset="0"/>
                <a:cs typeface="Arial" panose="020B0604020202020204" pitchFamily="34" charset="0"/>
              </a:rPr>
              <a:t>لكنها لم تكن جودة البطاقات فقط هي التي نمت في هذا العمل. لقد كانت فكرة هال المبتكرة هي نقل البطاقات من خلف الكاونترات حيث يقوم الموظفون باختيار بطاقة "مناسبة" للعميل، إلى خزائن العرض في الخارج حيث يمكن للعملاء رؤيتها، والتعامل معها، والاعجاب بها. </a:t>
            </a:r>
          </a:p>
          <a:p>
            <a:pPr algn="r" rtl="1"/>
            <a:r>
              <a:rPr lang="ar-SA" b="1" dirty="0">
                <a:latin typeface="Arial" panose="020B0604020202020204" pitchFamily="34" charset="0"/>
                <a:cs typeface="Arial" panose="020B0604020202020204" pitchFamily="34" charset="0"/>
              </a:rPr>
              <a:t>وفي الوقت الذي توفي فيه عام 1982، كان هال قد حوّل صندوقي أحذية يحتويات بطاقات بريدية إلى شركة قيمتها مليارات الدولارات.</a:t>
            </a:r>
          </a:p>
          <a:p>
            <a:pPr algn="r" rtl="1"/>
            <a:r>
              <a:rPr lang="ar-SA" b="1" dirty="0">
                <a:latin typeface="Arial" panose="020B0604020202020204" pitchFamily="34" charset="0"/>
                <a:cs typeface="Arial" panose="020B0604020202020204" pitchFamily="34" charset="0"/>
              </a:rPr>
              <a:t>يقول موقع هالمارك على الويب، "لقد أخرجت شركة جيه. سي. هال بطاقات التهنئة من أدراج متاجر البيع بالتجزئة، ووضعتها في أماكن عرض تتيح للمتسوقين رؤية جميع خياراتهم، مما أدى إلى طريقة تسويق البطاقات بشكل مثير.</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تطبيق:</a:t>
            </a:r>
          </a:p>
          <a:p>
            <a:pPr algn="r" rtl="1"/>
            <a:r>
              <a:rPr lang="ar-SA" b="1" dirty="0">
                <a:latin typeface="Arial" panose="020B0604020202020204" pitchFamily="34" charset="0"/>
                <a:cs typeface="Arial" panose="020B0604020202020204" pitchFamily="34" charset="0"/>
              </a:rPr>
              <a:t>لقد فعل الله نفس الشئ عندما أرسل يسوع المسيح إلى العالم. كان ذلك عندما تم نقل كلمة الحياة من خلف الكاونترات، وخارج الأدراج، ووضعها في خزانة العرض ليتمكن كل العالم من مشاهدتها، والتعامل معها، والاعجاب بها.</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"اَلَّذِي كَانَ مِنَ ٱلْبَدْءِ، ٱلَّذِي سَمِعْنَاهُ، ٱلَّذِي رَأَيْنَاهُ بِعُيُونِنَا، ٱلَّذِي شَاهَدْنَاهُ، وَلَمَسَتْهُ أَيْدِينَا، مِنْ جِهَةِ كَلِمَةِ ٱلْحَيَاةِ. ٢ فَإِنَّ ٱلْحَيَاةَ أُظْهِرَتْ، وَقَدْ رَأَيْنَا وَنَشْهَدُ وَنُخْبِرُكُمْ بِٱلْحَيَاةِ ٱلْأَبَدِيَّةِ ٱلَّتِي كَانَتْ عِنْدَ ٱلْآبِ وَأُظْهِرَتْ لَنَا." (1 يوحنا 1: 1- 2).</a:t>
            </a:r>
          </a:p>
          <a:p>
            <a:pPr algn="r" rtl="1"/>
            <a:r>
              <a:rPr lang="ar-SA" b="1" dirty="0">
                <a:latin typeface="Arial" panose="020B0604020202020204" pitchFamily="34" charset="0"/>
                <a:cs typeface="Arial" panose="020B0604020202020204" pitchFamily="34" charset="0"/>
              </a:rPr>
              <a:t>-	موقع التبادل التوضيحي.</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B03D5-9E81-6047-9A68-B1224ACD15F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45944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ARIAL</a:t>
            </a:r>
          </a:p>
        </p:txBody>
      </p:sp>
    </p:spTree>
    <p:extLst>
      <p:ext uri="{BB962C8B-B14F-4D97-AF65-F5344CB8AC3E}">
        <p14:creationId xmlns:p14="http://schemas.microsoft.com/office/powerpoint/2010/main" val="3877278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OPTIONAL (SKIP):</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Few of us would fault little Misha for doing all he could to help save little Jesus.  Yet the reality is that Jesus is the one who did all he could to save little you and me.  </a:t>
            </a:r>
          </a:p>
          <a:p>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 makeshift crib of Christmas is incomplete without the cross of Calvary. </a:t>
            </a:r>
          </a:p>
        </p:txBody>
      </p:sp>
      <p:sp>
        <p:nvSpPr>
          <p:cNvPr id="323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ar-JO" b="1" dirty="0">
                <a:latin typeface="Arial" panose="020B0604020202020204" pitchFamily="34" charset="0"/>
                <a:cs typeface="Arial" panose="020B0604020202020204" pitchFamily="34" charset="0"/>
              </a:rPr>
              <a:t>سعى الحكماء إلى يسوع عند مجيئه الأول. لا يزال الحكماء يبحثون عنه اليوم.
</a:t>
            </a:r>
            <a:endParaRPr lang="en-US" b="1" dirty="0">
              <a:latin typeface="Arial" panose="020B0604020202020204" pitchFamily="34" charset="0"/>
              <a:cs typeface="Arial" panose="020B0604020202020204" pitchFamily="34" charset="0"/>
            </a:endParaRPr>
          </a:p>
        </p:txBody>
      </p:sp>
      <p:sp>
        <p:nvSpPr>
          <p:cNvPr id="3379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99DB1-7295-7140-BC4A-73085B32B7A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b="1" dirty="0">
                <a:latin typeface="Arial" panose="020B0604020202020204" pitchFamily="34" charset="0"/>
                <a:cs typeface="Arial" panose="020B0604020202020204" pitchFamily="34" charset="0"/>
              </a:rPr>
              <a:t>Do you know why Jesus became a man?  Why did God have to take on human flesh?  Hebrews 2:14 tells us clearly…</a:t>
            </a: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We rightfully think of God becoming man at Christmas—a concept the theologians call the “incarnation.”  This comes from the Latin in carne that literally means in flesh.</a:t>
            </a:r>
          </a:p>
          <a:p>
            <a:pPr eaLnBrk="1" hangingPunct="1">
              <a:spcBef>
                <a:spcPct val="0"/>
              </a:spcBef>
            </a:pPr>
            <a:r>
              <a:rPr lang="en-US" b="1" dirty="0">
                <a:latin typeface="Arial" panose="020B0604020202020204" pitchFamily="34" charset="0"/>
                <a:cs typeface="Arial" panose="020B0604020202020204" pitchFamily="34" charset="0"/>
              </a:rPr>
              <a:t> </a:t>
            </a:r>
          </a:p>
          <a:p>
            <a:pPr eaLnBrk="1" hangingPunct="1">
              <a:spcBef>
                <a:spcPct val="0"/>
              </a:spcBef>
            </a:pPr>
            <a:r>
              <a:rPr lang="en-US" b="1" dirty="0">
                <a:latin typeface="Arial" panose="020B0604020202020204" pitchFamily="34" charset="0"/>
                <a:cs typeface="Arial" panose="020B0604020202020204" pitchFamily="34" charset="0"/>
              </a:rPr>
              <a:t>But how long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b="1">
                <a:solidFill>
                  <a:srgbClr val="000000"/>
                </a:solidFill>
                <a:latin typeface="Arial" panose="020B0604020202020204" pitchFamily="34" charset="0"/>
              </a:rPr>
              <a:pPr eaLnBrk="1" hangingPunct="1"/>
              <a:t>74</a:t>
            </a:fld>
            <a:endParaRPr lang="en-US" sz="1200" b="1" dirty="0">
              <a:solidFill>
                <a:srgbClr val="000000"/>
              </a:solidFill>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Arial" panose="020B0604020202020204" pitchFamily="34" charset="0"/>
              </a:rPr>
              <a:t>Do we still have a relationship with God when we sin?</a:t>
            </a:r>
            <a:r>
              <a:rPr lang="en-US" b="1" baseline="0" dirty="0">
                <a:latin typeface="Arial" panose="020B0604020202020204" pitchFamily="34" charset="0"/>
                <a:ea typeface="ＭＳ Ｐゴシック" charset="0"/>
                <a:cs typeface="Arial" panose="020B0604020202020204" pitchFamily="34" charset="0"/>
              </a:rPr>
              <a:t>  Yes!</a:t>
            </a:r>
          </a:p>
          <a:p>
            <a:pPr eaLnBrk="1" hangingPunct="1"/>
            <a:r>
              <a:rPr lang="en-US" b="1"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1"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1" baseline="0" dirty="0">
                <a:latin typeface="Arial" panose="020B0604020202020204" pitchFamily="34" charset="0"/>
                <a:ea typeface="ＭＳ Ｐゴシック" charset="0"/>
                <a:cs typeface="Arial" panose="020B0604020202020204" pitchFamily="34" charset="0"/>
              </a:rPr>
              <a:t>________</a:t>
            </a:r>
          </a:p>
          <a:p>
            <a:pPr eaLnBrk="1" hangingPunct="1"/>
            <a:r>
              <a:rPr lang="en-US" b="1" dirty="0">
                <a:latin typeface="Arial" panose="020B0604020202020204" pitchFamily="34" charset="0"/>
                <a:ea typeface="ＭＳ Ｐゴシック" charset="0"/>
                <a:cs typeface="Arial" panose="020B0604020202020204" pitchFamily="34" charset="0"/>
              </a:rPr>
              <a:t>OS-03-Leviticus-14</a:t>
            </a:r>
          </a:p>
          <a:p>
            <a:pPr eaLnBrk="1" hangingPunct="1"/>
            <a:r>
              <a:rPr lang="en-US" b="1" dirty="0">
                <a:latin typeface="Arial" panose="020B0604020202020204" pitchFamily="34" charset="0"/>
                <a:ea typeface="ＭＳ Ｐゴシック" charset="0"/>
                <a:cs typeface="Arial" panose="020B0604020202020204" pitchFamily="34" charset="0"/>
              </a:rPr>
              <a:t>OS-04-Num-29</a:t>
            </a:r>
          </a:p>
          <a:p>
            <a:pPr eaLnBrk="1" hangingPunct="1"/>
            <a:r>
              <a:rPr lang="en-US" b="1"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SA-15-Inheritance-27</a:t>
            </a:r>
          </a:p>
          <a:p>
            <a:pPr eaLnBrk="1" hangingPunct="1"/>
            <a:endParaRPr lang="en-US" b="1"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86</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87</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88</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89</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a:latin typeface="Times New Roman" charset="0"/>
                <a:ea typeface="ＭＳ Ｐゴシック" charset="0"/>
                <a:cs typeface="ＭＳ Ｐゴシック" charset="0"/>
              </a:rPr>
              <a:t>NS-01-Matt1-12-slide308</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SA" b="1" dirty="0">
                <a:latin typeface="Arial" panose="020B0604020202020204" pitchFamily="34" charset="0"/>
                <a:cs typeface="Arial" panose="020B0604020202020204" pitchFamily="34" charset="0"/>
              </a:rPr>
              <a:t>كيف يتم خداعنا؟ إن ما هو ضد يسوع يخدعنا ويجعلنا نعتقد أنه حقيقي ومفيد.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6063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NS-23-1 John-50</a:t>
            </a:r>
          </a:p>
          <a:p>
            <a:r>
              <a:rPr lang="en-US" dirty="0"/>
              <a:t>HS-04-Sealing, Indwelling-48</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-52</a:t>
            </a:r>
          </a:p>
          <a:p>
            <a:r>
              <a:rPr lang="en-US" b="1"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-53</a:t>
            </a:r>
          </a:p>
          <a:p>
            <a:r>
              <a:rPr lang="en-US" b="1"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-53</a:t>
            </a:r>
          </a:p>
          <a:p>
            <a:r>
              <a:rPr lang="en-US" b="1"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NS-23-</a:t>
            </a:r>
            <a:r>
              <a:rPr lang="ar-SA" b="1" dirty="0">
                <a:latin typeface="Arial" panose="020B0604020202020204" pitchFamily="34" charset="0"/>
                <a:cs typeface="Arial" panose="020B0604020202020204" pitchFamily="34" charset="0"/>
              </a:rPr>
              <a:t>1 يوحنا</a:t>
            </a:r>
            <a:r>
              <a:rPr lang="en-US" b="1" dirty="0">
                <a:latin typeface="Arial" panose="020B0604020202020204" pitchFamily="34" charset="0"/>
                <a:cs typeface="Arial" panose="020B0604020202020204" pitchFamily="34" charset="0"/>
              </a:rPr>
              <a:t>-54</a:t>
            </a:r>
          </a:p>
          <a:p>
            <a:r>
              <a:rPr lang="en-US" b="1" dirty="0">
                <a:latin typeface="Arial" panose="020B0604020202020204" pitchFamily="34" charset="0"/>
                <a:cs typeface="Arial" panose="020B0604020202020204" pitchFamily="34" charset="0"/>
              </a:rPr>
              <a:t>HS-04-Sealing, Indwelling-52</a:t>
            </a:r>
          </a:p>
        </p:txBody>
      </p:sp>
    </p:spTree>
    <p:extLst>
      <p:ext uri="{BB962C8B-B14F-4D97-AF65-F5344CB8AC3E}">
        <p14:creationId xmlns:p14="http://schemas.microsoft.com/office/powerpoint/2010/main" val="12203102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98031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معظم الغنوصيين يشبهون المعلمين الكذبة من بينهم أوبرا وينفري، التي تُصنّف باستمرار كواحدة من أكثر النساء تأثيرًا في العالم.</a:t>
            </a:r>
            <a:endParaRPr lang="en-US" b="1" dirty="0">
              <a:latin typeface="Arial" panose="020B0604020202020204" pitchFamily="34" charset="0"/>
              <a:cs typeface="Arial" panose="020B0604020202020204" pitchFamily="34" charset="0"/>
            </a:endParaRPr>
          </a:p>
        </p:txBody>
      </p:sp>
      <p:sp>
        <p:nvSpPr>
          <p:cNvPr id="3420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تتحدث أوبرا عن نوع من الأشياء الغامضة فيكون من الصعب دحضها.</a:t>
            </a:r>
          </a:p>
          <a:p>
            <a:pPr algn="r" rtl="1"/>
            <a:r>
              <a:rPr lang="ar-SA" b="1" dirty="0">
                <a:latin typeface="Arial" panose="020B0604020202020204" pitchFamily="34" charset="0"/>
                <a:cs typeface="Arial" panose="020B0604020202020204" pitchFamily="34" charset="0"/>
              </a:rPr>
              <a:t>أنظر:</a:t>
            </a:r>
          </a:p>
          <a:p>
            <a:pPr algn="r" rtl="1"/>
            <a:endParaRPr lang="ar-SA"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https://www.youtube.com/watch?v=oq6ejJqpOTs</a:t>
            </a:r>
          </a:p>
          <a:p>
            <a:pPr algn="r" rtl="1"/>
            <a:r>
              <a:rPr lang="ar-SA" b="1" dirty="0">
                <a:latin typeface="Arial" panose="020B0604020202020204" pitchFamily="34" charset="0"/>
                <a:cs typeface="Arial" panose="020B0604020202020204" pitchFamily="34" charset="0"/>
              </a:rPr>
              <a:t>أنظر أيضًا:</a:t>
            </a:r>
          </a:p>
          <a:p>
            <a:pPr algn="r" rtl="1"/>
            <a:r>
              <a:rPr lang="en-US" b="1" dirty="0">
                <a:latin typeface="Arial" panose="020B0604020202020204" pitchFamily="34" charset="0"/>
                <a:cs typeface="Arial" panose="020B0604020202020204" pitchFamily="34" charset="0"/>
              </a:rPr>
              <a:t>http://www.jesus-is-savior.com/Wolves/oprah-fool.htm</a:t>
            </a:r>
          </a:p>
          <a:p>
            <a:pPr algn="r" rtl="1"/>
            <a:r>
              <a:rPr lang="ar-SA" b="1" dirty="0">
                <a:latin typeface="Arial" panose="020B0604020202020204" pitchFamily="34" charset="0"/>
                <a:cs typeface="Arial" panose="020B0604020202020204" pitchFamily="34" charset="0"/>
              </a:rPr>
              <a:t>حيث تنكر أن المسيح هو الطريق الوحيد إلى ال</a:t>
            </a:r>
            <a:r>
              <a:rPr lang="ar-JO" b="1" dirty="0">
                <a:latin typeface="Arial" panose="020B0604020202020204" pitchFamily="34" charset="0"/>
                <a:cs typeface="Arial" panose="020B0604020202020204" pitchFamily="34" charset="0"/>
              </a:rPr>
              <a:t>له</a:t>
            </a:r>
            <a:r>
              <a:rPr lang="ar-SA" b="1" dirty="0">
                <a:latin typeface="Arial" panose="020B0604020202020204" pitchFamily="34" charset="0"/>
                <a:cs typeface="Arial" panose="020B0604020202020204" pitchFamily="34" charset="0"/>
              </a:rPr>
              <a:t>. </a:t>
            </a:r>
          </a:p>
        </p:txBody>
      </p:sp>
      <p:sp>
        <p:nvSpPr>
          <p:cNvPr id="3440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b="1" dirty="0">
                <a:latin typeface="Arial" panose="020B0604020202020204" pitchFamily="34" charset="0"/>
                <a:cs typeface="Arial" panose="020B0604020202020204" pitchFamily="34" charset="0"/>
              </a:rPr>
              <a:t>يدعي العديد من المعلمين الكذبة أنهم مسيحيون ثم يعيدون النظر في ذلك. القضية الرئيسية هي يسوع – "الفيل في الغرفة" الذي نادرًا ما يتناقشون بخصوصه – بالتأكيد ليس موته وقيامته وعودته.</a:t>
            </a:r>
            <a:endParaRPr lang="ar-JO" b="1" dirty="0">
              <a:latin typeface="Arial" panose="020B0604020202020204" pitchFamily="34" charset="0"/>
              <a:cs typeface="Arial" panose="020B0604020202020204" pitchFamily="34" charset="0"/>
            </a:endParaRP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أوبرا وينفري: "أنا مسيحية"</a:t>
            </a:r>
          </a:p>
          <a:p>
            <a:pPr algn="r" rtl="1"/>
            <a:r>
              <a:rPr lang="ar-SA" b="1" dirty="0">
                <a:latin typeface="Arial" panose="020B0604020202020204" pitchFamily="34" charset="0"/>
                <a:cs typeface="Arial" panose="020B0604020202020204" pitchFamily="34" charset="0"/>
              </a:rPr>
              <a:t>الساعة 2:20 مساء بتوقيت شرق الولايات المتحدة 26/04/2012 جينيفر ليكلير</a:t>
            </a:r>
          </a:p>
          <a:p>
            <a:pPr algn="r" rtl="1"/>
            <a:endParaRPr lang="ar-SA"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 </a:t>
            </a:r>
          </a:p>
          <a:p>
            <a:pPr algn="r" rtl="1"/>
            <a:r>
              <a:rPr lang="en-US" b="1" dirty="0">
                <a:latin typeface="Arial" panose="020B0604020202020204" pitchFamily="34" charset="0"/>
                <a:cs typeface="Arial" panose="020B0604020202020204" pitchFamily="34" charset="0"/>
              </a:rPr>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cs typeface="Arial" panose="020B0604020202020204" pitchFamily="34" charset="0"/>
              </a:rPr>
              <a:t>Oprah Winfrey: Jesus Did Not Come To Die On The Cross</a:t>
            </a:r>
          </a:p>
          <a:p>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www.curezone.com</a:t>
            </a:r>
            <a:r>
              <a:rPr lang="en-US" b="1" dirty="0">
                <a:latin typeface="Arial" panose="020B0604020202020204" pitchFamily="34" charset="0"/>
                <a:cs typeface="Arial" panose="020B0604020202020204" pitchFamily="34" charset="0"/>
              </a:rPr>
              <a:t>/forums/</a:t>
            </a:r>
            <a:r>
              <a:rPr lang="en-US" b="1" dirty="0" err="1">
                <a:latin typeface="Arial" panose="020B0604020202020204" pitchFamily="34" charset="0"/>
                <a:cs typeface="Arial" panose="020B0604020202020204" pitchFamily="34" charset="0"/>
              </a:rPr>
              <a:t>am.asp?i</a:t>
            </a:r>
            <a:r>
              <a:rPr lang="en-US" b="1"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320B45-2858-F34E-98F0-379EDF5327D1}"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955394" name="Rectangle 2"/>
          <p:cNvSpPr>
            <a:spLocks noGrp="1" noRot="1" noChangeAspect="1" noChangeArrowheads="1"/>
          </p:cNvSpPr>
          <p:nvPr>
            <p:ph type="sldImg"/>
          </p:nvPr>
        </p:nvSpPr>
        <p:spPr>
          <a:solidFill>
            <a:srgbClr val="FFFFFF"/>
          </a:solidFill>
          <a:ln/>
        </p:spPr>
      </p:sp>
      <p:sp>
        <p:nvSpPr>
          <p:cNvPr id="95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Our final part about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errors concerns his views of Bible texts themselves.</a:t>
            </a:r>
            <a:endParaRPr 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A3AA9-CF12-5048-9DE5-4B79D2FBCC1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Arial" panose="020B0604020202020204" pitchFamily="34" charset="0"/>
              </a:rPr>
              <a:t>DVC books and games flood the market.  A computer game was also planned for release in May 2006.</a:t>
            </a:r>
          </a:p>
        </p:txBody>
      </p:sp>
    </p:spTree>
    <p:extLst>
      <p:ext uri="{BB962C8B-B14F-4D97-AF65-F5344CB8AC3E}">
        <p14:creationId xmlns:p14="http://schemas.microsoft.com/office/powerpoint/2010/main" val="9613041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4B29E9-B52E-1C46-A9C0-692262FB62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123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Now let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turn our attention away from historical inaccuracies about the canon to the early view of Jesus himself.</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53</a:t>
            </a:r>
          </a:p>
          <a:p>
            <a:pPr eaLnBrk="1" hangingPunct="1"/>
            <a:r>
              <a:rPr lang="en-US" dirty="0">
                <a:latin typeface="Times New Roman" charset="0"/>
                <a:ea typeface="ＭＳ Ｐゴシック" charset="0"/>
                <a:cs typeface="ＭＳ Ｐゴシック" charset="0"/>
              </a:rPr>
              <a:t>NS-23-1John-105</a:t>
            </a:r>
          </a:p>
          <a:p>
            <a:pPr eaLnBrk="1" hangingPunct="1"/>
            <a:r>
              <a:rPr lang="en-US" dirty="0">
                <a:latin typeface="Times New Roman" charset="0"/>
                <a:ea typeface="ＭＳ Ｐゴシック" charset="0"/>
                <a:cs typeface="ＭＳ Ｐゴシック" charset="0"/>
              </a:rPr>
              <a:t>TH-06Da Vinci Code-68</a:t>
            </a:r>
          </a:p>
        </p:txBody>
      </p:sp>
    </p:spTree>
    <p:extLst>
      <p:ext uri="{BB962C8B-B14F-4D97-AF65-F5344CB8AC3E}">
        <p14:creationId xmlns:p14="http://schemas.microsoft.com/office/powerpoint/2010/main" val="35525773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deception is placed in the voice of a so-called historian.</a:t>
            </a:r>
            <a:endParaRPr lang="en-US" altLang="ja-JP"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54</a:t>
            </a:r>
          </a:p>
          <a:p>
            <a:pPr eaLnBrk="1" hangingPunct="1"/>
            <a:r>
              <a:rPr lang="en-US" dirty="0">
                <a:latin typeface="Times New Roman" charset="0"/>
                <a:ea typeface="ＭＳ Ｐゴシック" charset="0"/>
                <a:cs typeface="ＭＳ Ｐゴシック" charset="0"/>
              </a:rPr>
              <a:t>NS-23-1John-106</a:t>
            </a:r>
          </a:p>
          <a:p>
            <a:pPr eaLnBrk="1" hangingPunct="1"/>
            <a:r>
              <a:rPr lang="en-US" dirty="0">
                <a:latin typeface="Times New Roman" charset="0"/>
                <a:ea typeface="ＭＳ Ｐゴシック" charset="0"/>
                <a:cs typeface="ＭＳ Ｐゴシック" charset="0"/>
              </a:rPr>
              <a:t>TH-06Da Vinci Code-69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265286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9418796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D1BAB-5C00-264E-9A85-37ED2868C69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Well said.  Biblical biologists will agree.</a:t>
            </a:r>
          </a:p>
        </p:txBody>
      </p:sp>
    </p:spTree>
    <p:extLst>
      <p:ext uri="{BB962C8B-B14F-4D97-AF65-F5344CB8AC3E}">
        <p14:creationId xmlns:p14="http://schemas.microsoft.com/office/powerpoint/2010/main" val="42680439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41032537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57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a:defRPr/>
            </a:pPr>
            <a:endParaRPr lang="en-US" b="1" dirty="0">
              <a:latin typeface="Arial" panose="020B0604020202020204" pitchFamily="34" charset="0"/>
            </a:endParaRPr>
          </a:p>
          <a:p>
            <a:pPr>
              <a:defRPr/>
            </a:pPr>
            <a:endParaRPr lang="en-US" b="1" dirty="0">
              <a:latin typeface="Arial" panose="020B0604020202020204" pitchFamily="34" charset="0"/>
            </a:endParaRPr>
          </a:p>
        </p:txBody>
      </p:sp>
    </p:spTree>
    <p:extLst>
      <p:ext uri="{BB962C8B-B14F-4D97-AF65-F5344CB8AC3E}">
        <p14:creationId xmlns:p14="http://schemas.microsoft.com/office/powerpoint/2010/main" val="2874450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08BD5EF-9779-D249-9AE9-9B97DE3D20F7}" type="slidenum">
              <a:rPr lang="en-US" smtClean="0"/>
              <a:pPr>
                <a:defRPr/>
              </a:pPr>
              <a:t>‹#›</a:t>
            </a:fld>
            <a:endParaRPr lang="en-US" dirty="0"/>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443C08-16DD-4747-8241-17F15610F6B9}" type="slidenum">
              <a:rPr lang="en-US" smtClean="0"/>
              <a:pPr>
                <a:defRPr/>
              </a:pPr>
              <a:t>‹#›</a:t>
            </a:fld>
            <a:endParaRPr lang="en-US" dirty="0"/>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1/2/25</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603470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1/2/25</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319115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1/2/25</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892644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1/2/25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3796805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1/2/25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4718695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968885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5589490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692CFF-5757-3245-B1D2-DA4439462702}" type="slidenum">
              <a:rPr lang="en-US" smtClean="0"/>
              <a:pPr>
                <a:defRPr/>
              </a:pPr>
              <a:t>‹#›</a:t>
            </a:fld>
            <a:endParaRPr lang="en-US" dirty="0"/>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9264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32796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68608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79864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27187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9420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48490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07156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92383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98413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03575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612009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433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82124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48159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41702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96157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936905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849590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11327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50281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13530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1/2/25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9988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1/2/25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96173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1/2/25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032473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1/2/25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555661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1/2/25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189774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1/2/25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52841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60181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1/2/25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438504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0574824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4008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62390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2427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522860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072674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995928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78664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6900623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985227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06342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5309253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633644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13712088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2359840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780366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8487973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3499386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7618791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2237223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4403873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b="1" i="0">
                <a:latin typeface="Arial" panose="020B0604020202020204" pitchFamily="34" charset="0"/>
              </a:defRPr>
            </a:lvl1pPr>
          </a:lstStyle>
          <a:p>
            <a:r>
              <a:rPr lang="en-US" dirty="0"/>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D0B9-FAF8-8E41-B76E-CAEA9A1046A6}" type="slidenum">
              <a:rPr lang="en-US" smtClean="0"/>
              <a:pPr>
                <a:defRPr/>
              </a:pPr>
              <a:t>‹#›</a:t>
            </a:fld>
            <a:endParaRPr lang="en-US" dirty="0"/>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18241153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12981536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7202975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38890051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7387984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2231726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678603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4DFF3AD-95B0-BC48-93FF-EE1FEEBE3822}" type="slidenum">
              <a:rPr lang="en-US" smtClean="0"/>
              <a:pPr>
                <a:defRPr/>
              </a:pPr>
              <a:t>‹#›</a:t>
            </a:fld>
            <a:endParaRPr lang="en-US" dirty="0"/>
          </a:p>
        </p:txBody>
      </p:sp>
    </p:spTree>
    <p:extLst>
      <p:ext uri="{BB962C8B-B14F-4D97-AF65-F5344CB8AC3E}">
        <p14:creationId xmlns:p14="http://schemas.microsoft.com/office/powerpoint/2010/main" val="807402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23153931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1553656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40507125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14665257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6757662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5743391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32849420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19912840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21596172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1/2/25</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74907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2F0D48-619C-CC47-9850-0B999C0F159C}" type="slidenum">
              <a:rPr lang="en-US" smtClean="0"/>
              <a:pPr>
                <a:defRPr/>
              </a:pPr>
              <a:t>‹#›</a:t>
            </a:fld>
            <a:endParaRPr lang="en-US" dirty="0"/>
          </a:p>
        </p:txBody>
      </p:sp>
    </p:spTree>
    <p:extLst>
      <p:ext uri="{BB962C8B-B14F-4D97-AF65-F5344CB8AC3E}">
        <p14:creationId xmlns:p14="http://schemas.microsoft.com/office/powerpoint/2010/main" val="8189808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1/2/25</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12378385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1/2/25</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6659279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1/2/25</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655303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1/2/25</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27533595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1/2/25</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42658196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24104297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6311714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19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871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17918D88-7D68-0C4D-8296-FC78DD8D1D76}" type="slidenum">
              <a:rPr lang="en-US" smtClean="0"/>
              <a:pPr>
                <a:defRPr/>
              </a:pPr>
              <a:t>‹#›</a:t>
            </a:fld>
            <a:endParaRPr lang="en-US" dirty="0"/>
          </a:p>
        </p:txBody>
      </p:sp>
    </p:spTree>
    <p:extLst>
      <p:ext uri="{BB962C8B-B14F-4D97-AF65-F5344CB8AC3E}">
        <p14:creationId xmlns:p14="http://schemas.microsoft.com/office/powerpoint/2010/main" val="2255127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B02C1B-F1E4-7A43-A100-3B3501C1106C}" type="slidenum">
              <a:rPr lang="en-US" smtClean="0"/>
              <a:pPr>
                <a:defRPr/>
              </a:pPr>
              <a:t>‹#›</a:t>
            </a:fld>
            <a:endParaRPr lang="en-US" dirty="0"/>
          </a:p>
        </p:txBody>
      </p:sp>
    </p:spTree>
    <p:extLst>
      <p:ext uri="{BB962C8B-B14F-4D97-AF65-F5344CB8AC3E}">
        <p14:creationId xmlns:p14="http://schemas.microsoft.com/office/powerpoint/2010/main" val="16828135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5EC26C-C72D-AD4E-BD5B-27DEA70C9336}" type="slidenum">
              <a:rPr lang="en-US" smtClean="0"/>
              <a:pPr>
                <a:defRPr/>
              </a:pPr>
              <a:t>‹#›</a:t>
            </a:fld>
            <a:endParaRPr lang="en-US" dirty="0"/>
          </a:p>
        </p:txBody>
      </p:sp>
    </p:spTree>
    <p:extLst>
      <p:ext uri="{BB962C8B-B14F-4D97-AF65-F5344CB8AC3E}">
        <p14:creationId xmlns:p14="http://schemas.microsoft.com/office/powerpoint/2010/main" val="33063701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193E80-86D9-6E45-9A0D-A1D6A3E80F6A}" type="slidenum">
              <a:rPr lang="en-US" smtClean="0"/>
              <a:pPr>
                <a:defRPr/>
              </a:pPr>
              <a:t>‹#›</a:t>
            </a:fld>
            <a:endParaRPr lang="en-US" dirty="0"/>
          </a:p>
        </p:txBody>
      </p:sp>
    </p:spTree>
    <p:extLst>
      <p:ext uri="{BB962C8B-B14F-4D97-AF65-F5344CB8AC3E}">
        <p14:creationId xmlns:p14="http://schemas.microsoft.com/office/powerpoint/2010/main" val="28431107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73ACE7-C99A-524A-9D4C-1561748375CD}" type="slidenum">
              <a:rPr lang="en-US" smtClean="0"/>
              <a:pPr>
                <a:defRPr/>
              </a:pPr>
              <a:t>‹#›</a:t>
            </a:fld>
            <a:endParaRPr lang="en-US" dirty="0"/>
          </a:p>
        </p:txBody>
      </p:sp>
    </p:spTree>
    <p:extLst>
      <p:ext uri="{BB962C8B-B14F-4D97-AF65-F5344CB8AC3E}">
        <p14:creationId xmlns:p14="http://schemas.microsoft.com/office/powerpoint/2010/main" val="12763327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71D9F2-62DE-2A42-98C9-33F80120F5B8}" type="slidenum">
              <a:rPr lang="en-US" smtClean="0"/>
              <a:pPr>
                <a:defRPr/>
              </a:pPr>
              <a:t>‹#›</a:t>
            </a:fld>
            <a:endParaRPr lang="en-US" dirty="0"/>
          </a:p>
        </p:txBody>
      </p:sp>
    </p:spTree>
    <p:extLst>
      <p:ext uri="{BB962C8B-B14F-4D97-AF65-F5344CB8AC3E}">
        <p14:creationId xmlns:p14="http://schemas.microsoft.com/office/powerpoint/2010/main" val="32168001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AD25CB-1870-1446-A58B-DAB20E3FB90B}" type="slidenum">
              <a:rPr lang="en-US" smtClean="0"/>
              <a:pPr>
                <a:defRPr/>
              </a:pPr>
              <a:t>‹#›</a:t>
            </a:fld>
            <a:endParaRPr lang="en-US" dirty="0"/>
          </a:p>
        </p:txBody>
      </p:sp>
    </p:spTree>
    <p:extLst>
      <p:ext uri="{BB962C8B-B14F-4D97-AF65-F5344CB8AC3E}">
        <p14:creationId xmlns:p14="http://schemas.microsoft.com/office/powerpoint/2010/main" val="4422109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635DBE-27F8-3041-AB8A-3509B1EE02FB}" type="slidenum">
              <a:rPr lang="en-US" smtClean="0"/>
              <a:pPr>
                <a:defRPr/>
              </a:pPr>
              <a:t>‹#›</a:t>
            </a:fld>
            <a:endParaRPr lang="en-US" dirty="0"/>
          </a:p>
        </p:txBody>
      </p:sp>
    </p:spTree>
    <p:extLst>
      <p:ext uri="{BB962C8B-B14F-4D97-AF65-F5344CB8AC3E}">
        <p14:creationId xmlns:p14="http://schemas.microsoft.com/office/powerpoint/2010/main" val="2560241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3BE78-21C7-DC4A-8B20-5249360DE42D}" type="slidenum">
              <a:rPr lang="en-US" smtClean="0"/>
              <a:pPr>
                <a:defRPr/>
              </a:pPr>
              <a:t>‹#›</a:t>
            </a:fld>
            <a:endParaRPr lang="en-US" dirty="0"/>
          </a:p>
        </p:txBody>
      </p:sp>
    </p:spTree>
    <p:extLst>
      <p:ext uri="{BB962C8B-B14F-4D97-AF65-F5344CB8AC3E}">
        <p14:creationId xmlns:p14="http://schemas.microsoft.com/office/powerpoint/2010/main" val="8227505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D9738B-DAE0-EB41-96AD-A71C72760EC0}" type="slidenum">
              <a:rPr lang="en-US" smtClean="0"/>
              <a:pPr>
                <a:defRPr/>
              </a:pPr>
              <a:t>‹#›</a:t>
            </a:fld>
            <a:endParaRPr lang="en-US" dirty="0"/>
          </a:p>
        </p:txBody>
      </p:sp>
    </p:spTree>
    <p:extLst>
      <p:ext uri="{BB962C8B-B14F-4D97-AF65-F5344CB8AC3E}">
        <p14:creationId xmlns:p14="http://schemas.microsoft.com/office/powerpoint/2010/main" val="14366158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E3B4-05A7-D24A-BA1C-8BEE01C6C6A5}" type="slidenum">
              <a:rPr lang="en-US" smtClean="0"/>
              <a:pPr>
                <a:defRPr/>
              </a:pPr>
              <a:t>‹#›</a:t>
            </a:fld>
            <a:endParaRPr lang="en-US" dirty="0"/>
          </a:p>
        </p:txBody>
      </p:sp>
    </p:spTree>
    <p:extLst>
      <p:ext uri="{BB962C8B-B14F-4D97-AF65-F5344CB8AC3E}">
        <p14:creationId xmlns:p14="http://schemas.microsoft.com/office/powerpoint/2010/main" val="23685922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843C6-7A90-C84F-A5C9-6FBC489A7862}" type="slidenum">
              <a:rPr lang="en-US" smtClean="0"/>
              <a:pPr>
                <a:defRPr/>
              </a:pPr>
              <a:t>‹#›</a:t>
            </a:fld>
            <a:endParaRPr lang="en-US" dirty="0"/>
          </a:p>
        </p:txBody>
      </p:sp>
    </p:spTree>
    <p:extLst>
      <p:ext uri="{BB962C8B-B14F-4D97-AF65-F5344CB8AC3E}">
        <p14:creationId xmlns:p14="http://schemas.microsoft.com/office/powerpoint/2010/main" val="2333357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C85A6A-88E2-1849-BF05-FA44D0CC897E}" type="slidenum">
              <a:rPr lang="en-US" smtClean="0"/>
              <a:pPr>
                <a:defRPr/>
              </a:pPr>
              <a:t>‹#›</a:t>
            </a:fld>
            <a:endParaRPr lang="en-US" dirty="0"/>
          </a:p>
        </p:txBody>
      </p:sp>
    </p:spTree>
    <p:extLst>
      <p:ext uri="{BB962C8B-B14F-4D97-AF65-F5344CB8AC3E}">
        <p14:creationId xmlns:p14="http://schemas.microsoft.com/office/powerpoint/2010/main" val="60493262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7374879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453EFFF2-66C9-0346-AC95-C33432FCBDE0}" type="slidenum">
              <a:rPr lang="en-US" smtClean="0"/>
              <a:pPr>
                <a:defRPr/>
              </a:pPr>
              <a:t>‹#›</a:t>
            </a:fld>
            <a:endParaRPr lang="en-US" dirty="0"/>
          </a:p>
        </p:txBody>
      </p:sp>
    </p:spTree>
    <p:extLst>
      <p:ext uri="{BB962C8B-B14F-4D97-AF65-F5344CB8AC3E}">
        <p14:creationId xmlns:p14="http://schemas.microsoft.com/office/powerpoint/2010/main" val="324605041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016BAC6-F990-1A49-BC0E-EE1E5A1BC5F0}" type="slidenum">
              <a:rPr lang="en-US" smtClean="0"/>
              <a:pPr>
                <a:defRPr/>
              </a:pPr>
              <a:t>‹#›</a:t>
            </a:fld>
            <a:endParaRPr lang="en-US" dirty="0"/>
          </a:p>
        </p:txBody>
      </p:sp>
    </p:spTree>
    <p:extLst>
      <p:ext uri="{BB962C8B-B14F-4D97-AF65-F5344CB8AC3E}">
        <p14:creationId xmlns:p14="http://schemas.microsoft.com/office/powerpoint/2010/main" val="30298762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E1EC9F-788E-7F42-A972-FDB0C55607F9}" type="slidenum">
              <a:rPr lang="en-US" smtClean="0"/>
              <a:pPr>
                <a:defRPr/>
              </a:pPr>
              <a:t>‹#›</a:t>
            </a:fld>
            <a:endParaRPr lang="en-US" dirty="0"/>
          </a:p>
        </p:txBody>
      </p:sp>
    </p:spTree>
    <p:extLst>
      <p:ext uri="{BB962C8B-B14F-4D97-AF65-F5344CB8AC3E}">
        <p14:creationId xmlns:p14="http://schemas.microsoft.com/office/powerpoint/2010/main" val="168633555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BE69991-5F48-F845-8FDC-8320D80E8A1D}" type="slidenum">
              <a:rPr lang="en-US" smtClean="0"/>
              <a:pPr>
                <a:defRPr/>
              </a:pPr>
              <a:t>‹#›</a:t>
            </a:fld>
            <a:endParaRPr lang="en-US" dirty="0"/>
          </a:p>
        </p:txBody>
      </p:sp>
    </p:spTree>
    <p:extLst>
      <p:ext uri="{BB962C8B-B14F-4D97-AF65-F5344CB8AC3E}">
        <p14:creationId xmlns:p14="http://schemas.microsoft.com/office/powerpoint/2010/main" val="2729111335"/>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C8A44FB-2B33-1F4A-9C07-5F372061D6CC}" type="slidenum">
              <a:rPr lang="en-US" smtClean="0"/>
              <a:pPr>
                <a:defRPr/>
              </a:pPr>
              <a:t>‹#›</a:t>
            </a:fld>
            <a:endParaRPr lang="en-US" dirty="0"/>
          </a:p>
        </p:txBody>
      </p:sp>
    </p:spTree>
    <p:extLst>
      <p:ext uri="{BB962C8B-B14F-4D97-AF65-F5344CB8AC3E}">
        <p14:creationId xmlns:p14="http://schemas.microsoft.com/office/powerpoint/2010/main" val="174355505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9B1919D2-EC93-1741-B685-63728A299849}" type="slidenum">
              <a:rPr lang="en-US" smtClean="0"/>
              <a:pPr>
                <a:defRPr/>
              </a:pPr>
              <a:t>‹#›</a:t>
            </a:fld>
            <a:endParaRPr lang="en-US" dirty="0"/>
          </a:p>
        </p:txBody>
      </p:sp>
    </p:spTree>
    <p:extLst>
      <p:ext uri="{BB962C8B-B14F-4D97-AF65-F5344CB8AC3E}">
        <p14:creationId xmlns:p14="http://schemas.microsoft.com/office/powerpoint/2010/main" val="240107007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B16D695-3252-984A-BEB8-B07E0D7C1D22}" type="slidenum">
              <a:rPr lang="en-US" smtClean="0"/>
              <a:pPr>
                <a:defRPr/>
              </a:pPr>
              <a:t>‹#›</a:t>
            </a:fld>
            <a:endParaRPr lang="en-US" dirty="0"/>
          </a:p>
        </p:txBody>
      </p:sp>
    </p:spTree>
    <p:extLst>
      <p:ext uri="{BB962C8B-B14F-4D97-AF65-F5344CB8AC3E}">
        <p14:creationId xmlns:p14="http://schemas.microsoft.com/office/powerpoint/2010/main" val="108922266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4AB08D2-69D2-934E-AB6D-B128170422E4}" type="slidenum">
              <a:rPr lang="en-US" smtClean="0"/>
              <a:pPr>
                <a:defRPr/>
              </a:pPr>
              <a:t>‹#›</a:t>
            </a:fld>
            <a:endParaRPr lang="en-US" dirty="0"/>
          </a:p>
        </p:txBody>
      </p:sp>
    </p:spTree>
    <p:extLst>
      <p:ext uri="{BB962C8B-B14F-4D97-AF65-F5344CB8AC3E}">
        <p14:creationId xmlns:p14="http://schemas.microsoft.com/office/powerpoint/2010/main" val="29834106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0C516CB-B253-1F4E-91FF-6EBA64FDCECC}" type="slidenum">
              <a:rPr lang="en-US" smtClean="0"/>
              <a:pPr>
                <a:defRPr/>
              </a:pPr>
              <a:t>‹#›</a:t>
            </a:fld>
            <a:endParaRPr lang="en-US" dirty="0"/>
          </a:p>
        </p:txBody>
      </p:sp>
    </p:spTree>
    <p:extLst>
      <p:ext uri="{BB962C8B-B14F-4D97-AF65-F5344CB8AC3E}">
        <p14:creationId xmlns:p14="http://schemas.microsoft.com/office/powerpoint/2010/main" val="28225902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52A3E1-B37E-3D4E-98D7-FA436658EE4A}" type="slidenum">
              <a:rPr lang="en-US" smtClean="0"/>
              <a:pPr>
                <a:defRPr/>
              </a:pPr>
              <a:t>‹#›</a:t>
            </a:fld>
            <a:endParaRPr lang="en-US" dirty="0"/>
          </a:p>
        </p:txBody>
      </p:sp>
    </p:spTree>
    <p:extLst>
      <p:ext uri="{BB962C8B-B14F-4D97-AF65-F5344CB8AC3E}">
        <p14:creationId xmlns:p14="http://schemas.microsoft.com/office/powerpoint/2010/main" val="15422979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480AD376-29FD-9640-93F9-AFFD99D8D487}" type="slidenum">
              <a:rPr lang="en-US" smtClean="0"/>
              <a:pPr>
                <a:defRPr/>
              </a:pPr>
              <a:t>‹#›</a:t>
            </a:fld>
            <a:endParaRPr lang="en-US" dirty="0"/>
          </a:p>
        </p:txBody>
      </p:sp>
    </p:spTree>
    <p:extLst>
      <p:ext uri="{BB962C8B-B14F-4D97-AF65-F5344CB8AC3E}">
        <p14:creationId xmlns:p14="http://schemas.microsoft.com/office/powerpoint/2010/main" val="335467545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15C6826-F46B-4246-823F-A99F9AD4C3B3}" type="slidenum">
              <a:rPr lang="en-US" smtClean="0"/>
              <a:pPr>
                <a:defRPr/>
              </a:pPr>
              <a:t>‹#›</a:t>
            </a:fld>
            <a:endParaRPr lang="en-US" dirty="0"/>
          </a:p>
        </p:txBody>
      </p:sp>
    </p:spTree>
    <p:extLst>
      <p:ext uri="{BB962C8B-B14F-4D97-AF65-F5344CB8AC3E}">
        <p14:creationId xmlns:p14="http://schemas.microsoft.com/office/powerpoint/2010/main" val="163847981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E44915C6-B03C-2548-BAD4-AB49353CD2D0}" type="slidenum">
              <a:rPr lang="en-US" smtClean="0"/>
              <a:pPr>
                <a:defRPr/>
              </a:pPr>
              <a:t>‹#›</a:t>
            </a:fld>
            <a:endParaRPr lang="en-US" dirty="0"/>
          </a:p>
        </p:txBody>
      </p:sp>
    </p:spTree>
    <p:extLst>
      <p:ext uri="{BB962C8B-B14F-4D97-AF65-F5344CB8AC3E}">
        <p14:creationId xmlns:p14="http://schemas.microsoft.com/office/powerpoint/2010/main" val="36656084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55472108-A3DC-9C40-B7C4-399EB1AEFA47}" type="slidenum">
              <a:rPr lang="en-US" smtClean="0"/>
              <a:pPr>
                <a:defRPr/>
              </a:pPr>
              <a:t>‹#›</a:t>
            </a:fld>
            <a:endParaRPr lang="en-US" dirty="0"/>
          </a:p>
        </p:txBody>
      </p:sp>
    </p:spTree>
    <p:extLst>
      <p:ext uri="{BB962C8B-B14F-4D97-AF65-F5344CB8AC3E}">
        <p14:creationId xmlns:p14="http://schemas.microsoft.com/office/powerpoint/2010/main" val="252549663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8F19729B-06D0-0143-9502-B7C38D94F8E9}" type="slidenum">
              <a:rPr lang="en-US" smtClean="0"/>
              <a:pPr>
                <a:defRPr/>
              </a:pPr>
              <a:t>‹#›</a:t>
            </a:fld>
            <a:endParaRPr lang="en-US" dirty="0"/>
          </a:p>
        </p:txBody>
      </p:sp>
    </p:spTree>
    <p:extLst>
      <p:ext uri="{BB962C8B-B14F-4D97-AF65-F5344CB8AC3E}">
        <p14:creationId xmlns:p14="http://schemas.microsoft.com/office/powerpoint/2010/main" val="62268091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B863F195-2333-3D4D-B804-7F399CFFAD57}" type="slidenum">
              <a:rPr lang="en-US" smtClean="0"/>
              <a:pPr>
                <a:defRPr/>
              </a:pPr>
              <a:t>‹#›</a:t>
            </a:fld>
            <a:endParaRPr lang="en-US" dirty="0"/>
          </a:p>
        </p:txBody>
      </p:sp>
    </p:spTree>
    <p:extLst>
      <p:ext uri="{BB962C8B-B14F-4D97-AF65-F5344CB8AC3E}">
        <p14:creationId xmlns:p14="http://schemas.microsoft.com/office/powerpoint/2010/main" val="178371808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941A4BE3-F4B1-AF48-AD14-823774A1CAE4}" type="slidenum">
              <a:rPr lang="en-US" smtClean="0"/>
              <a:pPr>
                <a:defRPr/>
              </a:pPr>
              <a:t>‹#›</a:t>
            </a:fld>
            <a:endParaRPr lang="en-US" dirty="0"/>
          </a:p>
        </p:txBody>
      </p:sp>
    </p:spTree>
    <p:extLst>
      <p:ext uri="{BB962C8B-B14F-4D97-AF65-F5344CB8AC3E}">
        <p14:creationId xmlns:p14="http://schemas.microsoft.com/office/powerpoint/2010/main" val="236622153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1B5356F-CA55-0E45-8217-BD981BDAC23B}" type="slidenum">
              <a:rPr lang="en-US" smtClean="0"/>
              <a:pPr>
                <a:defRPr/>
              </a:pPr>
              <a:t>‹#›</a:t>
            </a:fld>
            <a:endParaRPr lang="en-US" dirty="0"/>
          </a:p>
        </p:txBody>
      </p:sp>
    </p:spTree>
    <p:extLst>
      <p:ext uri="{BB962C8B-B14F-4D97-AF65-F5344CB8AC3E}">
        <p14:creationId xmlns:p14="http://schemas.microsoft.com/office/powerpoint/2010/main" val="381287062"/>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D5535FCD-FE2A-8B43-87F5-5F4087B6FF41}" type="slidenum">
              <a:rPr lang="en-US" smtClean="0"/>
              <a:pPr>
                <a:defRPr/>
              </a:pPr>
              <a:t>‹#›</a:t>
            </a:fld>
            <a:endParaRPr lang="en-US" dirty="0"/>
          </a:p>
        </p:txBody>
      </p:sp>
    </p:spTree>
    <p:extLst>
      <p:ext uri="{BB962C8B-B14F-4D97-AF65-F5344CB8AC3E}">
        <p14:creationId xmlns:p14="http://schemas.microsoft.com/office/powerpoint/2010/main" val="93626428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CD8D0D58-5A6A-FE44-9989-C4AEBD83A4A3}" type="slidenum">
              <a:rPr lang="en-US" smtClean="0"/>
              <a:pPr>
                <a:defRPr/>
              </a:pPr>
              <a:t>‹#›</a:t>
            </a:fld>
            <a:endParaRPr lang="en-US" dirty="0"/>
          </a:p>
        </p:txBody>
      </p:sp>
    </p:spTree>
    <p:extLst>
      <p:ext uri="{BB962C8B-B14F-4D97-AF65-F5344CB8AC3E}">
        <p14:creationId xmlns:p14="http://schemas.microsoft.com/office/powerpoint/2010/main" val="24846103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166FD6-6BFA-CF43-88D8-882A36840981}" type="slidenum">
              <a:rPr lang="en-US" smtClean="0"/>
              <a:pPr>
                <a:defRPr/>
              </a:pPr>
              <a:t>‹#›</a:t>
            </a:fld>
            <a:endParaRPr lang="en-US" dirty="0"/>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905244-CA99-5243-BEB6-6E02A0C81C1F}" type="slidenum">
              <a:rPr lang="en-US" smtClean="0"/>
              <a:pPr>
                <a:defRPr/>
              </a:pPr>
              <a:t>‹#›</a:t>
            </a:fld>
            <a:endParaRPr lang="en-US" dirty="0"/>
          </a:p>
        </p:txBody>
      </p:sp>
    </p:spTree>
    <p:extLst>
      <p:ext uri="{BB962C8B-B14F-4D97-AF65-F5344CB8AC3E}">
        <p14:creationId xmlns:p14="http://schemas.microsoft.com/office/powerpoint/2010/main" val="41962553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1AC75B8B-F033-3649-981F-9566F7A37C30}" type="slidenum">
              <a:rPr lang="en-US" smtClean="0"/>
              <a:pPr>
                <a:defRPr/>
              </a:pPr>
              <a:t>‹#›</a:t>
            </a:fld>
            <a:endParaRPr lang="en-US" dirty="0"/>
          </a:p>
        </p:txBody>
      </p:sp>
    </p:spTree>
    <p:extLst>
      <p:ext uri="{BB962C8B-B14F-4D97-AF65-F5344CB8AC3E}">
        <p14:creationId xmlns:p14="http://schemas.microsoft.com/office/powerpoint/2010/main" val="159951276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A0475E6-4989-8040-8F28-EFE4195CC919}" type="slidenum">
              <a:rPr lang="en-US" smtClean="0"/>
              <a:pPr>
                <a:defRPr/>
              </a:pPr>
              <a:t>‹#›</a:t>
            </a:fld>
            <a:endParaRPr lang="en-US" dirty="0"/>
          </a:p>
        </p:txBody>
      </p:sp>
    </p:spTree>
    <p:extLst>
      <p:ext uri="{BB962C8B-B14F-4D97-AF65-F5344CB8AC3E}">
        <p14:creationId xmlns:p14="http://schemas.microsoft.com/office/powerpoint/2010/main" val="216145375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47AD6A4B-A809-384A-BB41-F4017E016763}" type="slidenum">
              <a:rPr lang="en-US" smtClean="0"/>
              <a:pPr>
                <a:defRPr/>
              </a:pPr>
              <a:t>‹#›</a:t>
            </a:fld>
            <a:endParaRPr lang="en-US" dirty="0"/>
          </a:p>
        </p:txBody>
      </p:sp>
    </p:spTree>
    <p:extLst>
      <p:ext uri="{BB962C8B-B14F-4D97-AF65-F5344CB8AC3E}">
        <p14:creationId xmlns:p14="http://schemas.microsoft.com/office/powerpoint/2010/main" val="1673376429"/>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42864669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6352222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868612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9436629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1603927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4371366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347415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289429-64FB-474E-9456-9528A00A2B99}" type="slidenum">
              <a:rPr lang="en-US" smtClean="0"/>
              <a:pPr>
                <a:defRPr/>
              </a:pPr>
              <a:t>‹#›</a:t>
            </a:fld>
            <a:endParaRPr lang="en-US" dirty="0"/>
          </a:p>
        </p:txBody>
      </p:sp>
    </p:spTree>
    <p:extLst>
      <p:ext uri="{BB962C8B-B14F-4D97-AF65-F5344CB8AC3E}">
        <p14:creationId xmlns:p14="http://schemas.microsoft.com/office/powerpoint/2010/main" val="34426587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3458817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37340888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65687113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5081572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1085061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41765285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extLst>
      <p:ext uri="{BB962C8B-B14F-4D97-AF65-F5344CB8AC3E}">
        <p14:creationId xmlns:p14="http://schemas.microsoft.com/office/powerpoint/2010/main" val="404617940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extLst>
      <p:ext uri="{BB962C8B-B14F-4D97-AF65-F5344CB8AC3E}">
        <p14:creationId xmlns:p14="http://schemas.microsoft.com/office/powerpoint/2010/main" val="4121069967"/>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extLst>
      <p:ext uri="{BB962C8B-B14F-4D97-AF65-F5344CB8AC3E}">
        <p14:creationId xmlns:p14="http://schemas.microsoft.com/office/powerpoint/2010/main" val="325074700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extLst>
      <p:ext uri="{BB962C8B-B14F-4D97-AF65-F5344CB8AC3E}">
        <p14:creationId xmlns:p14="http://schemas.microsoft.com/office/powerpoint/2010/main" val="11896237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90215D-2F07-4546-A38E-546F526B136E}" type="slidenum">
              <a:rPr lang="en-US" smtClean="0"/>
              <a:pPr>
                <a:defRPr/>
              </a:pPr>
              <a:t>‹#›</a:t>
            </a:fld>
            <a:endParaRPr lang="en-US" dirty="0"/>
          </a:p>
        </p:txBody>
      </p:sp>
    </p:spTree>
    <p:extLst>
      <p:ext uri="{BB962C8B-B14F-4D97-AF65-F5344CB8AC3E}">
        <p14:creationId xmlns:p14="http://schemas.microsoft.com/office/powerpoint/2010/main" val="24584171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extLst>
      <p:ext uri="{BB962C8B-B14F-4D97-AF65-F5344CB8AC3E}">
        <p14:creationId xmlns:p14="http://schemas.microsoft.com/office/powerpoint/2010/main" val="364442414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extLst>
      <p:ext uri="{BB962C8B-B14F-4D97-AF65-F5344CB8AC3E}">
        <p14:creationId xmlns:p14="http://schemas.microsoft.com/office/powerpoint/2010/main" val="274743098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extLst>
      <p:ext uri="{BB962C8B-B14F-4D97-AF65-F5344CB8AC3E}">
        <p14:creationId xmlns:p14="http://schemas.microsoft.com/office/powerpoint/2010/main" val="374698827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extLst>
      <p:ext uri="{BB962C8B-B14F-4D97-AF65-F5344CB8AC3E}">
        <p14:creationId xmlns:p14="http://schemas.microsoft.com/office/powerpoint/2010/main" val="379378974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extLst>
      <p:ext uri="{BB962C8B-B14F-4D97-AF65-F5344CB8AC3E}">
        <p14:creationId xmlns:p14="http://schemas.microsoft.com/office/powerpoint/2010/main" val="326044071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extLst>
      <p:ext uri="{BB962C8B-B14F-4D97-AF65-F5344CB8AC3E}">
        <p14:creationId xmlns:p14="http://schemas.microsoft.com/office/powerpoint/2010/main" val="9266905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extLst>
      <p:ext uri="{BB962C8B-B14F-4D97-AF65-F5344CB8AC3E}">
        <p14:creationId xmlns:p14="http://schemas.microsoft.com/office/powerpoint/2010/main" val="2877571742"/>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465556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07338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1151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A8714-996A-2742-84AA-210E77C45278}" type="slidenum">
              <a:rPr lang="en-US" smtClean="0"/>
              <a:pPr>
                <a:defRPr/>
              </a:pPr>
              <a:t>‹#›</a:t>
            </a:fld>
            <a:endParaRPr lang="en-US" dirty="0"/>
          </a:p>
        </p:txBody>
      </p:sp>
    </p:spTree>
    <p:extLst>
      <p:ext uri="{BB962C8B-B14F-4D97-AF65-F5344CB8AC3E}">
        <p14:creationId xmlns:p14="http://schemas.microsoft.com/office/powerpoint/2010/main" val="9419208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00088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36739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942839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60911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15785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26929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82881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209135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166720238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3915267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1BBB9E-8797-CF42-B3B7-74D0B6CC63CA}" type="slidenum">
              <a:rPr lang="en-US" smtClean="0"/>
              <a:pPr>
                <a:defRPr/>
              </a:pPr>
              <a:t>‹#›</a:t>
            </a:fld>
            <a:endParaRPr lang="en-US" dirty="0"/>
          </a:p>
        </p:txBody>
      </p:sp>
    </p:spTree>
    <p:extLst>
      <p:ext uri="{BB962C8B-B14F-4D97-AF65-F5344CB8AC3E}">
        <p14:creationId xmlns:p14="http://schemas.microsoft.com/office/powerpoint/2010/main" val="3023223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2154231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87622729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344815038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335023682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4452011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952907119"/>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88366116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77546763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2785312756"/>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573903E6-E6F3-0F49-8740-299C6EA71D0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667992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C8B882-55AF-5448-B086-3C0CAB8011DD}" type="slidenum">
              <a:rPr lang="en-US" smtClean="0"/>
              <a:pPr>
                <a:defRPr/>
              </a:pPr>
              <a:t>‹#›</a:t>
            </a:fld>
            <a:endParaRPr lang="en-US" dirty="0"/>
          </a:p>
        </p:txBody>
      </p:sp>
    </p:spTree>
    <p:extLst>
      <p:ext uri="{BB962C8B-B14F-4D97-AF65-F5344CB8AC3E}">
        <p14:creationId xmlns:p14="http://schemas.microsoft.com/office/powerpoint/2010/main" val="1534903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44FECEA0-C2C7-AD40-836D-BDDE9023C8FF}"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071993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EA5D04CA-B7DA-D746-8C00-9BF85993CBF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8737856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DFA0F4A4-D27D-D94C-A57B-3C31D0077E14}"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62664471"/>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6017C7B-494B-DB4C-BD8E-8F287756E13D}"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9366739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03440BAD-10C1-C046-ABB1-20268808B0C2}"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53743769"/>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39F85105-B8F9-624B-BB21-FC1724A72D7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0378210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C0BC0B5-26F5-614E-90B4-5BC722456393}"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0243668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60FD8E7-5D0D-4846-92D4-8EC8B725FFD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277232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268B5E93-16FE-E645-9C61-45308A8927E2}"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7183064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FAAE501-2F0D-4A44-8759-6EF7000980C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175571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CA7062-E508-9F4A-B236-C2ABCC3DBA8C}" type="slidenum">
              <a:rPr lang="en-US" smtClean="0"/>
              <a:pPr>
                <a:defRPr/>
              </a:pPr>
              <a:t>‹#›</a:t>
            </a:fld>
            <a:endParaRPr lang="en-US" dirty="0"/>
          </a:p>
        </p:txBody>
      </p:sp>
    </p:spTree>
    <p:extLst>
      <p:ext uri="{BB962C8B-B14F-4D97-AF65-F5344CB8AC3E}">
        <p14:creationId xmlns:p14="http://schemas.microsoft.com/office/powerpoint/2010/main" val="3113358032"/>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C63EF727-93E4-184D-97A0-8D3E9987D8D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21983798"/>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62138719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1/2/25</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5009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9193253"/>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5375591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1975509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9563739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49879135"/>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80120839"/>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1552432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B1ACBAF-3CE2-A14D-BF16-FD6E1509ACCA}" type="slidenum">
              <a:rPr lang="en-US" smtClean="0"/>
              <a:pPr>
                <a:defRPr/>
              </a:pPr>
              <a:t>‹#›</a:t>
            </a:fld>
            <a:endParaRPr lang="en-US" dirty="0"/>
          </a:p>
        </p:txBody>
      </p:sp>
    </p:spTree>
    <p:extLst>
      <p:ext uri="{BB962C8B-B14F-4D97-AF65-F5344CB8AC3E}">
        <p14:creationId xmlns:p14="http://schemas.microsoft.com/office/powerpoint/2010/main" val="301250203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84106591"/>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96322921"/>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93275158"/>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383645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99156443"/>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extLst>
      <p:ext uri="{BB962C8B-B14F-4D97-AF65-F5344CB8AC3E}">
        <p14:creationId xmlns:p14="http://schemas.microsoft.com/office/powerpoint/2010/main" val="2817068831"/>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extLst>
      <p:ext uri="{BB962C8B-B14F-4D97-AF65-F5344CB8AC3E}">
        <p14:creationId xmlns:p14="http://schemas.microsoft.com/office/powerpoint/2010/main" val="1165103648"/>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extLst>
      <p:ext uri="{BB962C8B-B14F-4D97-AF65-F5344CB8AC3E}">
        <p14:creationId xmlns:p14="http://schemas.microsoft.com/office/powerpoint/2010/main" val="333031282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extLst>
      <p:ext uri="{BB962C8B-B14F-4D97-AF65-F5344CB8AC3E}">
        <p14:creationId xmlns:p14="http://schemas.microsoft.com/office/powerpoint/2010/main" val="579975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extLst>
      <p:ext uri="{BB962C8B-B14F-4D97-AF65-F5344CB8AC3E}">
        <p14:creationId xmlns:p14="http://schemas.microsoft.com/office/powerpoint/2010/main" val="215643140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94B2BB6-5C13-3F4F-8553-C61C0503B6CC}" type="slidenum">
              <a:rPr lang="en-US" smtClean="0"/>
              <a:pPr>
                <a:defRPr/>
              </a:pPr>
              <a:t>‹#›</a:t>
            </a:fld>
            <a:endParaRPr lang="en-US" dirty="0"/>
          </a:p>
        </p:txBody>
      </p:sp>
    </p:spTree>
    <p:extLst>
      <p:ext uri="{BB962C8B-B14F-4D97-AF65-F5344CB8AC3E}">
        <p14:creationId xmlns:p14="http://schemas.microsoft.com/office/powerpoint/2010/main" val="4113334828"/>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extLst>
      <p:ext uri="{BB962C8B-B14F-4D97-AF65-F5344CB8AC3E}">
        <p14:creationId xmlns:p14="http://schemas.microsoft.com/office/powerpoint/2010/main" val="387318337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extLst>
      <p:ext uri="{BB962C8B-B14F-4D97-AF65-F5344CB8AC3E}">
        <p14:creationId xmlns:p14="http://schemas.microsoft.com/office/powerpoint/2010/main" val="895125848"/>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extLst>
      <p:ext uri="{BB962C8B-B14F-4D97-AF65-F5344CB8AC3E}">
        <p14:creationId xmlns:p14="http://schemas.microsoft.com/office/powerpoint/2010/main" val="617355173"/>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extLst>
      <p:ext uri="{BB962C8B-B14F-4D97-AF65-F5344CB8AC3E}">
        <p14:creationId xmlns:p14="http://schemas.microsoft.com/office/powerpoint/2010/main" val="1707594879"/>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extLst>
      <p:ext uri="{BB962C8B-B14F-4D97-AF65-F5344CB8AC3E}">
        <p14:creationId xmlns:p14="http://schemas.microsoft.com/office/powerpoint/2010/main" val="211720407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647807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802137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533525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26834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772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17D1921-ECF5-E648-991C-B650298E3967}" type="slidenum">
              <a:rPr lang="en-US" smtClean="0"/>
              <a:pPr>
                <a:defRPr/>
              </a:pPr>
              <a:t>‹#›</a:t>
            </a:fld>
            <a:endParaRPr lang="en-US" dirty="0"/>
          </a:p>
        </p:txBody>
      </p:sp>
    </p:spTree>
    <p:extLst>
      <p:ext uri="{BB962C8B-B14F-4D97-AF65-F5344CB8AC3E}">
        <p14:creationId xmlns:p14="http://schemas.microsoft.com/office/powerpoint/2010/main" val="2248691063"/>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98350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24205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75836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86983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095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02103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17DD0BF-A08F-204A-8481-9AF352ADC33B}" type="slidenum">
              <a:rPr lang="en-US" smtClean="0"/>
              <a:pPr>
                <a:defRPr/>
              </a:pPr>
              <a:t>‹#›</a:t>
            </a:fld>
            <a:endParaRPr lang="en-US" dirty="0"/>
          </a:p>
        </p:txBody>
      </p:sp>
    </p:spTree>
    <p:extLst>
      <p:ext uri="{BB962C8B-B14F-4D97-AF65-F5344CB8AC3E}">
        <p14:creationId xmlns:p14="http://schemas.microsoft.com/office/powerpoint/2010/main" val="346461544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C30F88D-19D8-CD4C-8F75-1196A64AB1A7}" type="slidenum">
              <a:rPr lang="en-US" smtClean="0"/>
              <a:pPr>
                <a:defRPr/>
              </a:pPr>
              <a:t>‹#›</a:t>
            </a:fld>
            <a:endParaRPr lang="en-US" dirty="0"/>
          </a:p>
        </p:txBody>
      </p:sp>
    </p:spTree>
    <p:extLst>
      <p:ext uri="{BB962C8B-B14F-4D97-AF65-F5344CB8AC3E}">
        <p14:creationId xmlns:p14="http://schemas.microsoft.com/office/powerpoint/2010/main" val="285816360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F5AF944-55EC-B544-AB7C-EA2735419F04}" type="slidenum">
              <a:rPr lang="en-US" smtClean="0"/>
              <a:pPr>
                <a:defRPr/>
              </a:pPr>
              <a:t>‹#›</a:t>
            </a:fld>
            <a:endParaRPr lang="en-US" dirty="0"/>
          </a:p>
        </p:txBody>
      </p:sp>
    </p:spTree>
    <p:extLst>
      <p:ext uri="{BB962C8B-B14F-4D97-AF65-F5344CB8AC3E}">
        <p14:creationId xmlns:p14="http://schemas.microsoft.com/office/powerpoint/2010/main" val="3330083643"/>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D2C460-02F8-0E4E-A184-64FDC2A2A627}" type="slidenum">
              <a:rPr lang="en-US" smtClean="0"/>
              <a:pPr>
                <a:defRPr/>
              </a:pPr>
              <a:t>‹#›</a:t>
            </a:fld>
            <a:endParaRPr lang="en-US" dirty="0"/>
          </a:p>
        </p:txBody>
      </p:sp>
    </p:spTree>
    <p:extLst>
      <p:ext uri="{BB962C8B-B14F-4D97-AF65-F5344CB8AC3E}">
        <p14:creationId xmlns:p14="http://schemas.microsoft.com/office/powerpoint/2010/main" val="9363575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75AF9F-0053-164A-AC42-67F9EA309A2F}" type="slidenum">
              <a:rPr lang="en-US" smtClean="0"/>
              <a:pPr>
                <a:defRPr/>
              </a:pPr>
              <a:t>‹#›</a:t>
            </a:fld>
            <a:endParaRPr lang="en-US" dirty="0"/>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0212BE-386A-BD4B-A821-0DDA16E13A92}" type="slidenum">
              <a:rPr lang="en-US" smtClean="0"/>
              <a:pPr>
                <a:defRPr/>
              </a:pPr>
              <a:t>‹#›</a:t>
            </a:fld>
            <a:endParaRPr lang="en-US" dirty="0"/>
          </a:p>
        </p:txBody>
      </p:sp>
    </p:spTree>
    <p:extLst>
      <p:ext uri="{BB962C8B-B14F-4D97-AF65-F5344CB8AC3E}">
        <p14:creationId xmlns:p14="http://schemas.microsoft.com/office/powerpoint/2010/main" val="4118449498"/>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DFA78B-9810-7541-B306-FB73B29227B2}" type="slidenum">
              <a:rPr lang="en-US" smtClean="0"/>
              <a:pPr>
                <a:defRPr/>
              </a:pPr>
              <a:t>‹#›</a:t>
            </a:fld>
            <a:endParaRPr lang="en-US" dirty="0"/>
          </a:p>
        </p:txBody>
      </p:sp>
    </p:spTree>
    <p:extLst>
      <p:ext uri="{BB962C8B-B14F-4D97-AF65-F5344CB8AC3E}">
        <p14:creationId xmlns:p14="http://schemas.microsoft.com/office/powerpoint/2010/main" val="297979607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78B2828-ADF4-8847-AEF2-72AAA1E7723E}" type="slidenum">
              <a:rPr lang="en-US" smtClean="0"/>
              <a:pPr>
                <a:defRPr/>
              </a:pPr>
              <a:t>‹#›</a:t>
            </a:fld>
            <a:endParaRPr lang="en-US" dirty="0"/>
          </a:p>
        </p:txBody>
      </p:sp>
    </p:spTree>
    <p:extLst>
      <p:ext uri="{BB962C8B-B14F-4D97-AF65-F5344CB8AC3E}">
        <p14:creationId xmlns:p14="http://schemas.microsoft.com/office/powerpoint/2010/main" val="321226981"/>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F200DCE-2B3C-5045-9833-C78B22DF6259}" type="slidenum">
              <a:rPr lang="en-US" smtClean="0"/>
              <a:pPr>
                <a:defRPr/>
              </a:pPr>
              <a:t>‹#›</a:t>
            </a:fld>
            <a:endParaRPr lang="en-US" dirty="0"/>
          </a:p>
        </p:txBody>
      </p:sp>
    </p:spTree>
    <p:extLst>
      <p:ext uri="{BB962C8B-B14F-4D97-AF65-F5344CB8AC3E}">
        <p14:creationId xmlns:p14="http://schemas.microsoft.com/office/powerpoint/2010/main" val="2282654718"/>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563DA66-10A9-2347-B701-B9B22878B5BE}" type="slidenum">
              <a:rPr lang="en-US" smtClean="0"/>
              <a:pPr>
                <a:defRPr/>
              </a:pPr>
              <a:t>‹#›</a:t>
            </a:fld>
            <a:endParaRPr lang="en-US" dirty="0"/>
          </a:p>
        </p:txBody>
      </p:sp>
    </p:spTree>
    <p:extLst>
      <p:ext uri="{BB962C8B-B14F-4D97-AF65-F5344CB8AC3E}">
        <p14:creationId xmlns:p14="http://schemas.microsoft.com/office/powerpoint/2010/main" val="4225502176"/>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BC1FE5B-0E0D-5248-A004-BF5E6546E808}" type="slidenum">
              <a:rPr lang="en-US" smtClean="0"/>
              <a:pPr>
                <a:defRPr/>
              </a:pPr>
              <a:t>‹#›</a:t>
            </a:fld>
            <a:endParaRPr lang="en-US" dirty="0"/>
          </a:p>
        </p:txBody>
      </p:sp>
    </p:spTree>
    <p:extLst>
      <p:ext uri="{BB962C8B-B14F-4D97-AF65-F5344CB8AC3E}">
        <p14:creationId xmlns:p14="http://schemas.microsoft.com/office/powerpoint/2010/main" val="3116803438"/>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A4A93F9-4E83-0E42-A062-1F00E0C5980F}" type="slidenum">
              <a:rPr lang="en-US" smtClean="0"/>
              <a:pPr>
                <a:defRPr/>
              </a:pPr>
              <a:t>‹#›</a:t>
            </a:fld>
            <a:endParaRPr lang="en-US" dirty="0"/>
          </a:p>
        </p:txBody>
      </p:sp>
    </p:spTree>
    <p:extLst>
      <p:ext uri="{BB962C8B-B14F-4D97-AF65-F5344CB8AC3E}">
        <p14:creationId xmlns:p14="http://schemas.microsoft.com/office/powerpoint/2010/main" val="242465553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8409D6A-87D7-B04D-B519-0FD5414DCB7B}" type="slidenum">
              <a:rPr lang="en-US" smtClean="0"/>
              <a:pPr>
                <a:defRPr/>
              </a:pPr>
              <a:t>‹#›</a:t>
            </a:fld>
            <a:endParaRPr lang="en-US" dirty="0"/>
          </a:p>
        </p:txBody>
      </p:sp>
    </p:spTree>
    <p:extLst>
      <p:ext uri="{BB962C8B-B14F-4D97-AF65-F5344CB8AC3E}">
        <p14:creationId xmlns:p14="http://schemas.microsoft.com/office/powerpoint/2010/main" val="3209159386"/>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5932817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314332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9050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2162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7BB5A19-A720-8D4B-8784-7F0871729F49}" type="slidenum">
              <a:rPr lang="en-US" smtClean="0"/>
              <a:pPr>
                <a:defRPr/>
              </a:pPr>
              <a:t>‹#›</a:t>
            </a:fld>
            <a:endParaRPr lang="en-US" dirty="0"/>
          </a:p>
        </p:txBody>
      </p:sp>
    </p:spTree>
    <p:extLst>
      <p:ext uri="{BB962C8B-B14F-4D97-AF65-F5344CB8AC3E}">
        <p14:creationId xmlns:p14="http://schemas.microsoft.com/office/powerpoint/2010/main" val="134954550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406765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2799782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301996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828205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5340312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746060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6466489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71ED2ED-2136-214F-86A7-8274B5E8FAF4}"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155753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C9A5AC-4EE3-584D-8596-35CB6DE49E52}"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4002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5E542C01-2D71-B844-A664-6DF4155B129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3480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15E6B23-D31A-9C43-8FFE-0B37679E9CA8}" type="slidenum">
              <a:rPr lang="en-US" smtClean="0"/>
              <a:pPr>
                <a:defRPr/>
              </a:pPr>
              <a:t>‹#›</a:t>
            </a:fld>
            <a:endParaRPr lang="en-US" dirty="0"/>
          </a:p>
        </p:txBody>
      </p:sp>
    </p:spTree>
    <p:extLst>
      <p:ext uri="{BB962C8B-B14F-4D97-AF65-F5344CB8AC3E}">
        <p14:creationId xmlns:p14="http://schemas.microsoft.com/office/powerpoint/2010/main" val="412125760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E78CD0D5-F1F5-9942-8C7C-79F8442B3BF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7206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2DAFDF-95AB-A943-8657-43C66E4E227B}"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482687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96BF229-A951-074A-BCC3-5A790CE2AEF5}"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869251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50177C3-DE6D-104C-9E13-1317B5E9B74A}"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427561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F698A779-20BC-2C49-B46F-F58BE9CC8C99}"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683286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43154989-779F-C943-BF78-09DCCAA8D3A1}"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19579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1F62B970-E6F9-2F4F-AB9B-6E514D293E8D}"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705708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defTabSz="914400" fontAlgn="base">
              <a:spcBef>
                <a:spcPct val="0"/>
              </a:spcBef>
              <a:spcAft>
                <a:spcPct val="0"/>
              </a:spcAft>
              <a:defRPr/>
            </a:pPr>
            <a:endParaRPr lang="en-US" sz="2400">
              <a:latin typeface="Times New Roman"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defTabSz="914400" fontAlgn="base">
              <a:spcBef>
                <a:spcPct val="0"/>
              </a:spcBef>
              <a:spcAft>
                <a:spcPct val="0"/>
              </a:spcAft>
              <a:defRPr/>
            </a:pPr>
            <a:fld id="{856332E1-B513-5048-A657-E8D9D465D4C3}" type="slidenum">
              <a:rPr lang="en-US" sz="2400">
                <a:latin typeface="Times New Roman" charset="0"/>
                <a:ea typeface="ＭＳ Ｐゴシック" charset="0"/>
                <a:cs typeface="ＭＳ Ｐゴシック" charset="0"/>
              </a:rPr>
              <a:pPr defTabSz="914400" fontAlgn="base">
                <a:spcBef>
                  <a:spcPct val="0"/>
                </a:spcBef>
                <a:spcAft>
                  <a:spcPct val="0"/>
                </a:spcAft>
                <a:defRPr/>
              </a:pPr>
              <a:t>‹#›</a:t>
            </a:fld>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03231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398968602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D21F476-66F2-DF44-987F-CB64FD8D42FF}" type="slidenum">
              <a:rPr lang="en-US" smtClean="0"/>
              <a:pPr>
                <a:defRPr/>
              </a:pPr>
              <a:t>‹#›</a:t>
            </a:fld>
            <a:endParaRPr lang="en-US" dirty="0"/>
          </a:p>
        </p:txBody>
      </p:sp>
    </p:spTree>
    <p:extLst>
      <p:ext uri="{BB962C8B-B14F-4D97-AF65-F5344CB8AC3E}">
        <p14:creationId xmlns:p14="http://schemas.microsoft.com/office/powerpoint/2010/main" val="1809079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CC156C0-58F7-594F-976B-EAD26E02FC82}" type="slidenum">
              <a:rPr lang="en-US" smtClean="0"/>
              <a:pPr>
                <a:defRPr/>
              </a:pPr>
              <a:t>‹#›</a:t>
            </a:fld>
            <a:endParaRPr lang="en-US" dirty="0"/>
          </a:p>
        </p:txBody>
      </p:sp>
    </p:spTree>
    <p:extLst>
      <p:ext uri="{BB962C8B-B14F-4D97-AF65-F5344CB8AC3E}">
        <p14:creationId xmlns:p14="http://schemas.microsoft.com/office/powerpoint/2010/main" val="23009126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799DE22-9CED-9B4A-A4B3-EBCA500361C0}" type="slidenum">
              <a:rPr lang="en-US" smtClean="0"/>
              <a:pPr>
                <a:defRPr/>
              </a:pPr>
              <a:t>‹#›</a:t>
            </a:fld>
            <a:endParaRPr lang="en-US" dirty="0"/>
          </a:p>
        </p:txBody>
      </p:sp>
    </p:spTree>
    <p:extLst>
      <p:ext uri="{BB962C8B-B14F-4D97-AF65-F5344CB8AC3E}">
        <p14:creationId xmlns:p14="http://schemas.microsoft.com/office/powerpoint/2010/main" val="932427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07F5930-FBDF-2149-861A-22A331B1845D}" type="slidenum">
              <a:rPr lang="en-US" smtClean="0"/>
              <a:pPr>
                <a:defRPr/>
              </a:pPr>
              <a:t>‹#›</a:t>
            </a:fld>
            <a:endParaRPr lang="en-US" dirty="0"/>
          </a:p>
        </p:txBody>
      </p:sp>
    </p:spTree>
    <p:extLst>
      <p:ext uri="{BB962C8B-B14F-4D97-AF65-F5344CB8AC3E}">
        <p14:creationId xmlns:p14="http://schemas.microsoft.com/office/powerpoint/2010/main" val="80391725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370E4B5-BA55-634B-958A-3044DB8F67E8}" type="slidenum">
              <a:rPr lang="en-US" smtClean="0"/>
              <a:pPr>
                <a:defRPr/>
              </a:pPr>
              <a:t>‹#›</a:t>
            </a:fld>
            <a:endParaRPr lang="en-US" dirty="0"/>
          </a:p>
        </p:txBody>
      </p:sp>
    </p:spTree>
    <p:extLst>
      <p:ext uri="{BB962C8B-B14F-4D97-AF65-F5344CB8AC3E}">
        <p14:creationId xmlns:p14="http://schemas.microsoft.com/office/powerpoint/2010/main" val="6137127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4321A1C-9A5D-7744-BED6-EB2653A745D8}" type="slidenum">
              <a:rPr lang="en-US" smtClean="0"/>
              <a:pPr>
                <a:defRPr/>
              </a:pPr>
              <a:t>‹#›</a:t>
            </a:fld>
            <a:endParaRPr lang="en-US" dirty="0"/>
          </a:p>
        </p:txBody>
      </p:sp>
    </p:spTree>
    <p:extLst>
      <p:ext uri="{BB962C8B-B14F-4D97-AF65-F5344CB8AC3E}">
        <p14:creationId xmlns:p14="http://schemas.microsoft.com/office/powerpoint/2010/main" val="359682654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C023111-8F00-EB48-80FF-DAE01DED566E}" type="slidenum">
              <a:rPr lang="en-US" smtClean="0"/>
              <a:pPr>
                <a:defRPr/>
              </a:pPr>
              <a:t>‹#›</a:t>
            </a:fld>
            <a:endParaRPr lang="en-US" dirty="0"/>
          </a:p>
        </p:txBody>
      </p:sp>
    </p:spTree>
    <p:extLst>
      <p:ext uri="{BB962C8B-B14F-4D97-AF65-F5344CB8AC3E}">
        <p14:creationId xmlns:p14="http://schemas.microsoft.com/office/powerpoint/2010/main" val="153739748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9DE9914-02D4-B54C-9A70-D740DF3E4433}" type="slidenum">
              <a:rPr lang="en-US" smtClean="0"/>
              <a:pPr>
                <a:defRPr/>
              </a:pPr>
              <a:t>‹#›</a:t>
            </a:fld>
            <a:endParaRPr lang="en-US" dirty="0"/>
          </a:p>
        </p:txBody>
      </p:sp>
    </p:spTree>
    <p:extLst>
      <p:ext uri="{BB962C8B-B14F-4D97-AF65-F5344CB8AC3E}">
        <p14:creationId xmlns:p14="http://schemas.microsoft.com/office/powerpoint/2010/main" val="40842677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921A4DE-3A71-6849-8D71-46DAB5789949}" type="slidenum">
              <a:rPr lang="en-US" smtClean="0"/>
              <a:pPr>
                <a:defRPr/>
              </a:pPr>
              <a:t>‹#›</a:t>
            </a:fld>
            <a:endParaRPr lang="en-US" dirty="0"/>
          </a:p>
        </p:txBody>
      </p:sp>
    </p:spTree>
    <p:extLst>
      <p:ext uri="{BB962C8B-B14F-4D97-AF65-F5344CB8AC3E}">
        <p14:creationId xmlns:p14="http://schemas.microsoft.com/office/powerpoint/2010/main" val="369658888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199D650-6077-1346-9C59-CA5ED12D7E37}" type="slidenum">
              <a:rPr lang="en-US" smtClean="0"/>
              <a:pPr>
                <a:defRPr/>
              </a:pPr>
              <a:t>‹#›</a:t>
            </a:fld>
            <a:endParaRPr lang="en-US" dirty="0"/>
          </a:p>
        </p:txBody>
      </p:sp>
    </p:spTree>
    <p:extLst>
      <p:ext uri="{BB962C8B-B14F-4D97-AF65-F5344CB8AC3E}">
        <p14:creationId xmlns:p14="http://schemas.microsoft.com/office/powerpoint/2010/main" val="18732171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8B989A-1651-274E-81D5-47ADEE2A2B4D}" type="slidenum">
              <a:rPr lang="en-US" smtClean="0"/>
              <a:pPr>
                <a:defRPr/>
              </a:pPr>
              <a:t>‹#›</a:t>
            </a:fld>
            <a:endParaRPr lang="en-US" dirty="0"/>
          </a:p>
        </p:txBody>
      </p:sp>
    </p:spTree>
    <p:extLst>
      <p:ext uri="{BB962C8B-B14F-4D97-AF65-F5344CB8AC3E}">
        <p14:creationId xmlns:p14="http://schemas.microsoft.com/office/powerpoint/2010/main" val="61435818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5CD41C4-9953-D549-B8FB-D5410292267F}" type="slidenum">
              <a:rPr lang="en-US" smtClean="0"/>
              <a:pPr>
                <a:defRPr/>
              </a:pPr>
              <a:t>‹#›</a:t>
            </a:fld>
            <a:endParaRPr lang="en-US" dirty="0"/>
          </a:p>
        </p:txBody>
      </p:sp>
    </p:spTree>
    <p:extLst>
      <p:ext uri="{BB962C8B-B14F-4D97-AF65-F5344CB8AC3E}">
        <p14:creationId xmlns:p14="http://schemas.microsoft.com/office/powerpoint/2010/main" val="789239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1319A99-4B20-C44C-8C83-81766B8FDB07}" type="slidenum">
              <a:rPr lang="en-US" smtClean="0"/>
              <a:pPr>
                <a:defRPr/>
              </a:pPr>
              <a:t>‹#›</a:t>
            </a:fld>
            <a:endParaRPr lang="en-US" dirty="0"/>
          </a:p>
        </p:txBody>
      </p:sp>
    </p:spTree>
    <p:extLst>
      <p:ext uri="{BB962C8B-B14F-4D97-AF65-F5344CB8AC3E}">
        <p14:creationId xmlns:p14="http://schemas.microsoft.com/office/powerpoint/2010/main" val="227279228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85815139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356701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58238417"/>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4019798"/>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1426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554528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50945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55766223"/>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255441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783022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8EE3332-B83C-C746-9948-14BEDB8613E4}" type="slidenum">
              <a:rPr lang="en-US" smtClean="0"/>
              <a:pPr>
                <a:defRPr/>
              </a:pPr>
              <a:t>‹#›</a:t>
            </a:fld>
            <a:endParaRPr lang="en-US" dirty="0"/>
          </a:p>
        </p:txBody>
      </p:sp>
    </p:spTree>
    <p:extLst>
      <p:ext uri="{BB962C8B-B14F-4D97-AF65-F5344CB8AC3E}">
        <p14:creationId xmlns:p14="http://schemas.microsoft.com/office/powerpoint/2010/main" val="2155490568"/>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43682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29399002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324344956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1403035781"/>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38226338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3599834106"/>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1573144180"/>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207499345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401244073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3329834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902A8E1-E553-2743-890A-74444B41A06F}" type="slidenum">
              <a:rPr lang="en-US" smtClean="0"/>
              <a:pPr>
                <a:defRPr/>
              </a:pPr>
              <a:t>‹#›</a:t>
            </a:fld>
            <a:endParaRPr lang="en-US" dirty="0"/>
          </a:p>
        </p:txBody>
      </p:sp>
    </p:spTree>
    <p:extLst>
      <p:ext uri="{BB962C8B-B14F-4D97-AF65-F5344CB8AC3E}">
        <p14:creationId xmlns:p14="http://schemas.microsoft.com/office/powerpoint/2010/main" val="147612242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32494478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18381277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28798305"/>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0717994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91790167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07781330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2219670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5794413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884326399"/>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9910405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7E5544-0B26-0E49-B8BB-C0656A0D3078}" type="slidenum">
              <a:rPr lang="en-US" smtClean="0"/>
              <a:pPr>
                <a:defRPr/>
              </a:pPr>
              <a:t>‹#›</a:t>
            </a:fld>
            <a:endParaRPr lang="en-US" dirty="0"/>
          </a:p>
        </p:txBody>
      </p:sp>
    </p:spTree>
    <p:extLst>
      <p:ext uri="{BB962C8B-B14F-4D97-AF65-F5344CB8AC3E}">
        <p14:creationId xmlns:p14="http://schemas.microsoft.com/office/powerpoint/2010/main" val="203444332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27677747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47023582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51685255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455492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483436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2203701"/>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803030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018262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084650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626234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9D4F73-931A-404D-A43D-71F308B47846}" type="slidenum">
              <a:rPr lang="en-US" smtClean="0"/>
              <a:pPr>
                <a:defRPr/>
              </a:pPr>
              <a:t>‹#›</a:t>
            </a:fld>
            <a:endParaRPr lang="en-US" dirty="0"/>
          </a:p>
        </p:txBody>
      </p:sp>
    </p:spTree>
    <p:extLst>
      <p:ext uri="{BB962C8B-B14F-4D97-AF65-F5344CB8AC3E}">
        <p14:creationId xmlns:p14="http://schemas.microsoft.com/office/powerpoint/2010/main" val="50110232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75775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7814138"/>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29721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433540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A0236E-3CA0-F144-BA6E-1E65F1349998}" type="slidenum">
              <a:rPr lang="en-US" smtClean="0"/>
              <a:pPr>
                <a:defRPr/>
              </a:pPr>
              <a:t>‹#›</a:t>
            </a:fld>
            <a:endParaRPr lang="en-US" dirty="0"/>
          </a:p>
        </p:txBody>
      </p:sp>
    </p:spTree>
    <p:extLst>
      <p:ext uri="{BB962C8B-B14F-4D97-AF65-F5344CB8AC3E}">
        <p14:creationId xmlns:p14="http://schemas.microsoft.com/office/powerpoint/2010/main" val="102795195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4A00A1-B66E-4340-8174-CC223BF81C8A}" type="slidenum">
              <a:rPr lang="en-US" smtClean="0"/>
              <a:pPr>
                <a:defRPr/>
              </a:pPr>
              <a:t>‹#›</a:t>
            </a:fld>
            <a:endParaRPr lang="en-US" dirty="0"/>
          </a:p>
        </p:txBody>
      </p:sp>
    </p:spTree>
    <p:extLst>
      <p:ext uri="{BB962C8B-B14F-4D97-AF65-F5344CB8AC3E}">
        <p14:creationId xmlns:p14="http://schemas.microsoft.com/office/powerpoint/2010/main" val="262484901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D7E4DB-7717-5D4A-AF2D-9391212D96D9}" type="slidenum">
              <a:rPr lang="en-US" smtClean="0"/>
              <a:pPr>
                <a:defRPr/>
              </a:pPr>
              <a:t>‹#›</a:t>
            </a:fld>
            <a:endParaRPr lang="en-US" dirty="0"/>
          </a:p>
        </p:txBody>
      </p:sp>
    </p:spTree>
    <p:extLst>
      <p:ext uri="{BB962C8B-B14F-4D97-AF65-F5344CB8AC3E}">
        <p14:creationId xmlns:p14="http://schemas.microsoft.com/office/powerpoint/2010/main" val="221861000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5E1396-671E-524F-8FEA-DA43DE924E2E}" type="slidenum">
              <a:rPr lang="en-US" smtClean="0"/>
              <a:pPr>
                <a:defRPr/>
              </a:pPr>
              <a:t>‹#›</a:t>
            </a:fld>
            <a:endParaRPr lang="en-US" dirty="0"/>
          </a:p>
        </p:txBody>
      </p:sp>
    </p:spTree>
    <p:extLst>
      <p:ext uri="{BB962C8B-B14F-4D97-AF65-F5344CB8AC3E}">
        <p14:creationId xmlns:p14="http://schemas.microsoft.com/office/powerpoint/2010/main" val="10704381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988E18-BF2F-1C4B-ADCF-1A05371CB586}" type="slidenum">
              <a:rPr lang="en-US" smtClean="0"/>
              <a:pPr>
                <a:defRPr/>
              </a:pPr>
              <a:t>‹#›</a:t>
            </a:fld>
            <a:endParaRPr lang="en-US" dirty="0"/>
          </a:p>
        </p:txBody>
      </p:sp>
    </p:spTree>
    <p:extLst>
      <p:ext uri="{BB962C8B-B14F-4D97-AF65-F5344CB8AC3E}">
        <p14:creationId xmlns:p14="http://schemas.microsoft.com/office/powerpoint/2010/main" val="393537007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1EDBEC-B4E0-0C4D-8E78-CF0A5F21B5F0}" type="slidenum">
              <a:rPr lang="en-US" smtClean="0"/>
              <a:pPr>
                <a:defRPr/>
              </a:pPr>
              <a:t>‹#›</a:t>
            </a:fld>
            <a:endParaRPr lang="en-US" dirty="0"/>
          </a:p>
        </p:txBody>
      </p:sp>
    </p:spTree>
    <p:extLst>
      <p:ext uri="{BB962C8B-B14F-4D97-AF65-F5344CB8AC3E}">
        <p14:creationId xmlns:p14="http://schemas.microsoft.com/office/powerpoint/2010/main" val="2255823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B8DFAE-7C50-BD4F-8FFA-C8DB4E248B2E}" type="slidenum">
              <a:rPr lang="en-US" smtClean="0"/>
              <a:pPr>
                <a:defRPr/>
              </a:pPr>
              <a:t>‹#›</a:t>
            </a:fld>
            <a:endParaRPr lang="en-US" dirty="0"/>
          </a:p>
        </p:txBody>
      </p:sp>
    </p:spTree>
    <p:extLst>
      <p:ext uri="{BB962C8B-B14F-4D97-AF65-F5344CB8AC3E}">
        <p14:creationId xmlns:p14="http://schemas.microsoft.com/office/powerpoint/2010/main" val="337312226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EC4655-020A-194D-BEA5-9E4DB49D4B29}" type="slidenum">
              <a:rPr lang="en-US" smtClean="0"/>
              <a:pPr>
                <a:defRPr/>
              </a:pPr>
              <a:t>‹#›</a:t>
            </a:fld>
            <a:endParaRPr lang="en-US" dirty="0"/>
          </a:p>
        </p:txBody>
      </p:sp>
    </p:spTree>
    <p:extLst>
      <p:ext uri="{BB962C8B-B14F-4D97-AF65-F5344CB8AC3E}">
        <p14:creationId xmlns:p14="http://schemas.microsoft.com/office/powerpoint/2010/main" val="216389467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B58EF6-63E0-CF4F-9174-5DD4678496F3}" type="slidenum">
              <a:rPr lang="en-US" smtClean="0"/>
              <a:pPr>
                <a:defRPr/>
              </a:pPr>
              <a:t>‹#›</a:t>
            </a:fld>
            <a:endParaRPr lang="en-US" dirty="0"/>
          </a:p>
        </p:txBody>
      </p:sp>
    </p:spTree>
    <p:extLst>
      <p:ext uri="{BB962C8B-B14F-4D97-AF65-F5344CB8AC3E}">
        <p14:creationId xmlns:p14="http://schemas.microsoft.com/office/powerpoint/2010/main" val="221504261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26736A-E4A3-304B-B1DA-CA7336EC9CE9}" type="slidenum">
              <a:rPr lang="en-US" smtClean="0"/>
              <a:pPr>
                <a:defRPr/>
              </a:pPr>
              <a:t>‹#›</a:t>
            </a:fld>
            <a:endParaRPr lang="en-US" dirty="0"/>
          </a:p>
        </p:txBody>
      </p:sp>
    </p:spTree>
    <p:extLst>
      <p:ext uri="{BB962C8B-B14F-4D97-AF65-F5344CB8AC3E}">
        <p14:creationId xmlns:p14="http://schemas.microsoft.com/office/powerpoint/2010/main" val="200070917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09C929-8147-A047-8170-F1073A20FF2B}" type="slidenum">
              <a:rPr lang="en-US" smtClean="0"/>
              <a:pPr>
                <a:defRPr/>
              </a:pPr>
              <a:t>‹#›</a:t>
            </a:fld>
            <a:endParaRPr lang="en-US" dirty="0"/>
          </a:p>
        </p:txBody>
      </p:sp>
    </p:spTree>
    <p:extLst>
      <p:ext uri="{BB962C8B-B14F-4D97-AF65-F5344CB8AC3E}">
        <p14:creationId xmlns:p14="http://schemas.microsoft.com/office/powerpoint/2010/main" val="364865246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5FA909-987E-CB47-8141-E9C814DC97A8}" type="slidenum">
              <a:rPr lang="en-US" smtClean="0"/>
              <a:pPr>
                <a:defRPr/>
              </a:pPr>
              <a:t>‹#›</a:t>
            </a:fld>
            <a:endParaRPr lang="en-US" dirty="0"/>
          </a:p>
        </p:txBody>
      </p:sp>
    </p:spTree>
    <p:extLst>
      <p:ext uri="{BB962C8B-B14F-4D97-AF65-F5344CB8AC3E}">
        <p14:creationId xmlns:p14="http://schemas.microsoft.com/office/powerpoint/2010/main" val="223322161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B6AA0D-983D-1647-94BF-6D475D333C5B}" type="slidenum">
              <a:rPr lang="en-US" smtClean="0"/>
              <a:pPr>
                <a:defRPr/>
              </a:pPr>
              <a:t>‹#›</a:t>
            </a:fld>
            <a:endParaRPr lang="en-US" dirty="0"/>
          </a:p>
        </p:txBody>
      </p:sp>
    </p:spTree>
    <p:extLst>
      <p:ext uri="{BB962C8B-B14F-4D97-AF65-F5344CB8AC3E}">
        <p14:creationId xmlns:p14="http://schemas.microsoft.com/office/powerpoint/2010/main" val="22663055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415033456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87583529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191549632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347442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8B2217-A4E3-9E4A-9E60-C54C82E66684}" type="slidenum">
              <a:rPr lang="en-US" smtClean="0"/>
              <a:pPr>
                <a:defRPr/>
              </a:pPr>
              <a:t>‹#›</a:t>
            </a:fld>
            <a:endParaRPr lang="en-US" dirty="0"/>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F23EC-3D21-9440-B477-0E9678CE4123}" type="slidenum">
              <a:rPr lang="en-US" smtClean="0"/>
              <a:pPr>
                <a:defRPr/>
              </a:pPr>
              <a:t>‹#›</a:t>
            </a:fld>
            <a:endParaRPr lang="en-US" dirty="0"/>
          </a:p>
        </p:txBody>
      </p:sp>
    </p:spTree>
    <p:extLst>
      <p:ext uri="{BB962C8B-B14F-4D97-AF65-F5344CB8AC3E}">
        <p14:creationId xmlns:p14="http://schemas.microsoft.com/office/powerpoint/2010/main" val="1894982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86597210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16879142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398326317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103608215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404061385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323219129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378121746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283295511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133425570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1671647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66A135-ED9A-5C41-BC53-2914C09BE73F}" type="slidenum">
              <a:rPr lang="en-US" smtClean="0"/>
              <a:pPr>
                <a:defRPr/>
              </a:pPr>
              <a:t>‹#›</a:t>
            </a:fld>
            <a:endParaRPr lang="en-US" dirty="0"/>
          </a:p>
        </p:txBody>
      </p:sp>
    </p:spTree>
    <p:extLst>
      <p:ext uri="{BB962C8B-B14F-4D97-AF65-F5344CB8AC3E}">
        <p14:creationId xmlns:p14="http://schemas.microsoft.com/office/powerpoint/2010/main" val="423485394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177111162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401976062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31457987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380648690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2648266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134602530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111971325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156314177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32683088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A848-1388-A942-9DB9-40AA9673D5BF}" type="slidenum">
              <a:rPr lang="en-US"/>
              <a:pPr>
                <a:defRPr/>
              </a:pPr>
              <a:t>‹#›</a:t>
            </a:fld>
            <a:endParaRPr lang="en-US"/>
          </a:p>
        </p:txBody>
      </p:sp>
    </p:spTree>
    <p:extLst>
      <p:ext uri="{BB962C8B-B14F-4D97-AF65-F5344CB8AC3E}">
        <p14:creationId xmlns:p14="http://schemas.microsoft.com/office/powerpoint/2010/main" val="907420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5211E0-DA40-2E4F-8EAA-7621CAE27A57}" type="slidenum">
              <a:rPr lang="en-US" smtClean="0"/>
              <a:pPr>
                <a:defRPr/>
              </a:pPr>
              <a:t>‹#›</a:t>
            </a:fld>
            <a:endParaRPr lang="en-US" dirty="0"/>
          </a:p>
        </p:txBody>
      </p:sp>
    </p:spTree>
    <p:extLst>
      <p:ext uri="{BB962C8B-B14F-4D97-AF65-F5344CB8AC3E}">
        <p14:creationId xmlns:p14="http://schemas.microsoft.com/office/powerpoint/2010/main" val="394979731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76902-3902-C244-9D8F-E4869BF85831}" type="slidenum">
              <a:rPr lang="en-US"/>
              <a:pPr>
                <a:defRPr/>
              </a:pPr>
              <a:t>‹#›</a:t>
            </a:fld>
            <a:endParaRPr lang="en-US"/>
          </a:p>
        </p:txBody>
      </p:sp>
    </p:spTree>
    <p:extLst>
      <p:ext uri="{BB962C8B-B14F-4D97-AF65-F5344CB8AC3E}">
        <p14:creationId xmlns:p14="http://schemas.microsoft.com/office/powerpoint/2010/main" val="27296668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DBA2F-1AB7-AA4E-A04A-6F63A61DF716}" type="slidenum">
              <a:rPr lang="en-US"/>
              <a:pPr>
                <a:defRPr/>
              </a:pPr>
              <a:t>‹#›</a:t>
            </a:fld>
            <a:endParaRPr lang="en-US"/>
          </a:p>
        </p:txBody>
      </p:sp>
    </p:spTree>
    <p:extLst>
      <p:ext uri="{BB962C8B-B14F-4D97-AF65-F5344CB8AC3E}">
        <p14:creationId xmlns:p14="http://schemas.microsoft.com/office/powerpoint/2010/main" val="260631971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A37C4-FAA0-8146-88F3-DD3C7FA29106}" type="slidenum">
              <a:rPr lang="en-US"/>
              <a:pPr>
                <a:defRPr/>
              </a:pPr>
              <a:t>‹#›</a:t>
            </a:fld>
            <a:endParaRPr lang="en-US"/>
          </a:p>
        </p:txBody>
      </p:sp>
    </p:spTree>
    <p:extLst>
      <p:ext uri="{BB962C8B-B14F-4D97-AF65-F5344CB8AC3E}">
        <p14:creationId xmlns:p14="http://schemas.microsoft.com/office/powerpoint/2010/main" val="89806945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2AFF0-4483-2145-8986-D23892727192}" type="slidenum">
              <a:rPr lang="en-US"/>
              <a:pPr>
                <a:defRPr/>
              </a:pPr>
              <a:t>‹#›</a:t>
            </a:fld>
            <a:endParaRPr lang="en-US"/>
          </a:p>
        </p:txBody>
      </p:sp>
    </p:spTree>
    <p:extLst>
      <p:ext uri="{BB962C8B-B14F-4D97-AF65-F5344CB8AC3E}">
        <p14:creationId xmlns:p14="http://schemas.microsoft.com/office/powerpoint/2010/main" val="41601565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22BD5-DFC8-FE46-BF5F-0FDB8CF686D0}" type="slidenum">
              <a:rPr lang="en-US"/>
              <a:pPr>
                <a:defRPr/>
              </a:pPr>
              <a:t>‹#›</a:t>
            </a:fld>
            <a:endParaRPr lang="en-US"/>
          </a:p>
        </p:txBody>
      </p:sp>
    </p:spTree>
    <p:extLst>
      <p:ext uri="{BB962C8B-B14F-4D97-AF65-F5344CB8AC3E}">
        <p14:creationId xmlns:p14="http://schemas.microsoft.com/office/powerpoint/2010/main" val="189219248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FFAD-6FA4-BA49-8084-AB2669A0D73E}" type="slidenum">
              <a:rPr lang="en-US"/>
              <a:pPr>
                <a:defRPr/>
              </a:pPr>
              <a:t>‹#›</a:t>
            </a:fld>
            <a:endParaRPr lang="en-US"/>
          </a:p>
        </p:txBody>
      </p:sp>
    </p:spTree>
    <p:extLst>
      <p:ext uri="{BB962C8B-B14F-4D97-AF65-F5344CB8AC3E}">
        <p14:creationId xmlns:p14="http://schemas.microsoft.com/office/powerpoint/2010/main" val="297745503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C6CD-B070-3C45-9759-56BCCF828F18}" type="slidenum">
              <a:rPr lang="en-US"/>
              <a:pPr>
                <a:defRPr/>
              </a:pPr>
              <a:t>‹#›</a:t>
            </a:fld>
            <a:endParaRPr lang="en-US"/>
          </a:p>
        </p:txBody>
      </p:sp>
    </p:spTree>
    <p:extLst>
      <p:ext uri="{BB962C8B-B14F-4D97-AF65-F5344CB8AC3E}">
        <p14:creationId xmlns:p14="http://schemas.microsoft.com/office/powerpoint/2010/main" val="96256598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690E54-FE63-6D4D-B067-6EC1A91BE305}" type="slidenum">
              <a:rPr lang="en-US"/>
              <a:pPr>
                <a:defRPr/>
              </a:pPr>
              <a:t>‹#›</a:t>
            </a:fld>
            <a:endParaRPr lang="en-US"/>
          </a:p>
        </p:txBody>
      </p:sp>
    </p:spTree>
    <p:extLst>
      <p:ext uri="{BB962C8B-B14F-4D97-AF65-F5344CB8AC3E}">
        <p14:creationId xmlns:p14="http://schemas.microsoft.com/office/powerpoint/2010/main" val="190342218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48AC6-118B-4D4B-A3BD-258EAA01DB45}" type="slidenum">
              <a:rPr lang="en-US"/>
              <a:pPr>
                <a:defRPr/>
              </a:pPr>
              <a:t>‹#›</a:t>
            </a:fld>
            <a:endParaRPr lang="en-US"/>
          </a:p>
        </p:txBody>
      </p:sp>
    </p:spTree>
    <p:extLst>
      <p:ext uri="{BB962C8B-B14F-4D97-AF65-F5344CB8AC3E}">
        <p14:creationId xmlns:p14="http://schemas.microsoft.com/office/powerpoint/2010/main" val="58927887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7E9EB-8325-CD45-BC53-46D4C414A6EC}" type="slidenum">
              <a:rPr lang="en-US"/>
              <a:pPr>
                <a:defRPr/>
              </a:pPr>
              <a:t>‹#›</a:t>
            </a:fld>
            <a:endParaRPr lang="en-US"/>
          </a:p>
        </p:txBody>
      </p:sp>
    </p:spTree>
    <p:extLst>
      <p:ext uri="{BB962C8B-B14F-4D97-AF65-F5344CB8AC3E}">
        <p14:creationId xmlns:p14="http://schemas.microsoft.com/office/powerpoint/2010/main" val="3172468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F92300-2038-3640-9ED1-11C79F47AB8F}" type="slidenum">
              <a:rPr lang="en-US" smtClean="0"/>
              <a:pPr>
                <a:defRPr/>
              </a:pPr>
              <a:t>‹#›</a:t>
            </a:fld>
            <a:endParaRPr lang="en-US" dirty="0"/>
          </a:p>
        </p:txBody>
      </p:sp>
    </p:spTree>
    <p:extLst>
      <p:ext uri="{BB962C8B-B14F-4D97-AF65-F5344CB8AC3E}">
        <p14:creationId xmlns:p14="http://schemas.microsoft.com/office/powerpoint/2010/main" val="17462784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710704A-D94D-FC42-83DB-EAAC0E2F2F1C}" type="slidenum">
              <a:rPr lang="en-US"/>
              <a:pPr>
                <a:defRPr/>
              </a:pPr>
              <a:t>‹#›</a:t>
            </a:fld>
            <a:endParaRPr lang="en-US"/>
          </a:p>
        </p:txBody>
      </p:sp>
    </p:spTree>
    <p:extLst>
      <p:ext uri="{BB962C8B-B14F-4D97-AF65-F5344CB8AC3E}">
        <p14:creationId xmlns:p14="http://schemas.microsoft.com/office/powerpoint/2010/main" val="6396436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1876768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214148839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71555839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129259200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11755202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414740162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392428141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4313017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4137071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690250-5BEE-104D-AE44-451BC007B7DA}" type="slidenum">
              <a:rPr lang="en-US" smtClean="0"/>
              <a:pPr>
                <a:defRPr/>
              </a:pPr>
              <a:t>‹#›</a:t>
            </a:fld>
            <a:endParaRPr lang="en-US" dirty="0"/>
          </a:p>
        </p:txBody>
      </p:sp>
    </p:spTree>
    <p:extLst>
      <p:ext uri="{BB962C8B-B14F-4D97-AF65-F5344CB8AC3E}">
        <p14:creationId xmlns:p14="http://schemas.microsoft.com/office/powerpoint/2010/main" val="53169850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66872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351783243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464888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6939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530830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437902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75262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18492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549775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0068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1FFD78-ED6C-4740-AAE0-F37A832AF788}" type="slidenum">
              <a:rPr lang="en-US" smtClean="0"/>
              <a:pPr>
                <a:defRPr/>
              </a:pPr>
              <a:t>‹#›</a:t>
            </a:fld>
            <a:endParaRPr lang="en-US" dirty="0"/>
          </a:p>
        </p:txBody>
      </p:sp>
    </p:spTree>
    <p:extLst>
      <p:ext uri="{BB962C8B-B14F-4D97-AF65-F5344CB8AC3E}">
        <p14:creationId xmlns:p14="http://schemas.microsoft.com/office/powerpoint/2010/main" val="155357549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572140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34960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429282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25477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12D375-E13F-4242-8021-D17C5ADBCA55}" type="slidenum">
              <a:rPr lang="en-US" smtClean="0"/>
              <a:pPr>
                <a:defRPr/>
              </a:pPr>
              <a:t>‹#›</a:t>
            </a:fld>
            <a:endParaRPr lang="en-US" dirty="0"/>
          </a:p>
        </p:txBody>
      </p:sp>
    </p:spTree>
    <p:extLst>
      <p:ext uri="{BB962C8B-B14F-4D97-AF65-F5344CB8AC3E}">
        <p14:creationId xmlns:p14="http://schemas.microsoft.com/office/powerpoint/2010/main" val="1219618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A94DEBB-38D8-664E-A271-293E42CDDC3F}" type="datetimeFigureOut">
              <a:rPr lang="en-US" smtClean="0"/>
              <a:pPr>
                <a:defRPr/>
              </a:pPr>
              <a:t>1/2/25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8ADAC7D-A7B6-7949-8264-A46CA49307B9}" type="slidenum">
              <a:rPr lang="en-US" smtClean="0"/>
              <a:pPr>
                <a:defRPr/>
              </a:pPr>
              <a:t>‹#›</a:t>
            </a:fld>
            <a:endParaRPr lang="en-US" dirty="0"/>
          </a:p>
        </p:txBody>
      </p:sp>
    </p:spTree>
    <p:extLst>
      <p:ext uri="{BB962C8B-B14F-4D97-AF65-F5344CB8AC3E}">
        <p14:creationId xmlns:p14="http://schemas.microsoft.com/office/powerpoint/2010/main" val="2604384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9E237E1-4C67-E049-BEB5-2819ABA2B135}" type="datetimeFigureOut">
              <a:rPr lang="en-US" smtClean="0"/>
              <a:pPr>
                <a:defRPr/>
              </a:pPr>
              <a:t>1/2/25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C0C2C0-CDAE-3643-98D3-132DBAA9CE2B}" type="slidenum">
              <a:rPr lang="en-US" smtClean="0"/>
              <a:pPr>
                <a:defRPr/>
              </a:pPr>
              <a:t>‹#›</a:t>
            </a:fld>
            <a:endParaRPr lang="en-US" dirty="0"/>
          </a:p>
        </p:txBody>
      </p:sp>
    </p:spTree>
    <p:extLst>
      <p:ext uri="{BB962C8B-B14F-4D97-AF65-F5344CB8AC3E}">
        <p14:creationId xmlns:p14="http://schemas.microsoft.com/office/powerpoint/2010/main" val="2021684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3F1F2BF-995F-E341-AA47-44E362E1E8D3}" type="datetimeFigureOut">
              <a:rPr lang="en-US" smtClean="0"/>
              <a:pPr>
                <a:defRPr/>
              </a:pPr>
              <a:t>1/2/25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41C7561-1533-4D4A-956B-FE5B0B016CB7}" type="slidenum">
              <a:rPr lang="en-US" smtClean="0"/>
              <a:pPr>
                <a:defRPr/>
              </a:pPr>
              <a:t>‹#›</a:t>
            </a:fld>
            <a:endParaRPr lang="en-US" dirty="0"/>
          </a:p>
        </p:txBody>
      </p:sp>
    </p:spTree>
    <p:extLst>
      <p:ext uri="{BB962C8B-B14F-4D97-AF65-F5344CB8AC3E}">
        <p14:creationId xmlns:p14="http://schemas.microsoft.com/office/powerpoint/2010/main" val="17739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5982E6-7566-5142-8721-11259309A012}" type="slidenum">
              <a:rPr lang="en-US" smtClean="0"/>
              <a:pPr>
                <a:defRPr/>
              </a:pPr>
              <a:t>‹#›</a:t>
            </a:fld>
            <a:endParaRPr lang="en-US" dirty="0"/>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62C1A8E-CECA-C546-A52E-E63CCC71CC54}" type="datetimeFigureOut">
              <a:rPr lang="en-US" smtClean="0"/>
              <a:pPr>
                <a:defRPr/>
              </a:pPr>
              <a:t>1/2/25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5A8239B-FA74-974E-BD5C-823410B06D89}" type="slidenum">
              <a:rPr lang="en-US" smtClean="0"/>
              <a:pPr>
                <a:defRPr/>
              </a:pPr>
              <a:t>‹#›</a:t>
            </a:fld>
            <a:endParaRPr lang="en-US" dirty="0"/>
          </a:p>
        </p:txBody>
      </p:sp>
    </p:spTree>
    <p:extLst>
      <p:ext uri="{BB962C8B-B14F-4D97-AF65-F5344CB8AC3E}">
        <p14:creationId xmlns:p14="http://schemas.microsoft.com/office/powerpoint/2010/main" val="4219422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3F19862-4056-A547-8450-D9F2795FAF5C}" type="datetimeFigureOut">
              <a:rPr lang="en-US" smtClean="0"/>
              <a:pPr>
                <a:defRPr/>
              </a:pPr>
              <a:t>1/2/25</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1B51B87-A5A4-EC41-B256-82F2BC82E6B6}" type="slidenum">
              <a:rPr lang="en-US" smtClean="0"/>
              <a:pPr>
                <a:defRPr/>
              </a:pPr>
              <a:t>‹#›</a:t>
            </a:fld>
            <a:endParaRPr lang="en-US" dirty="0"/>
          </a:p>
        </p:txBody>
      </p:sp>
    </p:spTree>
    <p:extLst>
      <p:ext uri="{BB962C8B-B14F-4D97-AF65-F5344CB8AC3E}">
        <p14:creationId xmlns:p14="http://schemas.microsoft.com/office/powerpoint/2010/main" val="690079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15050D0-7076-1845-B5C0-5B09D97DEC1E}" type="datetimeFigureOut">
              <a:rPr lang="en-US" smtClean="0"/>
              <a:pPr>
                <a:defRPr/>
              </a:pPr>
              <a:t>1/2/25</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292F1AF-166C-9D43-92DE-BDC3A8A7A5FD}" type="slidenum">
              <a:rPr lang="en-US" smtClean="0"/>
              <a:pPr>
                <a:defRPr/>
              </a:pPr>
              <a:t>‹#›</a:t>
            </a:fld>
            <a:endParaRPr lang="en-US" dirty="0"/>
          </a:p>
        </p:txBody>
      </p:sp>
    </p:spTree>
    <p:extLst>
      <p:ext uri="{BB962C8B-B14F-4D97-AF65-F5344CB8AC3E}">
        <p14:creationId xmlns:p14="http://schemas.microsoft.com/office/powerpoint/2010/main" val="3584577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C9C3E70-8F45-6044-A403-9AB0CE74E46B}" type="datetimeFigureOut">
              <a:rPr lang="en-US" smtClean="0"/>
              <a:pPr>
                <a:defRPr/>
              </a:pPr>
              <a:t>1/2/25</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AC0C133-5654-7C4C-84D0-A2089A4A0B46}" type="slidenum">
              <a:rPr lang="en-US" smtClean="0"/>
              <a:pPr>
                <a:defRPr/>
              </a:pPr>
              <a:t>‹#›</a:t>
            </a:fld>
            <a:endParaRPr lang="en-US" dirty="0"/>
          </a:p>
        </p:txBody>
      </p:sp>
    </p:spTree>
    <p:extLst>
      <p:ext uri="{BB962C8B-B14F-4D97-AF65-F5344CB8AC3E}">
        <p14:creationId xmlns:p14="http://schemas.microsoft.com/office/powerpoint/2010/main" val="2625326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F459E43-6A78-064B-AFE9-6D65A4241054}" type="datetimeFigureOut">
              <a:rPr lang="en-US" smtClean="0"/>
              <a:pPr>
                <a:defRPr/>
              </a:pPr>
              <a:t>1/2/25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C0562F6-D720-764C-8AB9-AD829A9D8DF5}" type="slidenum">
              <a:rPr lang="en-US" smtClean="0"/>
              <a:pPr>
                <a:defRPr/>
              </a:pPr>
              <a:t>‹#›</a:t>
            </a:fld>
            <a:endParaRPr lang="en-US" dirty="0"/>
          </a:p>
        </p:txBody>
      </p:sp>
    </p:spTree>
    <p:extLst>
      <p:ext uri="{BB962C8B-B14F-4D97-AF65-F5344CB8AC3E}">
        <p14:creationId xmlns:p14="http://schemas.microsoft.com/office/powerpoint/2010/main" val="3429868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745A347-38CB-574F-9005-49E73F8ACBD5}" type="datetimeFigureOut">
              <a:rPr lang="en-US" smtClean="0"/>
              <a:pPr>
                <a:defRPr/>
              </a:pPr>
              <a:t>1/2/25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BDC23C98-B5AB-CF41-AF6C-CFFB470849F4}" type="slidenum">
              <a:rPr lang="en-US" smtClean="0"/>
              <a:pPr>
                <a:defRPr/>
              </a:pPr>
              <a:t>‹#›</a:t>
            </a:fld>
            <a:endParaRPr lang="en-US" dirty="0"/>
          </a:p>
        </p:txBody>
      </p:sp>
    </p:spTree>
    <p:extLst>
      <p:ext uri="{BB962C8B-B14F-4D97-AF65-F5344CB8AC3E}">
        <p14:creationId xmlns:p14="http://schemas.microsoft.com/office/powerpoint/2010/main" val="3805307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D4B2F59-5CDE-EC4B-9216-A5A4D63D83ED}" type="datetimeFigureOut">
              <a:rPr lang="en-US" smtClean="0"/>
              <a:pPr>
                <a:defRPr/>
              </a:pPr>
              <a:t>1/2/25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3E1A1D4-E267-C946-B04E-C35A1702D1A6}" type="slidenum">
              <a:rPr lang="en-US" smtClean="0"/>
              <a:pPr>
                <a:defRPr/>
              </a:pPr>
              <a:t>‹#›</a:t>
            </a:fld>
            <a:endParaRPr lang="en-US" dirty="0"/>
          </a:p>
        </p:txBody>
      </p:sp>
    </p:spTree>
    <p:extLst>
      <p:ext uri="{BB962C8B-B14F-4D97-AF65-F5344CB8AC3E}">
        <p14:creationId xmlns:p14="http://schemas.microsoft.com/office/powerpoint/2010/main" val="2165531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F8ACC8-9337-2E48-8BA0-B6A4AB6BA99E}" type="datetimeFigureOut">
              <a:rPr lang="en-US" smtClean="0"/>
              <a:pPr>
                <a:defRPr/>
              </a:pPr>
              <a:t>1/2/25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AD538C2-A3C3-174F-929C-8F20F1B90180}" type="slidenum">
              <a:rPr lang="en-US" smtClean="0"/>
              <a:pPr>
                <a:defRPr/>
              </a:pPr>
              <a:t>‹#›</a:t>
            </a:fld>
            <a:endParaRPr lang="en-US" dirty="0"/>
          </a:p>
        </p:txBody>
      </p:sp>
    </p:spTree>
    <p:extLst>
      <p:ext uri="{BB962C8B-B14F-4D97-AF65-F5344CB8AC3E}">
        <p14:creationId xmlns:p14="http://schemas.microsoft.com/office/powerpoint/2010/main" val="2541766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209856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3CB2F65-7AF7-4742-A393-2516CEC6BDA8}" type="slidenum">
              <a:rPr lang="en-US" smtClean="0"/>
              <a:pPr>
                <a:defRPr/>
              </a:pPr>
              <a:t>‹#›</a:t>
            </a:fld>
            <a:endParaRPr lang="en-US" dirty="0"/>
          </a:p>
        </p:txBody>
      </p:sp>
    </p:spTree>
    <p:extLst>
      <p:ext uri="{BB962C8B-B14F-4D97-AF65-F5344CB8AC3E}">
        <p14:creationId xmlns:p14="http://schemas.microsoft.com/office/powerpoint/2010/main" val="39412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11809-599F-694B-8E22-ED5B637D084A}" type="slidenum">
              <a:rPr lang="en-US" smtClean="0"/>
              <a:pPr>
                <a:defRPr/>
              </a:pPr>
              <a:t>‹#›</a:t>
            </a:fld>
            <a:endParaRPr lang="en-US" dirty="0"/>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26FA07EE-3810-204D-8813-6C3AAEBAE17B}" type="slidenum">
              <a:rPr lang="en-US" smtClean="0"/>
              <a:pPr>
                <a:defRPr/>
              </a:pPr>
              <a:t>‹#›</a:t>
            </a:fld>
            <a:endParaRPr lang="en-US" dirty="0"/>
          </a:p>
        </p:txBody>
      </p:sp>
    </p:spTree>
    <p:extLst>
      <p:ext uri="{BB962C8B-B14F-4D97-AF65-F5344CB8AC3E}">
        <p14:creationId xmlns:p14="http://schemas.microsoft.com/office/powerpoint/2010/main" val="1449801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1EDA49B5-7BDB-C947-A060-EFC45B223A70}" type="slidenum">
              <a:rPr lang="en-US" smtClean="0"/>
              <a:pPr>
                <a:defRPr/>
              </a:pPr>
              <a:t>‹#›</a:t>
            </a:fld>
            <a:endParaRPr lang="en-US" dirty="0"/>
          </a:p>
        </p:txBody>
      </p:sp>
    </p:spTree>
    <p:extLst>
      <p:ext uri="{BB962C8B-B14F-4D97-AF65-F5344CB8AC3E}">
        <p14:creationId xmlns:p14="http://schemas.microsoft.com/office/powerpoint/2010/main" val="3316959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9271EA60-6259-0147-8113-215544DB58EF}" type="slidenum">
              <a:rPr lang="en-US" smtClean="0"/>
              <a:pPr>
                <a:defRPr/>
              </a:pPr>
              <a:t>‹#›</a:t>
            </a:fld>
            <a:endParaRPr lang="en-US" dirty="0"/>
          </a:p>
        </p:txBody>
      </p:sp>
    </p:spTree>
    <p:extLst>
      <p:ext uri="{BB962C8B-B14F-4D97-AF65-F5344CB8AC3E}">
        <p14:creationId xmlns:p14="http://schemas.microsoft.com/office/powerpoint/2010/main" val="937087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539FBEA-1D62-3A41-9075-F18577D38C39}" type="slidenum">
              <a:rPr lang="en-US" smtClean="0"/>
              <a:pPr>
                <a:defRPr/>
              </a:pPr>
              <a:t>‹#›</a:t>
            </a:fld>
            <a:endParaRPr lang="en-US" dirty="0"/>
          </a:p>
        </p:txBody>
      </p:sp>
    </p:spTree>
    <p:extLst>
      <p:ext uri="{BB962C8B-B14F-4D97-AF65-F5344CB8AC3E}">
        <p14:creationId xmlns:p14="http://schemas.microsoft.com/office/powerpoint/2010/main" val="2511334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BE3D28-AC4C-344B-8D53-6635D8F05550}" type="slidenum">
              <a:rPr lang="en-US" smtClean="0"/>
              <a:pPr>
                <a:defRPr/>
              </a:pPr>
              <a:t>‹#›</a:t>
            </a:fld>
            <a:endParaRPr lang="en-US" dirty="0"/>
          </a:p>
        </p:txBody>
      </p:sp>
    </p:spTree>
    <p:extLst>
      <p:ext uri="{BB962C8B-B14F-4D97-AF65-F5344CB8AC3E}">
        <p14:creationId xmlns:p14="http://schemas.microsoft.com/office/powerpoint/2010/main" val="2039262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CEBB20CE-0AF4-1E48-AA97-8AC81F81EE92}" type="slidenum">
              <a:rPr lang="en-US" smtClean="0"/>
              <a:pPr>
                <a:defRPr/>
              </a:pPr>
              <a:t>‹#›</a:t>
            </a:fld>
            <a:endParaRPr lang="en-US" dirty="0"/>
          </a:p>
        </p:txBody>
      </p:sp>
    </p:spTree>
    <p:extLst>
      <p:ext uri="{BB962C8B-B14F-4D97-AF65-F5344CB8AC3E}">
        <p14:creationId xmlns:p14="http://schemas.microsoft.com/office/powerpoint/2010/main" val="862390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FA0B1325-28B8-D84B-8D94-13F349AF5D65}" type="slidenum">
              <a:rPr lang="en-US" smtClean="0"/>
              <a:pPr>
                <a:defRPr/>
              </a:pPr>
              <a:t>‹#›</a:t>
            </a:fld>
            <a:endParaRPr lang="en-US" dirty="0"/>
          </a:p>
        </p:txBody>
      </p:sp>
    </p:spTree>
    <p:extLst>
      <p:ext uri="{BB962C8B-B14F-4D97-AF65-F5344CB8AC3E}">
        <p14:creationId xmlns:p14="http://schemas.microsoft.com/office/powerpoint/2010/main" val="10641651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E05C0C8F-9B61-EA43-A7FF-AEA575690CB7}" type="slidenum">
              <a:rPr lang="en-US" smtClean="0"/>
              <a:pPr>
                <a:defRPr/>
              </a:pPr>
              <a:t>‹#›</a:t>
            </a:fld>
            <a:endParaRPr lang="en-US" dirty="0"/>
          </a:p>
        </p:txBody>
      </p:sp>
    </p:spTree>
    <p:extLst>
      <p:ext uri="{BB962C8B-B14F-4D97-AF65-F5344CB8AC3E}">
        <p14:creationId xmlns:p14="http://schemas.microsoft.com/office/powerpoint/2010/main" val="1269442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5A13EBED-0235-B749-A322-02CD7B59C546}" type="slidenum">
              <a:rPr lang="en-US" smtClean="0"/>
              <a:pPr>
                <a:defRPr/>
              </a:pPr>
              <a:t>‹#›</a:t>
            </a:fld>
            <a:endParaRPr lang="en-US" dirty="0"/>
          </a:p>
        </p:txBody>
      </p:sp>
    </p:spTree>
    <p:extLst>
      <p:ext uri="{BB962C8B-B14F-4D97-AF65-F5344CB8AC3E}">
        <p14:creationId xmlns:p14="http://schemas.microsoft.com/office/powerpoint/2010/main" val="42016243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b="1" i="0">
                <a:latin typeface="Arial" panose="020B0604020202020204" pitchFamily="34" charset="0"/>
                <a:ea typeface="+mn-ea"/>
                <a:cs typeface="+mn-cs"/>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0" hangingPunct="0">
              <a:defRPr b="1" i="0">
                <a:latin typeface="Arial" panose="020B0604020202020204" pitchFamily="34" charset="0"/>
                <a:cs typeface="ＭＳ Ｐゴシック" charset="0"/>
              </a:defRPr>
            </a:lvl1pPr>
          </a:lstStyle>
          <a:p>
            <a:pPr>
              <a:defRPr/>
            </a:pPr>
            <a:fld id="{9D73EEC9-51F5-A84E-8347-44EF435D9B47}" type="slidenum">
              <a:rPr lang="en-US" smtClean="0"/>
              <a:pPr>
                <a:defRPr/>
              </a:pPr>
              <a:t>‹#›</a:t>
            </a:fld>
            <a:endParaRPr lang="en-US" dirty="0"/>
          </a:p>
        </p:txBody>
      </p:sp>
    </p:spTree>
    <p:extLst>
      <p:ext uri="{BB962C8B-B14F-4D97-AF65-F5344CB8AC3E}">
        <p14:creationId xmlns:p14="http://schemas.microsoft.com/office/powerpoint/2010/main" val="46708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3D87B-3FAA-F54A-9117-2478903633DC}" type="slidenum">
              <a:rPr lang="en-US" smtClean="0"/>
              <a:pPr>
                <a:defRPr/>
              </a:pPr>
              <a:t>‹#›</a:t>
            </a:fld>
            <a:endParaRPr lang="en-US" dirty="0"/>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b="1" i="0">
                <a:solidFill>
                  <a:prstClr val="black">
                    <a:tint val="75000"/>
                  </a:prstClr>
                </a:solidFill>
                <a:latin typeface="Calibri"/>
                <a:cs typeface="Arial" panose="020B0604020202020204" pitchFamily="34" charset="0"/>
              </a:defRPr>
            </a:lvl1pPr>
          </a:lstStyle>
          <a:p>
            <a:pPr>
              <a:defRPr/>
            </a:pPr>
            <a:fld id="{1F1267A2-5F23-514A-8BC6-1CD392117FB5}" type="slidenum">
              <a:rPr lang="en-US" smtClean="0"/>
              <a:pPr>
                <a:defRPr/>
              </a:pPr>
              <a:t>‹#›</a:t>
            </a:fld>
            <a:endParaRPr lang="en-US" dirty="0"/>
          </a:p>
        </p:txBody>
      </p:sp>
    </p:spTree>
    <p:extLst>
      <p:ext uri="{BB962C8B-B14F-4D97-AF65-F5344CB8AC3E}">
        <p14:creationId xmlns:p14="http://schemas.microsoft.com/office/powerpoint/2010/main" val="3393240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3E7A578-08D4-0C49-8C5B-DEDFF088CBDE}" type="slidenum">
              <a:rPr lang="en-US" smtClean="0"/>
              <a:pPr>
                <a:defRPr/>
              </a:pPr>
              <a:t>‹#›</a:t>
            </a:fld>
            <a:endParaRPr lang="en-US" dirty="0"/>
          </a:p>
        </p:txBody>
      </p:sp>
    </p:spTree>
    <p:extLst>
      <p:ext uri="{BB962C8B-B14F-4D97-AF65-F5344CB8AC3E}">
        <p14:creationId xmlns:p14="http://schemas.microsoft.com/office/powerpoint/2010/main" val="2297908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605864-8F57-EC4C-963B-D4AFB207BCD2}" type="slidenum">
              <a:rPr lang="en-US" smtClean="0"/>
              <a:pPr>
                <a:defRPr/>
              </a:pPr>
              <a:t>‹#›</a:t>
            </a:fld>
            <a:endParaRPr lang="en-US" dirty="0"/>
          </a:p>
        </p:txBody>
      </p:sp>
    </p:spTree>
    <p:extLst>
      <p:ext uri="{BB962C8B-B14F-4D97-AF65-F5344CB8AC3E}">
        <p14:creationId xmlns:p14="http://schemas.microsoft.com/office/powerpoint/2010/main" val="221922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DDF00AF-B6FA-7440-9EDD-AAF8E60EBFF0}" type="slidenum">
              <a:rPr lang="en-US" smtClean="0"/>
              <a:pPr>
                <a:defRPr/>
              </a:pPr>
              <a:t>‹#›</a:t>
            </a:fld>
            <a:endParaRPr lang="en-US" dirty="0"/>
          </a:p>
        </p:txBody>
      </p:sp>
    </p:spTree>
    <p:extLst>
      <p:ext uri="{BB962C8B-B14F-4D97-AF65-F5344CB8AC3E}">
        <p14:creationId xmlns:p14="http://schemas.microsoft.com/office/powerpoint/2010/main" val="1809927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3C3E84-3FCC-4A47-BF9F-7525E88D517A}" type="slidenum">
              <a:rPr lang="en-US" smtClean="0"/>
              <a:pPr>
                <a:defRPr/>
              </a:pPr>
              <a:t>‹#›</a:t>
            </a:fld>
            <a:endParaRPr lang="en-US" dirty="0"/>
          </a:p>
        </p:txBody>
      </p:sp>
    </p:spTree>
    <p:extLst>
      <p:ext uri="{BB962C8B-B14F-4D97-AF65-F5344CB8AC3E}">
        <p14:creationId xmlns:p14="http://schemas.microsoft.com/office/powerpoint/2010/main" val="669549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7C59E13-9B57-6E46-9989-838803691446}" type="slidenum">
              <a:rPr lang="en-US" smtClean="0"/>
              <a:pPr>
                <a:defRPr/>
              </a:pPr>
              <a:t>‹#›</a:t>
            </a:fld>
            <a:endParaRPr lang="en-US" dirty="0"/>
          </a:p>
        </p:txBody>
      </p:sp>
    </p:spTree>
    <p:extLst>
      <p:ext uri="{BB962C8B-B14F-4D97-AF65-F5344CB8AC3E}">
        <p14:creationId xmlns:p14="http://schemas.microsoft.com/office/powerpoint/2010/main" val="40759313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EBFD6F-622E-8A43-8495-43CE7426A59A}" type="slidenum">
              <a:rPr lang="en-US" smtClean="0"/>
              <a:pPr>
                <a:defRPr/>
              </a:pPr>
              <a:t>‹#›</a:t>
            </a:fld>
            <a:endParaRPr lang="en-US" dirty="0"/>
          </a:p>
        </p:txBody>
      </p:sp>
    </p:spTree>
    <p:extLst>
      <p:ext uri="{BB962C8B-B14F-4D97-AF65-F5344CB8AC3E}">
        <p14:creationId xmlns:p14="http://schemas.microsoft.com/office/powerpoint/2010/main" val="2770940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67505A-2AD1-FF4B-979E-04220205A4D5}" type="slidenum">
              <a:rPr lang="en-US" smtClean="0"/>
              <a:pPr>
                <a:defRPr/>
              </a:pPr>
              <a:t>‹#›</a:t>
            </a:fld>
            <a:endParaRPr lang="en-US" dirty="0"/>
          </a:p>
        </p:txBody>
      </p:sp>
    </p:spTree>
    <p:extLst>
      <p:ext uri="{BB962C8B-B14F-4D97-AF65-F5344CB8AC3E}">
        <p14:creationId xmlns:p14="http://schemas.microsoft.com/office/powerpoint/2010/main" val="143128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A87B04-33FB-D744-B0CA-C629A90E751B}" type="slidenum">
              <a:rPr lang="en-US" smtClean="0"/>
              <a:pPr>
                <a:defRPr/>
              </a:pPr>
              <a:t>‹#›</a:t>
            </a:fld>
            <a:endParaRPr lang="en-US" dirty="0"/>
          </a:p>
        </p:txBody>
      </p:sp>
    </p:spTree>
    <p:extLst>
      <p:ext uri="{BB962C8B-B14F-4D97-AF65-F5344CB8AC3E}">
        <p14:creationId xmlns:p14="http://schemas.microsoft.com/office/powerpoint/2010/main" val="26016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A7851C2-21F4-7E4A-96E6-F02DE1AEF4D1}" type="slidenum">
              <a:rPr lang="en-US" smtClean="0"/>
              <a:pPr>
                <a:defRPr/>
              </a:pPr>
              <a:t>‹#›</a:t>
            </a:fld>
            <a:endParaRPr lang="en-US" dirty="0"/>
          </a:p>
        </p:txBody>
      </p:sp>
    </p:spTree>
    <p:extLst>
      <p:ext uri="{BB962C8B-B14F-4D97-AF65-F5344CB8AC3E}">
        <p14:creationId xmlns:p14="http://schemas.microsoft.com/office/powerpoint/2010/main" val="278419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906E8-887E-7643-8CEC-AC39AB3A170E}" type="slidenum">
              <a:rPr lang="en-US" smtClean="0"/>
              <a:pPr>
                <a:defRPr/>
              </a:pPr>
              <a:t>‹#›</a:t>
            </a:fld>
            <a:endParaRPr lang="en-US" dirty="0"/>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7312FB4-5AF3-7F49-B14D-C4A352A8C1DE}" type="slidenum">
              <a:rPr lang="en-US" smtClean="0"/>
              <a:pPr>
                <a:defRPr/>
              </a:pPr>
              <a:t>‹#›</a:t>
            </a:fld>
            <a:endParaRPr lang="en-US" dirty="0"/>
          </a:p>
        </p:txBody>
      </p:sp>
    </p:spTree>
    <p:extLst>
      <p:ext uri="{BB962C8B-B14F-4D97-AF65-F5344CB8AC3E}">
        <p14:creationId xmlns:p14="http://schemas.microsoft.com/office/powerpoint/2010/main" val="3374618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99238C-B25F-F840-80D8-8DE9C2D68800}" type="slidenum">
              <a:rPr lang="en-US" smtClean="0"/>
              <a:pPr>
                <a:defRPr/>
              </a:pPr>
              <a:t>‹#›</a:t>
            </a:fld>
            <a:endParaRPr lang="en-US" dirty="0"/>
          </a:p>
        </p:txBody>
      </p:sp>
    </p:spTree>
    <p:extLst>
      <p:ext uri="{BB962C8B-B14F-4D97-AF65-F5344CB8AC3E}">
        <p14:creationId xmlns:p14="http://schemas.microsoft.com/office/powerpoint/2010/main" val="147303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400" eaLnBrk="1" hangingPunct="1">
              <a:defRPr b="1" i="0">
                <a:latin typeface="Arial" panose="020B0604020202020204" pitchFamily="34" charset="0"/>
                <a:ea typeface="ヒラギノ角ゴ Pro W3" pitchFamily="-106" charset="-128"/>
                <a:cs typeface="ヒラギノ角ゴ Pro W3" pitchFamily="-106"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400" eaLnBrk="1" hangingPunct="1">
              <a:defRPr b="1" i="0">
                <a:latin typeface="Arial" panose="020B0604020202020204" pitchFamily="34" charset="0"/>
              </a:defRPr>
            </a:lvl1pPr>
          </a:lstStyle>
          <a:p>
            <a:pPr>
              <a:defRPr/>
            </a:pPr>
            <a:fld id="{078CF629-EABB-6543-9198-D20066B5008F}" type="slidenum">
              <a:rPr lang="en-US" smtClean="0"/>
              <a:pPr>
                <a:defRPr/>
              </a:pPr>
              <a:t>‹#›</a:t>
            </a:fld>
            <a:endParaRPr lang="en-US" dirty="0"/>
          </a:p>
        </p:txBody>
      </p:sp>
    </p:spTree>
    <p:extLst>
      <p:ext uri="{BB962C8B-B14F-4D97-AF65-F5344CB8AC3E}">
        <p14:creationId xmlns:p14="http://schemas.microsoft.com/office/powerpoint/2010/main" val="28309770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1/2/25</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66314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1/2/25</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938271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1/2/25</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4018908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2266302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2965990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1/2/25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9996825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1/2/25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04615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1.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theme" Target="../theme/theme22.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4.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7.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1.xml"/><Relationship Id="rId1" Type="http://schemas.openxmlformats.org/officeDocument/2006/relationships/slideLayout" Target="../slideLayouts/slideLayout28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7.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8.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5.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6.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7.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heme" Target="../theme/theme38.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6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41.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theme" Target="../theme/theme42.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3.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4.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theme" Target="../theme/theme45.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6.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2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8.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9.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50.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image" Target="../media/image7.jpeg"/><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51.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image" Target="../media/image8.jpe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52.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48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54.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10.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55.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56.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theme" Target="../theme/theme57.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8.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ADE087D3-4B94-0449-9642-88B11C8468C5}" type="slidenum">
              <a:rPr lang="en-US" smtClean="0"/>
              <a:pPr>
                <a:defRPr/>
              </a:pPr>
              <a:t>‹#›</a:t>
            </a:fld>
            <a:endParaRPr lang="en-US" dirty="0"/>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1400693F-6450-114F-9442-018D83F3651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995685E4-F9E1-BC40-92C7-871763394EF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b="1" i="0">
                <a:solidFill>
                  <a:srgbClr val="000000"/>
                </a:solidFill>
                <a:latin typeface="Arial" panose="020B0604020202020204" pitchFamily="34" charset="0"/>
                <a:ea typeface="ヒラギノ角ゴ Pro W3" pitchFamily="-107" charset="-128"/>
                <a:cs typeface="ヒラギノ角ゴ Pro W3" pitchFamily="-107"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F34C50EE-029C-6646-AE68-ABB0F8DF875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pPr>
                <a:defRPr/>
              </a:pPr>
              <a:t>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pPr>
                <a:defRPr/>
              </a:pPr>
              <a:t>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2" r:id="rId1"/>
    <p:sldLayoutId id="2147485633" r:id="rId2"/>
    <p:sldLayoutId id="2147485634" r:id="rId3"/>
    <p:sldLayoutId id="2147485635" r:id="rId4"/>
    <p:sldLayoutId id="2147485636" r:id="rId5"/>
    <p:sldLayoutId id="2147485637" r:id="rId6"/>
    <p:sldLayoutId id="2147485638" r:id="rId7"/>
    <p:sldLayoutId id="2147485639" r:id="rId8"/>
    <p:sldLayoutId id="2147485640" r:id="rId9"/>
    <p:sldLayoutId id="2147485641" r:id="rId10"/>
    <p:sldLayoutId id="21474856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dirty="0">
                <a:solidFill>
                  <a:srgbClr val="FFFFCC"/>
                </a:solidFill>
                <a:latin typeface="Arial" panose="020B0604020202020204" pitchFamily="34"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6895757"/>
      </p:ext>
    </p:extLst>
  </p:cSld>
  <p:clrMap bg1="dk2" tx1="lt1" bg2="dk1"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 id="2147485808" r:id="rId12"/>
    <p:sldLayoutId id="214748580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1/2/25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52315539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534074"/>
      </p:ext>
    </p:extLst>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2649230827"/>
      </p:ext>
    </p:extLst>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solidFill>
                  <a:srgbClr val="FFFFFF"/>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7028DF5D-4AF4-C44F-BEED-9B25B7649232}" type="slidenum">
              <a:rPr lang="en-US" smtClean="0"/>
              <a:pPr>
                <a:defRPr/>
              </a:pPr>
              <a:t>‹#›</a:t>
            </a:fld>
            <a:endParaRPr lang="en-US" dirty="0"/>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pPr>
                <a:defRPr/>
              </a:pPr>
              <a:t>‹#›</a:t>
            </a:fld>
            <a:endParaRPr lang="en-US"/>
          </a:p>
        </p:txBody>
      </p:sp>
    </p:spTree>
    <p:extLst>
      <p:ext uri="{BB962C8B-B14F-4D97-AF65-F5344CB8AC3E}">
        <p14:creationId xmlns:p14="http://schemas.microsoft.com/office/powerpoint/2010/main" val="770193540"/>
      </p:ext>
    </p:extLst>
  </p:cSld>
  <p:clrMap bg1="dk2" tx1="lt1" bg2="dk1" tx2="lt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 id="21474859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1/2/25</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5635712"/>
      </p:ext>
    </p:extLst>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926270"/>
      </p:ext>
    </p:extLst>
  </p:cSld>
  <p:clrMap bg1="lt1" tx1="dk1" bg2="lt2" tx2="dk2" accent1="accent1" accent2="accent2" accent3="accent3" accent4="accent4" accent5="accent5" accent6="accent6" hlink="hlink" folHlink="folHlink"/>
  <p:sldLayoutIdLst>
    <p:sldLayoutId id="2147485958" r:id="rId1"/>
    <p:sldLayoutId id="2147485959" r:id="rId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solidFill>
                  <a:srgbClr val="003366"/>
                </a:solidFill>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rgbClr val="FFFFFF"/>
                </a:solidFill>
                <a:latin typeface="Arial" panose="020B0604020202020204" pitchFamily="34" charset="0"/>
              </a:defRPr>
            </a:lvl1pPr>
          </a:lstStyle>
          <a:p>
            <a:pPr>
              <a:defRPr/>
            </a:pPr>
            <a:fld id="{BAC375AF-42FD-0A48-AD90-ABF58A8A770E}" type="slidenum">
              <a:rPr lang="en-US" smtClean="0"/>
              <a:pPr>
                <a:defRPr/>
              </a:pPr>
              <a:t>‹#›</a:t>
            </a:fld>
            <a:endParaRPr lang="en-US" dirty="0"/>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Tree>
    <p:extLst>
      <p:ext uri="{BB962C8B-B14F-4D97-AF65-F5344CB8AC3E}">
        <p14:creationId xmlns:p14="http://schemas.microsoft.com/office/powerpoint/2010/main" val="171807898"/>
      </p:ext>
    </p:extLst>
  </p:cSld>
  <p:clrMap bg1="lt1" tx1="dk1" bg2="lt2" tx2="dk2" accent1="accent1" accent2="accent2" accent3="accent3" accent4="accent4" accent5="accent5" accent6="accent6" hlink="hlink" folHlink="folHlink"/>
  <p:sldLayoutIdLst>
    <p:sldLayoutId id="2147485961" r:id="rId1"/>
    <p:sldLayoutId id="2147485962" r:id="rId2"/>
    <p:sldLayoutId id="2147485963" r:id="rId3"/>
    <p:sldLayoutId id="2147485964" r:id="rId4"/>
    <p:sldLayoutId id="2147485965" r:id="rId5"/>
    <p:sldLayoutId id="2147485966" r:id="rId6"/>
    <p:sldLayoutId id="2147485967" r:id="rId7"/>
    <p:sldLayoutId id="2147485968" r:id="rId8"/>
    <p:sldLayoutId id="2147485969" r:id="rId9"/>
    <p:sldLayoutId id="2147485970" r:id="rId10"/>
    <p:sldLayoutId id="2147485971"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694303108"/>
      </p:ext>
    </p:extLst>
  </p:cSld>
  <p:clrMap bg1="lt1" tx1="dk1" bg2="lt2" tx2="dk2" accent1="accent1" accent2="accent2" accent3="accent3" accent4="accent4" accent5="accent5" accent6="accent6" hlink="hlink" folHlink="folHlink"/>
  <p:sldLayoutIdLst>
    <p:sldLayoutId id="21474859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272776"/>
                </a:solidFill>
                <a:latin typeface="Arial" panose="020B0604020202020204" pitchFamily="34" charset="0"/>
                <a:ea typeface="ＭＳ Ｐゴシック" charset="-128"/>
                <a:cs typeface="ＭＳ Ｐゴシック" charset="-128"/>
              </a:defRPr>
            </a:lvl1pPr>
          </a:lstStyle>
          <a:p>
            <a:pPr>
              <a:defRPr/>
            </a:pPr>
            <a:fld id="{9D0BEB1D-05AC-264A-9AEA-D90780F74C35}" type="slidenum">
              <a:rPr lang="en-US" smtClean="0"/>
              <a:pPr>
                <a:defRPr/>
              </a:pPr>
              <a:t>‹#›</a:t>
            </a:fld>
            <a:endParaRPr lang="en-US" dirty="0"/>
          </a:p>
        </p:txBody>
      </p:sp>
    </p:spTree>
    <p:extLst>
      <p:ext uri="{BB962C8B-B14F-4D97-AF65-F5344CB8AC3E}">
        <p14:creationId xmlns:p14="http://schemas.microsoft.com/office/powerpoint/2010/main" val="2996409089"/>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b="1" i="0">
                <a:solidFill>
                  <a:srgbClr val="000000"/>
                </a:solidFill>
                <a:latin typeface="Arial" panose="020B0604020202020204" pitchFamily="34" charset="0"/>
                <a:ea typeface="Osaka" charset="-128"/>
                <a:cs typeface="Osaka" charset="-128"/>
              </a:defRPr>
            </a:lvl1pPr>
          </a:lstStyle>
          <a:p>
            <a:pPr>
              <a:defRPr/>
            </a:pPr>
            <a:fld id="{B3A93188-B948-8C45-BFCB-A946A4A37F9E}" type="slidenum">
              <a:rPr lang="en-US" smtClean="0"/>
              <a:pPr>
                <a:defRPr/>
              </a:pPr>
              <a:t>‹#›</a:t>
            </a:fld>
            <a:endParaRPr lang="en-US" dirty="0"/>
          </a:p>
        </p:txBody>
      </p:sp>
    </p:spTree>
    <p:extLst>
      <p:ext uri="{BB962C8B-B14F-4D97-AF65-F5344CB8AC3E}">
        <p14:creationId xmlns:p14="http://schemas.microsoft.com/office/powerpoint/2010/main" val="78259232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253" indent="-284121"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242" indent="-2269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75"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507"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568545870"/>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 id="2147486010" r:id="rId12"/>
    <p:sldLayoutId id="214748601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extLst>
      <p:ext uri="{BB962C8B-B14F-4D97-AF65-F5344CB8AC3E}">
        <p14:creationId xmlns:p14="http://schemas.microsoft.com/office/powerpoint/2010/main" val="2799903240"/>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DD73AEEF-99ED-4545-9C5E-B6F0A896620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6295850"/>
      </p:ext>
    </p:extLst>
  </p:cSld>
  <p:clrMap bg1="lt1" tx1="dk1" bg2="lt2" tx2="dk2" accent1="accent1" accent2="accent2" accent3="accent3" accent4="accent4" accent5="accent5" accent6="accent6" hlink="hlink" folHlink="folHlink"/>
  <p:sldLayoutIdLst>
    <p:sldLayoutId id="2147486025" r:id="rId1"/>
    <p:sldLayoutId id="2147486026" r:id="rId2"/>
    <p:sldLayoutId id="2147486027" r:id="rId3"/>
    <p:sldLayoutId id="2147486028" r:id="rId4"/>
    <p:sldLayoutId id="2147486029" r:id="rId5"/>
    <p:sldLayoutId id="2147486030" r:id="rId6"/>
    <p:sldLayoutId id="2147486031" r:id="rId7"/>
    <p:sldLayoutId id="2147486032" r:id="rId8"/>
    <p:sldLayoutId id="2147486033" r:id="rId9"/>
    <p:sldLayoutId id="2147486034" r:id="rId10"/>
    <p:sldLayoutId id="2147486035"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3020290002"/>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ea typeface="ＭＳ Ｐゴシック" charset="-128"/>
                <a:cs typeface="ＭＳ Ｐゴシック" charset="-128"/>
              </a:defRPr>
            </a:lvl1pPr>
          </a:lstStyle>
          <a:p>
            <a:pPr>
              <a:defRPr/>
            </a:pPr>
            <a:fld id="{1A92CA00-4DC2-5A44-89B7-4A69DFFA01AB}" type="slidenum">
              <a:rPr lang="en-US" smtClean="0"/>
              <a:pPr>
                <a:defRPr/>
              </a:pPr>
              <a:t>‹#›</a:t>
            </a:fld>
            <a:endParaRPr lang="en-US" dirty="0"/>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1320544956"/>
      </p:ext>
    </p:extLst>
  </p:cSld>
  <p:clrMap bg1="dk2" tx1="lt1" bg2="dk1" tx2="lt2" accent1="accent1" accent2="accent2" accent3="accent3" accent4="accent4" accent5="accent5" accent6="accent6" hlink="hlink" folHlink="folHlink"/>
  <p:sldLayoutIdLst>
    <p:sldLayoutId id="2147486049" r:id="rId1"/>
    <p:sldLayoutId id="2147486050" r:id="rId2"/>
    <p:sldLayoutId id="2147486051" r:id="rId3"/>
    <p:sldLayoutId id="2147486052" r:id="rId4"/>
    <p:sldLayoutId id="2147486053" r:id="rId5"/>
    <p:sldLayoutId id="2147486054" r:id="rId6"/>
    <p:sldLayoutId id="2147486055" r:id="rId7"/>
    <p:sldLayoutId id="2147486056" r:id="rId8"/>
    <p:sldLayoutId id="2147486057" r:id="rId9"/>
    <p:sldLayoutId id="2147486058" r:id="rId10"/>
    <p:sldLayoutId id="2147486059" r:id="rId11"/>
    <p:sldLayoutId id="214748606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384616"/>
      </p:ext>
    </p:extLst>
  </p:cSld>
  <p:clrMap bg1="lt1" tx1="dk1" bg2="lt2" tx2="dk2" accent1="accent1" accent2="accent2" accent3="accent3" accent4="accent4" accent5="accent5" accent6="accent6" hlink="hlink" folHlink="folHlink"/>
  <p:sldLayoutIdLst>
    <p:sldLayoutId id="214748606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1/2/25</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1865364819"/>
      </p:ext>
    </p:extLst>
  </p:cSld>
  <p:clrMap bg1="dk2" tx1="lt1" bg2="dk1" tx2="lt2" accent1="accent1" accent2="accent2" accent3="accent3" accent4="accent4" accent5="accent5" accent6="accent6" hlink="hlink" folHlink="folHlink"/>
  <p:sldLayoutIdLst>
    <p:sldLayoutId id="2147486064"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320599343"/>
      </p:ext>
    </p:extLst>
  </p:cSld>
  <p:clrMap bg1="dk2" tx1="lt1" bg2="dk1" tx2="lt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 id="214748607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extLst>
      <p:ext uri="{BB962C8B-B14F-4D97-AF65-F5344CB8AC3E}">
        <p14:creationId xmlns:p14="http://schemas.microsoft.com/office/powerpoint/2010/main" val="4135050441"/>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7216121"/>
      </p:ext>
    </p:extLst>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FB4E8B0F-CE89-DD45-8B35-520116E0125B}" type="slidenum">
              <a:rPr lang="en-US" smtClean="0"/>
              <a:pPr>
                <a:defRPr/>
              </a:pPr>
              <a:t>‹#›</a:t>
            </a:fld>
            <a:endParaRPr lang="en-US" dirty="0"/>
          </a:p>
        </p:txBody>
      </p:sp>
    </p:spTree>
    <p:extLst>
      <p:ext uri="{BB962C8B-B14F-4D97-AF65-F5344CB8AC3E}">
        <p14:creationId xmlns:p14="http://schemas.microsoft.com/office/powerpoint/2010/main" val="3121341024"/>
      </p:ext>
    </p:extLst>
  </p:cSld>
  <p:clrMap bg1="dk2" tx1="lt1" bg2="dk1" tx2="lt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a:lnSpc>
                    <a:spcPct val="100000"/>
                  </a:lnSpc>
                  <a:spcBef>
                    <a:spcPct val="0"/>
                  </a:spcBef>
                  <a:buFontTx/>
                  <a:buNone/>
                </a:pPr>
                <a:endParaRPr kumimoji="0" lang="en-US" sz="1800" b="0">
                  <a:solidFill>
                    <a:srgbClr val="FFFFFF"/>
                  </a:solidFill>
                  <a:latin typeface="Times New Roman"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lnSpc>
                <a:spcPct val="100000"/>
              </a:lnSpc>
              <a:spcBef>
                <a:spcPct val="0"/>
              </a:spcBef>
              <a:buFontTx/>
              <a:buNone/>
              <a:defRPr/>
            </a:pPr>
            <a:endParaRPr kumimoji="0" lang="en-US" b="0">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lnSpc>
                <a:spcPct val="100000"/>
              </a:lnSpc>
              <a:spcBef>
                <a:spcPct val="0"/>
              </a:spcBef>
              <a:buFontTx/>
              <a:buNone/>
              <a:defRPr/>
            </a:pPr>
            <a:fld id="{977D730E-3C25-984A-A481-7283FF0A8A2A}" type="slidenum">
              <a:rPr kumimoji="0" lang="en-US" b="0">
                <a:solidFill>
                  <a:srgbClr val="FFFFFF"/>
                </a:solidFill>
                <a:latin typeface="Times New Roman" charset="0"/>
              </a:rPr>
              <a:pPr>
                <a:lnSpc>
                  <a:spcPct val="100000"/>
                </a:lnSpc>
                <a:spcBef>
                  <a:spcPct val="0"/>
                </a:spcBef>
                <a:buFontTx/>
                <a:buNone/>
                <a:defRPr/>
              </a:pPr>
              <a:t>‹#›</a:t>
            </a:fld>
            <a:endParaRPr kumimoji="0" lang="en-US" b="0">
              <a:solidFill>
                <a:srgbClr val="FFFFFF"/>
              </a:solidFill>
              <a:latin typeface="Times New Roman" charset="0"/>
            </a:endParaRPr>
          </a:p>
        </p:txBody>
      </p:sp>
    </p:spTree>
    <p:extLst>
      <p:ext uri="{BB962C8B-B14F-4D97-AF65-F5344CB8AC3E}">
        <p14:creationId xmlns:p14="http://schemas.microsoft.com/office/powerpoint/2010/main" val="2528446929"/>
      </p:ext>
    </p:extLst>
  </p:cSld>
  <p:clrMap bg1="dk2" tx1="lt1" bg2="dk1" tx2="lt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2"/>
        </a:buClr>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4014138"/>
      </p:ext>
    </p:extLst>
  </p:cSld>
  <p:clrMap bg1="dk2" tx1="lt1" bg2="dk1" tx2="lt2" accent1="accent1" accent2="accent2" accent3="accent3" accent4="accent4" accent5="accent5" accent6="accent6" hlink="hlink" folHlink="folHlink"/>
  <p:sldLayoutIdLst>
    <p:sldLayoutId id="2147486125"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D641AB35-9EA1-214D-BA70-E7B440121B4E}"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1218917"/>
      </p:ext>
    </p:extLst>
  </p:cSld>
  <p:clrMap bg1="dk2" tx1="lt1" bg2="dk1" tx2="lt2" accent1="accent1" accent2="accent2" accent3="accent3" accent4="accent4" accent5="accent5" accent6="accent6" hlink="hlink" folHlink="folHlink"/>
  <p:sldLayoutIdLst>
    <p:sldLayoutId id="21474861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mn-ea"/>
                <a:cs typeface="+mn-cs"/>
              </a:defRPr>
            </a:lvl1pPr>
          </a:lstStyle>
          <a:p>
            <a:pPr>
              <a:defRPr/>
            </a:pPr>
            <a:fld id="{FB88AF7A-5686-2448-942B-36ADCA886B74}" type="slidenum">
              <a:rPr lang="en-US" smtClean="0"/>
              <a:pPr>
                <a:defRPr/>
              </a:pPr>
              <a:t>‹#›</a:t>
            </a:fld>
            <a:endParaRPr lang="en-US" dirty="0"/>
          </a:p>
        </p:txBody>
      </p:sp>
    </p:spTree>
    <p:extLst>
      <p:ext uri="{BB962C8B-B14F-4D97-AF65-F5344CB8AC3E}">
        <p14:creationId xmlns:p14="http://schemas.microsoft.com/office/powerpoint/2010/main" val="1267727196"/>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3493018346"/>
      </p:ext>
    </p:extLst>
  </p:cSld>
  <p:clrMap bg1="dk2" tx1="lt1" bg2="dk1" tx2="lt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4763"/>
            <a:ext cx="1063625" cy="6858001"/>
            <a:chOff x="0" y="-3"/>
            <a:chExt cx="670" cy="4320"/>
          </a:xfrm>
        </p:grpSpPr>
        <p:grpSp>
          <p:nvGrpSpPr>
            <p:cNvPr id="31752" name="Group 3"/>
            <p:cNvGrpSpPr>
              <a:grpSpLocks/>
            </p:cNvGrpSpPr>
            <p:nvPr/>
          </p:nvGrpSpPr>
          <p:grpSpPr bwMode="auto">
            <a:xfrm rot="16200000" flipH="1">
              <a:off x="-1815" y="1838"/>
              <a:ext cx="4320" cy="638"/>
              <a:chOff x="-2" y="1562"/>
              <a:chExt cx="5762" cy="638"/>
            </a:xfrm>
          </p:grpSpPr>
          <p:sp>
            <p:nvSpPr>
              <p:cNvPr id="3175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6" name="Freeform 5"/>
              <p:cNvSpPr>
                <a:spLocks/>
              </p:cNvSpPr>
              <p:nvPr/>
            </p:nvSpPr>
            <p:spPr bwMode="ltGray">
              <a:xfrm rot="-5400000">
                <a:off x="1310" y="167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7" name="Freeform 6"/>
              <p:cNvSpPr>
                <a:spLocks/>
              </p:cNvSpPr>
              <p:nvPr/>
            </p:nvSpPr>
            <p:spPr bwMode="ltGray">
              <a:xfrm rot="-5400000">
                <a:off x="973" y="1669"/>
                <a:ext cx="624" cy="424"/>
              </a:xfrm>
              <a:custGeom>
                <a:avLst/>
                <a:gdLst>
                  <a:gd name="T0" fmla="*/ 0 w 624"/>
                  <a:gd name="T1" fmla="*/ 0 h 317"/>
                  <a:gd name="T2" fmla="*/ 0 w 624"/>
                  <a:gd name="T3" fmla="*/ 6669 h 317"/>
                  <a:gd name="T4" fmla="*/ 624 w 624"/>
                  <a:gd name="T5" fmla="*/ 66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8" name="Freeform 7"/>
              <p:cNvSpPr>
                <a:spLocks/>
              </p:cNvSpPr>
              <p:nvPr/>
            </p:nvSpPr>
            <p:spPr bwMode="ltGray">
              <a:xfrm rot="-5400000">
                <a:off x="-66" y="1753"/>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9" name="Freeform 8"/>
              <p:cNvSpPr>
                <a:spLocks/>
              </p:cNvSpPr>
              <p:nvPr/>
            </p:nvSpPr>
            <p:spPr bwMode="ltGray">
              <a:xfrm rot="-5400000">
                <a:off x="651" y="173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0" name="Freeform 9"/>
              <p:cNvSpPr>
                <a:spLocks/>
              </p:cNvSpPr>
              <p:nvPr/>
            </p:nvSpPr>
            <p:spPr bwMode="ltGray">
              <a:xfrm rot="-5400000">
                <a:off x="432" y="1701"/>
                <a:ext cx="624" cy="364"/>
              </a:xfrm>
              <a:custGeom>
                <a:avLst/>
                <a:gdLst>
                  <a:gd name="T0" fmla="*/ 0 w 624"/>
                  <a:gd name="T1" fmla="*/ 0 h 272"/>
                  <a:gd name="T2" fmla="*/ 0 w 624"/>
                  <a:gd name="T3" fmla="*/ 6710 h 272"/>
                  <a:gd name="T4" fmla="*/ 240 w 624"/>
                  <a:gd name="T5" fmla="*/ 5910 h 272"/>
                  <a:gd name="T6" fmla="*/ 624 w 624"/>
                  <a:gd name="T7" fmla="*/ 671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1" name="Freeform 10"/>
              <p:cNvSpPr>
                <a:spLocks/>
              </p:cNvSpPr>
              <p:nvPr/>
            </p:nvSpPr>
            <p:spPr bwMode="ltGray">
              <a:xfrm rot="-5400000">
                <a:off x="143" y="1727"/>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2" name="Freeform 11"/>
              <p:cNvSpPr>
                <a:spLocks/>
              </p:cNvSpPr>
              <p:nvPr/>
            </p:nvSpPr>
            <p:spPr bwMode="ltGray">
              <a:xfrm rot="-5400000">
                <a:off x="3197" y="1655"/>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3" name="Freeform 12"/>
              <p:cNvSpPr>
                <a:spLocks/>
              </p:cNvSpPr>
              <p:nvPr/>
            </p:nvSpPr>
            <p:spPr bwMode="ltGray">
              <a:xfrm rot="-5400000">
                <a:off x="2870" y="165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4" name="Freeform 13"/>
              <p:cNvSpPr>
                <a:spLocks/>
              </p:cNvSpPr>
              <p:nvPr/>
            </p:nvSpPr>
            <p:spPr bwMode="ltGray">
              <a:xfrm rot="-5400000">
                <a:off x="1823" y="1747"/>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5" name="Freeform 14"/>
              <p:cNvSpPr>
                <a:spLocks/>
              </p:cNvSpPr>
              <p:nvPr/>
            </p:nvSpPr>
            <p:spPr bwMode="ltGray">
              <a:xfrm rot="-5400000">
                <a:off x="2540" y="172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6" name="Freeform 15"/>
              <p:cNvSpPr>
                <a:spLocks/>
              </p:cNvSpPr>
              <p:nvPr/>
            </p:nvSpPr>
            <p:spPr bwMode="ltGray">
              <a:xfrm rot="-5400000">
                <a:off x="2323" y="169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7" name="Freeform 16"/>
              <p:cNvSpPr>
                <a:spLocks/>
              </p:cNvSpPr>
              <p:nvPr/>
            </p:nvSpPr>
            <p:spPr bwMode="ltGray">
              <a:xfrm rot="-5400000">
                <a:off x="2030"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8" name="Freeform 17"/>
              <p:cNvSpPr>
                <a:spLocks/>
              </p:cNvSpPr>
              <p:nvPr/>
            </p:nvSpPr>
            <p:spPr bwMode="ltGray">
              <a:xfrm rot="-5400000">
                <a:off x="4066" y="166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9" name="Freeform 18"/>
              <p:cNvSpPr>
                <a:spLocks/>
              </p:cNvSpPr>
              <p:nvPr/>
            </p:nvSpPr>
            <p:spPr bwMode="ltGray">
              <a:xfrm rot="-5400000">
                <a:off x="3717" y="1663"/>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0" name="Freeform 19"/>
              <p:cNvSpPr>
                <a:spLocks/>
              </p:cNvSpPr>
              <p:nvPr/>
            </p:nvSpPr>
            <p:spPr bwMode="ltGray">
              <a:xfrm rot="-5400000">
                <a:off x="4564" y="174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2" name="Freeform 21"/>
              <p:cNvSpPr>
                <a:spLocks/>
              </p:cNvSpPr>
              <p:nvPr/>
            </p:nvSpPr>
            <p:spPr bwMode="ltGray">
              <a:xfrm rot="-5400000">
                <a:off x="5072" y="168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3" name="Freeform 22"/>
              <p:cNvSpPr>
                <a:spLocks/>
              </p:cNvSpPr>
              <p:nvPr/>
            </p:nvSpPr>
            <p:spPr bwMode="ltGray">
              <a:xfrm rot="-5400000">
                <a:off x="4783" y="171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175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3175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31747"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8"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68BD2FD7-4B84-C544-99DF-7A6C77D3FE2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81" r:id="rId1"/>
    <p:sldLayoutId id="2147485514" r:id="rId2"/>
    <p:sldLayoutId id="2147485515" r:id="rId3"/>
    <p:sldLayoutId id="2147485516" r:id="rId4"/>
    <p:sldLayoutId id="2147485517" r:id="rId5"/>
    <p:sldLayoutId id="2147485518" r:id="rId6"/>
    <p:sldLayoutId id="2147485519" r:id="rId7"/>
    <p:sldLayoutId id="2147485520" r:id="rId8"/>
    <p:sldLayoutId id="2147485521" r:id="rId9"/>
    <p:sldLayoutId id="2147485522" r:id="rId10"/>
    <p:sldLayoutId id="21474855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ea typeface="ＭＳ Ｐゴシック" charset="-128"/>
                <a:cs typeface="ＭＳ Ｐゴシック" charset="-128"/>
              </a:rPr>
              <a:pPr>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2423015866"/>
      </p:ext>
    </p:extLst>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ea typeface="ＭＳ Ｐゴシック" charset="-128"/>
                <a:cs typeface="ＭＳ Ｐゴシック" charset="-128"/>
              </a:rPr>
              <a:pPr>
                <a:defRPr/>
              </a:pPr>
              <a:t>‹#›</a:t>
            </a:fld>
            <a:endParaRPr lang="en-US" dirty="0">
              <a:solidFill>
                <a:srgbClr val="272776"/>
              </a:solidFill>
              <a:ea typeface="ＭＳ Ｐゴシック" charset="-128"/>
              <a:cs typeface="ＭＳ Ｐゴシック" charset="-128"/>
            </a:endParaRPr>
          </a:p>
        </p:txBody>
      </p:sp>
    </p:spTree>
    <p:extLst>
      <p:ext uri="{BB962C8B-B14F-4D97-AF65-F5344CB8AC3E}">
        <p14:creationId xmlns:p14="http://schemas.microsoft.com/office/powerpoint/2010/main" val="1083495649"/>
      </p:ext>
    </p:extLst>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212166863"/>
      </p:ext>
    </p:extLst>
  </p:cSld>
  <p:clrMap bg1="dk2" tx1="lt1" bg2="dk1" tx2="lt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98307"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322A1A8B-8DA3-8F42-AA3C-659ADECEF106}" type="slidenum">
              <a:rPr lang="en-US" smtClean="0"/>
              <a:pPr>
                <a:defRPr/>
              </a:pPr>
              <a:t>‹#›</a:t>
            </a:fld>
            <a:endParaRPr lang="en-US" dirty="0"/>
          </a:p>
        </p:txBody>
      </p:sp>
    </p:spTree>
    <p:extLst>
      <p:ext uri="{BB962C8B-B14F-4D97-AF65-F5344CB8AC3E}">
        <p14:creationId xmlns:p14="http://schemas.microsoft.com/office/powerpoint/2010/main" val="3315571227"/>
      </p:ext>
    </p:extLst>
  </p:cSld>
  <p:clrMap bg1="lt1" tx1="dk1" bg2="lt2" tx2="dk2" accent1="accent1" accent2="accent2" accent3="accent3" accent4="accent4" accent5="accent5" accent6="accent6" hlink="hlink" folHlink="folHlink"/>
  <p:sldLayoutIdLst>
    <p:sldLayoutId id="2147486199"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70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217091" name="Rectangle 1027"/>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B4F0F694-9F3D-634E-85F1-B00CBE03915B}" type="slidenum">
              <a:rPr lang="en-US" smtClean="0"/>
              <a:pPr>
                <a:defRPr/>
              </a:pPr>
              <a:t>‹#›</a:t>
            </a:fld>
            <a:endParaRPr lang="en-US" dirty="0"/>
          </a:p>
        </p:txBody>
      </p:sp>
    </p:spTree>
    <p:extLst>
      <p:ext uri="{BB962C8B-B14F-4D97-AF65-F5344CB8AC3E}">
        <p14:creationId xmlns:p14="http://schemas.microsoft.com/office/powerpoint/2010/main" val="2879758389"/>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latin typeface="Arial" pitchFamily="-108" charset="0"/>
        </a:defRPr>
      </a:lvl6pPr>
      <a:lvl7pPr marL="909996" algn="ctr" rtl="0" fontAlgn="base">
        <a:spcBef>
          <a:spcPct val="0"/>
        </a:spcBef>
        <a:spcAft>
          <a:spcPct val="0"/>
        </a:spcAft>
        <a:defRPr sz="4400">
          <a:solidFill>
            <a:schemeClr val="tx2"/>
          </a:solidFill>
          <a:latin typeface="Arial" pitchFamily="-108" charset="0"/>
        </a:defRPr>
      </a:lvl7pPr>
      <a:lvl8pPr marL="1364972" algn="ctr" rtl="0" fontAlgn="base">
        <a:spcBef>
          <a:spcPct val="0"/>
        </a:spcBef>
        <a:spcAft>
          <a:spcPct val="0"/>
        </a:spcAft>
        <a:defRPr sz="4400">
          <a:solidFill>
            <a:schemeClr val="tx2"/>
          </a:solidFill>
          <a:latin typeface="Arial" pitchFamily="-108" charset="0"/>
        </a:defRPr>
      </a:lvl8pPr>
      <a:lvl9pPr marL="1819980" algn="ctr" rtl="0" fontAlgn="base">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extLst>
      <p:ext uri="{BB962C8B-B14F-4D97-AF65-F5344CB8AC3E}">
        <p14:creationId xmlns:p14="http://schemas.microsoft.com/office/powerpoint/2010/main" val="1968798264"/>
      </p:ext>
    </p:extLst>
  </p:cSld>
  <p:clrMap bg1="dk2" tx1="lt1" bg2="dk1" tx2="lt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extLst>
      <p:ext uri="{BB962C8B-B14F-4D97-AF65-F5344CB8AC3E}">
        <p14:creationId xmlns:p14="http://schemas.microsoft.com/office/powerpoint/2010/main" val="3261577208"/>
      </p:ext>
    </p:extLst>
  </p:cSld>
  <p:clrMap bg1="dk2" tx1="lt1" bg2="dk1" tx2="lt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 id="2147486236"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BE416F57-5581-C741-93C7-A50DD39A5DDE}" type="slidenum">
              <a:rPr lang="en-US"/>
              <a:pPr>
                <a:defRPr/>
              </a:pPr>
              <a:t>‹#›</a:t>
            </a:fld>
            <a:endParaRPr lang="en-US"/>
          </a:p>
        </p:txBody>
      </p:sp>
    </p:spTree>
    <p:extLst>
      <p:ext uri="{BB962C8B-B14F-4D97-AF65-F5344CB8AC3E}">
        <p14:creationId xmlns:p14="http://schemas.microsoft.com/office/powerpoint/2010/main" val="798696771"/>
      </p:ext>
    </p:extLst>
  </p:cSld>
  <p:clrMap bg1="dk2" tx1="lt1" bg2="dk1" tx2="lt2" accent1="accent1" accent2="accent2" accent3="accent3" accent4="accent4" accent5="accent5" accent6="accent6" hlink="hlink" folHlink="folHlink"/>
  <p:sldLayoutIdLst>
    <p:sldLayoutId id="2147486238" r:id="rId1"/>
    <p:sldLayoutId id="2147486239" r:id="rId2"/>
    <p:sldLayoutId id="2147486240" r:id="rId3"/>
    <p:sldLayoutId id="2147486241" r:id="rId4"/>
    <p:sldLayoutId id="2147486242" r:id="rId5"/>
    <p:sldLayoutId id="2147486243" r:id="rId6"/>
    <p:sldLayoutId id="2147486244" r:id="rId7"/>
    <p:sldLayoutId id="2147486245" r:id="rId8"/>
    <p:sldLayoutId id="2147486246" r:id="rId9"/>
    <p:sldLayoutId id="2147486247" r:id="rId10"/>
    <p:sldLayoutId id="2147486248" r:id="rId11"/>
    <p:sldLayoutId id="214748624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2855586111"/>
      </p:ext>
    </p:extLst>
  </p:cSld>
  <p:clrMap bg1="lt1" tx1="dk1" bg2="lt2" tx2="dk2" accent1="accent1" accent2="accent2" accent3="accent3" accent4="accent4" accent5="accent5" accent6="accent6" hlink="hlink" folHlink="folHlink"/>
  <p:sldLayoutIdLst>
    <p:sldLayoutId id="2147486251" r:id="rId1"/>
    <p:sldLayoutId id="2147486252" r:id="rId2"/>
    <p:sldLayoutId id="2147486253" r:id="rId3"/>
    <p:sldLayoutId id="2147486254" r:id="rId4"/>
    <p:sldLayoutId id="2147486255" r:id="rId5"/>
    <p:sldLayoutId id="2147486256" r:id="rId6"/>
    <p:sldLayoutId id="2147486257" r:id="rId7"/>
    <p:sldLayoutId id="2147486258" r:id="rId8"/>
    <p:sldLayoutId id="2147486259" r:id="rId9"/>
    <p:sldLayoutId id="2147486260" r:id="rId10"/>
    <p:sldLayoutId id="214748626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279225626"/>
      </p:ext>
    </p:extLst>
  </p:cSld>
  <p:clrMap bg1="dk2" tx1="lt1" bg2="dk1" tx2="lt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 id="214748627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86971AA7-E7CB-514C-9479-62A6E379420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solidFill>
                  <a:srgbClr val="000000"/>
                </a:solidFill>
                <a:latin typeface="Arial" panose="020B0604020202020204" pitchFamily="34" charset="0"/>
              </a:defRPr>
            </a:lvl1pPr>
          </a:lstStyle>
          <a:p>
            <a:pPr>
              <a:defRPr/>
            </a:pPr>
            <a:fld id="{0558D2FC-47FC-8349-B5CB-0491291D58A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518924A-197F-A94E-AE53-FF44EEFFDDEA}" type="datetimeFigureOut">
              <a:rPr lang="en-US" smtClean="0"/>
              <a:pPr>
                <a:defRPr/>
              </a:pPr>
              <a:t>1/2/25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EC90D5F7-7DE9-B14F-9D99-8EA6D464B10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b="1" i="0" kern="1200">
          <a:solidFill>
            <a:schemeClr val="tx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tx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tx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553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0.xml"/><Relationship Id="rId1" Type="http://schemas.openxmlformats.org/officeDocument/2006/relationships/slideLayout" Target="../slideLayouts/slideLayout520.xml"/><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245.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484.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490.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244.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244.xml"/></Relationships>
</file>

<file path=ppt/slides/_rels/slide10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6.xml"/><Relationship Id="rId1" Type="http://schemas.openxmlformats.org/officeDocument/2006/relationships/slideLayout" Target="../slideLayouts/slideLayout23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7.xml"/><Relationship Id="rId1" Type="http://schemas.openxmlformats.org/officeDocument/2006/relationships/slideLayout" Target="../slideLayouts/slideLayout231.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31.xml"/></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1.xml"/><Relationship Id="rId1" Type="http://schemas.openxmlformats.org/officeDocument/2006/relationships/slideLayout" Target="../slideLayouts/slideLayout231.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2.xml"/><Relationship Id="rId1" Type="http://schemas.openxmlformats.org/officeDocument/2006/relationships/slideLayout" Target="../slideLayouts/slideLayout231.xml"/></Relationships>
</file>

<file path=ppt/slides/_rels/slide11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3.xml"/><Relationship Id="rId1" Type="http://schemas.openxmlformats.org/officeDocument/2006/relationships/slideLayout" Target="../slideLayouts/slideLayout231.xml"/></Relationships>
</file>

<file path=ppt/slides/_rels/slide1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4.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3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3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3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7.xml"/><Relationship Id="rId1" Type="http://schemas.openxmlformats.org/officeDocument/2006/relationships/slideLayout" Target="../slideLayouts/slideLayout2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8.xml"/><Relationship Id="rId1" Type="http://schemas.openxmlformats.org/officeDocument/2006/relationships/slideLayout" Target="../slideLayouts/slideLayout2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9.xml"/><Relationship Id="rId1" Type="http://schemas.openxmlformats.org/officeDocument/2006/relationships/slideLayout" Target="../slideLayouts/slideLayout23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3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1.xml"/><Relationship Id="rId1" Type="http://schemas.openxmlformats.org/officeDocument/2006/relationships/slideLayout" Target="../slideLayouts/slideLayout23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2.xml"/><Relationship Id="rId1" Type="http://schemas.openxmlformats.org/officeDocument/2006/relationships/slideLayout" Target="../slideLayouts/slideLayout23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3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0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0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7.xml"/></Relationships>
</file>

<file path=ppt/slides/_rels/slide1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7.xml"/><Relationship Id="rId1" Type="http://schemas.openxmlformats.org/officeDocument/2006/relationships/slideLayout" Target="../slideLayouts/slideLayout2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8.xml"/><Relationship Id="rId1" Type="http://schemas.openxmlformats.org/officeDocument/2006/relationships/slideLayout" Target="../slideLayouts/slideLayout23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6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9.xml"/><Relationship Id="rId1" Type="http://schemas.openxmlformats.org/officeDocument/2006/relationships/slideLayout" Target="../slideLayouts/slideLayout2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0.xml"/><Relationship Id="rId1" Type="http://schemas.openxmlformats.org/officeDocument/2006/relationships/slideLayout" Target="../slideLayouts/slideLayout2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1.xml"/><Relationship Id="rId1" Type="http://schemas.openxmlformats.org/officeDocument/2006/relationships/slideLayout" Target="../slideLayouts/slideLayout23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2.xml"/><Relationship Id="rId1" Type="http://schemas.openxmlformats.org/officeDocument/2006/relationships/slideLayout" Target="../slideLayouts/slideLayout231.xml"/></Relationships>
</file>

<file path=ppt/slides/_rels/slide1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3.xml"/><Relationship Id="rId1" Type="http://schemas.openxmlformats.org/officeDocument/2006/relationships/slideLayout" Target="../slideLayouts/slideLayout23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31.xml"/></Relationships>
</file>

<file path=ppt/slides/_rels/slide1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5.xml"/><Relationship Id="rId1" Type="http://schemas.openxmlformats.org/officeDocument/2006/relationships/slideLayout" Target="../slideLayouts/slideLayout2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6.xml"/><Relationship Id="rId1" Type="http://schemas.openxmlformats.org/officeDocument/2006/relationships/slideLayout" Target="../slideLayouts/slideLayout8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7.xml"/><Relationship Id="rId1" Type="http://schemas.openxmlformats.org/officeDocument/2006/relationships/slideLayout" Target="../slideLayouts/slideLayout391.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8.xml"/><Relationship Id="rId1" Type="http://schemas.openxmlformats.org/officeDocument/2006/relationships/slideLayout" Target="../slideLayouts/slideLayout9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9.xml"/><Relationship Id="rId1" Type="http://schemas.openxmlformats.org/officeDocument/2006/relationships/slideLayout" Target="../slideLayouts/slideLayout9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0.xml"/><Relationship Id="rId1" Type="http://schemas.openxmlformats.org/officeDocument/2006/relationships/slideLayout" Target="../slideLayouts/slideLayout94.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1.xml"/><Relationship Id="rId1" Type="http://schemas.openxmlformats.org/officeDocument/2006/relationships/slideLayout" Target="../slideLayouts/slideLayout40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2.xml"/><Relationship Id="rId1" Type="http://schemas.openxmlformats.org/officeDocument/2006/relationships/slideLayout" Target="../slideLayouts/slideLayout41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3.xml"/><Relationship Id="rId1" Type="http://schemas.openxmlformats.org/officeDocument/2006/relationships/slideLayout" Target="../slideLayouts/slideLayout4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4.xml"/><Relationship Id="rId1" Type="http://schemas.openxmlformats.org/officeDocument/2006/relationships/slideLayout" Target="../slideLayouts/slideLayout10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8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8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7.xml"/><Relationship Id="rId1" Type="http://schemas.openxmlformats.org/officeDocument/2006/relationships/slideLayout" Target="../slideLayouts/slideLayout23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33.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9.xml"/><Relationship Id="rId1" Type="http://schemas.openxmlformats.org/officeDocument/2006/relationships/slideLayout" Target="../slideLayouts/slideLayout23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0.xml"/><Relationship Id="rId1" Type="http://schemas.openxmlformats.org/officeDocument/2006/relationships/slideLayout" Target="../slideLayouts/slideLayout231.xml"/></Relationships>
</file>

<file path=ppt/slides/_rels/slide15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1.xml"/><Relationship Id="rId1" Type="http://schemas.openxmlformats.org/officeDocument/2006/relationships/slideLayout" Target="../slideLayouts/slideLayout23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2.xml"/><Relationship Id="rId1" Type="http://schemas.openxmlformats.org/officeDocument/2006/relationships/slideLayout" Target="../slideLayouts/slideLayout2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3.xml"/><Relationship Id="rId1" Type="http://schemas.openxmlformats.org/officeDocument/2006/relationships/slideLayout" Target="../slideLayouts/slideLayout418.xml"/><Relationship Id="rId4" Type="http://schemas.openxmlformats.org/officeDocument/2006/relationships/image" Target="../media/image123.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4.xml"/><Relationship Id="rId1" Type="http://schemas.openxmlformats.org/officeDocument/2006/relationships/slideLayout" Target="../slideLayouts/slideLayout428.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5.xml"/><Relationship Id="rId1" Type="http://schemas.openxmlformats.org/officeDocument/2006/relationships/slideLayout" Target="../slideLayouts/slideLayout435.xml"/></Relationships>
</file>

<file path=ppt/slides/_rels/slide1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6.xml"/><Relationship Id="rId1" Type="http://schemas.openxmlformats.org/officeDocument/2006/relationships/slideLayout" Target="../slideLayouts/slideLayout29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7.xml"/><Relationship Id="rId1" Type="http://schemas.openxmlformats.org/officeDocument/2006/relationships/slideLayout" Target="../slideLayouts/slideLayout303.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8.xml"/><Relationship Id="rId1" Type="http://schemas.openxmlformats.org/officeDocument/2006/relationships/slideLayout" Target="../slideLayouts/slideLayout297.xml"/><Relationship Id="rId4" Type="http://schemas.openxmlformats.org/officeDocument/2006/relationships/image" Target="../media/image126.jpeg"/></Relationships>
</file>

<file path=ppt/slides/_rels/slide1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9.xml"/><Relationship Id="rId1" Type="http://schemas.openxmlformats.org/officeDocument/2006/relationships/slideLayout" Target="../slideLayouts/slideLayout32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434.xml"/></Relationships>
</file>

<file path=ppt/slides/_rels/slide1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1.xml"/><Relationship Id="rId1" Type="http://schemas.openxmlformats.org/officeDocument/2006/relationships/slideLayout" Target="../slideLayouts/slideLayout23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2.xml"/><Relationship Id="rId1" Type="http://schemas.openxmlformats.org/officeDocument/2006/relationships/slideLayout" Target="../slideLayouts/slideLayout231.xml"/></Relationships>
</file>

<file path=ppt/slides/_rels/slide1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3.xml"/><Relationship Id="rId1" Type="http://schemas.openxmlformats.org/officeDocument/2006/relationships/slideLayout" Target="../slideLayouts/slideLayout275.xml"/></Relationships>
</file>

<file path=ppt/slides/_rels/slide17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6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4.xml"/><Relationship Id="rId1" Type="http://schemas.openxmlformats.org/officeDocument/2006/relationships/slideLayout" Target="../slideLayouts/slideLayout37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5.xml"/><Relationship Id="rId1" Type="http://schemas.openxmlformats.org/officeDocument/2006/relationships/slideLayout" Target="../slideLayouts/slideLayout338.xml"/><Relationship Id="rId4" Type="http://schemas.openxmlformats.org/officeDocument/2006/relationships/image" Target="../media/image135.jpeg"/></Relationships>
</file>

<file path=ppt/slides/_rels/slide1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6.xml"/><Relationship Id="rId1" Type="http://schemas.openxmlformats.org/officeDocument/2006/relationships/slideLayout" Target="../slideLayouts/slideLayout12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7.xml"/><Relationship Id="rId1" Type="http://schemas.openxmlformats.org/officeDocument/2006/relationships/slideLayout" Target="../slideLayouts/slideLayout12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8.xml"/><Relationship Id="rId1" Type="http://schemas.openxmlformats.org/officeDocument/2006/relationships/slideLayout" Target="../slideLayouts/slideLayout44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31.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353.xml"/><Relationship Id="rId1" Type="http://schemas.openxmlformats.org/officeDocument/2006/relationships/themeOverride" Target="../theme/themeOverride8.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8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0.xml"/><Relationship Id="rId1" Type="http://schemas.openxmlformats.org/officeDocument/2006/relationships/slideLayout" Target="../slideLayouts/slideLayout457.xml"/></Relationships>
</file>

<file path=ppt/slides/_rels/slide18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57.xml"/></Relationships>
</file>

<file path=ppt/slides/_rels/slide18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57.xml"/></Relationships>
</file>

<file path=ppt/slides/_rels/slide18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57.xml"/></Relationships>
</file>

<file path=ppt/slides/_rels/slide18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57.xml"/></Relationships>
</file>

<file path=ppt/slides/_rels/slide18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57.xml"/></Relationships>
</file>

<file path=ppt/slides/_rels/slide18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57.xml"/></Relationships>
</file>

<file path=ppt/slides/_rels/slide18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63.xml"/></Relationships>
</file>

<file path=ppt/slides/_rels/slide18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63.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63.xml"/></Relationships>
</file>

<file path=ppt/slides/_rels/slide1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63.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9.jpeg"/><Relationship Id="rId1" Type="http://schemas.openxmlformats.org/officeDocument/2006/relationships/slideLayout" Target="../slideLayouts/slideLayout463.xml"/></Relationships>
</file>

<file path=ppt/slides/_rels/slide19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49.jpeg"/><Relationship Id="rId1" Type="http://schemas.openxmlformats.org/officeDocument/2006/relationships/slideLayout" Target="../slideLayouts/slideLayout463.xml"/></Relationships>
</file>

<file path=ppt/slides/_rels/slide1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463.xml"/></Relationships>
</file>

<file path=ppt/slides/_rels/slide1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1.xml"/><Relationship Id="rId1" Type="http://schemas.openxmlformats.org/officeDocument/2006/relationships/slideLayout" Target="../slideLayouts/slideLayout473.xml"/></Relationships>
</file>

<file path=ppt/slides/_rels/slide19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2.xml"/><Relationship Id="rId1" Type="http://schemas.openxmlformats.org/officeDocument/2006/relationships/slideLayout" Target="../slideLayouts/slideLayout231.xml"/></Relationships>
</file>

<file path=ppt/slides/_rels/slide19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3.xml"/><Relationship Id="rId1" Type="http://schemas.openxmlformats.org/officeDocument/2006/relationships/slideLayout" Target="../slideLayouts/slideLayout23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4.xml"/><Relationship Id="rId1" Type="http://schemas.openxmlformats.org/officeDocument/2006/relationships/slideLayout" Target="../slideLayouts/slideLayout23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5.xml"/><Relationship Id="rId1" Type="http://schemas.openxmlformats.org/officeDocument/2006/relationships/slideLayout" Target="../slideLayouts/slideLayout3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0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6.xml"/><Relationship Id="rId1" Type="http://schemas.openxmlformats.org/officeDocument/2006/relationships/slideLayout" Target="../slideLayouts/slideLayout23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87.xml"/></Relationships>
</file>

<file path=ppt/slides/_rels/slide20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8.xml"/><Relationship Id="rId1" Type="http://schemas.openxmlformats.org/officeDocument/2006/relationships/slideLayout" Target="../slideLayouts/slideLayout231.xml"/></Relationships>
</file>

<file path=ppt/slides/_rels/slide2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9.xml"/><Relationship Id="rId1" Type="http://schemas.openxmlformats.org/officeDocument/2006/relationships/slideLayout" Target="../slideLayouts/slideLayout2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20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0.xml"/><Relationship Id="rId1" Type="http://schemas.openxmlformats.org/officeDocument/2006/relationships/slideLayout" Target="../slideLayouts/slideLayout23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1.xml"/><Relationship Id="rId1" Type="http://schemas.openxmlformats.org/officeDocument/2006/relationships/slideLayout" Target="../slideLayouts/slideLayout231.xml"/></Relationships>
</file>

<file path=ppt/slides/_rels/slide2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2.xml"/><Relationship Id="rId1" Type="http://schemas.openxmlformats.org/officeDocument/2006/relationships/slideLayout" Target="../slideLayouts/slideLayout231.xml"/></Relationships>
</file>

<file path=ppt/slides/_rels/slide2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3.xml"/><Relationship Id="rId1" Type="http://schemas.openxmlformats.org/officeDocument/2006/relationships/slideLayout" Target="../slideLayouts/slideLayout231.xml"/></Relationships>
</file>

<file path=ppt/slides/_rels/slide20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4.xml"/><Relationship Id="rId1" Type="http://schemas.openxmlformats.org/officeDocument/2006/relationships/slideLayout" Target="../slideLayouts/slideLayout231.xml"/></Relationships>
</file>

<file path=ppt/slides/_rels/slide2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5.xml"/><Relationship Id="rId1" Type="http://schemas.openxmlformats.org/officeDocument/2006/relationships/slideLayout" Target="../slideLayouts/slideLayout23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6.xml"/><Relationship Id="rId1" Type="http://schemas.openxmlformats.org/officeDocument/2006/relationships/slideLayout" Target="../slideLayouts/slideLayout231.xml"/></Relationships>
</file>

<file path=ppt/slides/_rels/slide2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7.xml"/><Relationship Id="rId1" Type="http://schemas.openxmlformats.org/officeDocument/2006/relationships/slideLayout" Target="../slideLayouts/slideLayout231.xml"/></Relationships>
</file>

<file path=ppt/slides/_rels/slide2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9.xml"/><Relationship Id="rId1" Type="http://schemas.openxmlformats.org/officeDocument/2006/relationships/slideLayout" Target="../slideLayouts/slideLayout231.xml"/><Relationship Id="rId4" Type="http://schemas.openxmlformats.org/officeDocument/2006/relationships/image" Target="../media/image166.png"/></Relationships>
</file>

<file path=ppt/slides/_rels/slide2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0.xml"/><Relationship Id="rId1" Type="http://schemas.openxmlformats.org/officeDocument/2006/relationships/slideLayout" Target="../slideLayouts/slideLayout54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1.xml"/></Relationships>
</file>

<file path=ppt/slides/_rels/slide2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2.xml"/><Relationship Id="rId1" Type="http://schemas.openxmlformats.org/officeDocument/2006/relationships/slideLayout" Target="../slideLayouts/slideLayout231.xml"/><Relationship Id="rId4" Type="http://schemas.openxmlformats.org/officeDocument/2006/relationships/image" Target="../media/image16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49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9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50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5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7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3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31.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3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3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31.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31.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1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15.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15.xml"/><Relationship Id="rId5" Type="http://schemas.openxmlformats.org/officeDocument/2006/relationships/image" Target="../media/image56.jpe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1.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2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31.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166.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58.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231.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231.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23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21.xml"/><Relationship Id="rId1" Type="http://schemas.openxmlformats.org/officeDocument/2006/relationships/themeOverride" Target="../theme/themeOverride4.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21.xml"/><Relationship Id="rId1" Type="http://schemas.openxmlformats.org/officeDocument/2006/relationships/themeOverride" Target="../theme/themeOverride5.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hemeOverride" Target="../theme/themeOverride6.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231.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231.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62.xml"/><Relationship Id="rId1" Type="http://schemas.openxmlformats.org/officeDocument/2006/relationships/themeOverride" Target="../theme/themeOverride7.xml"/><Relationship Id="rId5" Type="http://schemas.openxmlformats.org/officeDocument/2006/relationships/image" Target="../media/image78.jpeg"/><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31.xml"/></Relationships>
</file>

<file path=ppt/slides/_rels/slide9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0.xml"/><Relationship Id="rId1" Type="http://schemas.openxmlformats.org/officeDocument/2006/relationships/slideLayout" Target="../slideLayouts/slideLayout18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98.xml"/></Relationships>
</file>

<file path=ppt/slides/_rels/slide98.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a:solidFill>
            <a:srgbClr val="FFFFFF"/>
          </a:solidFill>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0" fontAlgn="base" latinLnBrk="0" hangingPunct="0">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323528" y="34531"/>
            <a:ext cx="8060432" cy="1988840"/>
          </a:xfrm>
        </p:spPr>
        <p:txBody>
          <a:bodyPr anchor="ctr"/>
          <a:lstStyle/>
          <a:p>
            <a:pPr algn="r" rtl="1"/>
            <a:r>
              <a:rPr lang="ar-SA" sz="11500" dirty="0">
                <a:solidFill>
                  <a:schemeClr val="bg1"/>
                </a:solidFill>
              </a:rPr>
              <a:t>١ يوحنا</a:t>
            </a:r>
            <a:endParaRPr lang="en-US" sz="11500" dirty="0">
              <a:solidFill>
                <a:schemeClr val="bg1"/>
              </a:solidFill>
            </a:endParaRPr>
          </a:p>
        </p:txBody>
      </p:sp>
      <p:sp>
        <p:nvSpPr>
          <p:cNvPr id="6" name="Title 4"/>
          <p:cNvSpPr txBox="1">
            <a:spLocks/>
          </p:cNvSpPr>
          <p:nvPr/>
        </p:nvSpPr>
        <p:spPr bwMode="auto">
          <a:xfrm>
            <a:off x="876400" y="1915344"/>
            <a:ext cx="8267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الطاعة في المحبة</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 name="Title 4">
            <a:extLst>
              <a:ext uri="{FF2B5EF4-FFF2-40B4-BE49-F238E27FC236}">
                <a16:creationId xmlns:a16="http://schemas.microsoft.com/office/drawing/2014/main" id="{F8DBC0AC-33FE-13C5-FC4A-5D8AC39DFA20}"/>
              </a:ext>
            </a:extLst>
          </p:cNvPr>
          <p:cNvSpPr txBox="1">
            <a:spLocks/>
          </p:cNvSpPr>
          <p:nvPr/>
        </p:nvSpPr>
        <p:spPr bwMode="auto">
          <a:xfrm>
            <a:off x="323528" y="-1954690"/>
            <a:ext cx="8060432" cy="198884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1500" b="1" u="none" strike="noStrike" kern="0" cap="none" spc="0" normalizeH="0" baseline="0" noProof="0" dirty="0">
                <a:ln>
                  <a:noFill/>
                </a:ln>
                <a:solidFill>
                  <a:srgbClr val="0A0202"/>
                </a:solidFill>
                <a:effectLst/>
                <a:uLnTx/>
                <a:uFillTx/>
                <a:latin typeface="Arial" panose="020B0604020202020204" pitchFamily="34" charset="0"/>
                <a:ea typeface="ＭＳ Ｐゴシック" charset="-128"/>
                <a:cs typeface="Arial" panose="020B0604020202020204" pitchFamily="34" charset="0"/>
              </a:rPr>
              <a:t>يوحنا الأولى</a:t>
            </a:r>
            <a:endParaRPr kumimoji="0" lang="en-US" sz="11500" b="1" u="none" strike="noStrike" kern="0" cap="none" spc="0" normalizeH="0" baseline="0" noProof="0" dirty="0">
              <a:ln>
                <a:noFill/>
              </a:ln>
              <a:solidFill>
                <a:srgbClr val="0A0202"/>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181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3200" dirty="0">
                <a:solidFill>
                  <a:schemeClr val="bg1"/>
                </a:solidFill>
                <a:ea typeface="Arial" charset="0"/>
                <a:cs typeface="Arial" panose="020B0604020202020204" pitchFamily="34" charset="0"/>
              </a:rPr>
              <a:t> 1 </a:t>
            </a:r>
            <a:r>
              <a:rPr lang="ar-SA" sz="3200" dirty="0">
                <a:solidFill>
                  <a:schemeClr val="bg1"/>
                </a:solidFill>
                <a:ea typeface="Arial" charset="0"/>
                <a:cs typeface="Arial" panose="020B0604020202020204" pitchFamily="34" charset="0"/>
              </a:rPr>
              <a:t>يو</a:t>
            </a:r>
            <a:r>
              <a:rPr lang="ar-JO" sz="3200" dirty="0">
                <a:solidFill>
                  <a:schemeClr val="bg1"/>
                </a:solidFill>
                <a:ea typeface="Arial" charset="0"/>
                <a:cs typeface="Arial" panose="020B0604020202020204" pitchFamily="34" charset="0"/>
              </a:rPr>
              <a:t>حنا</a:t>
            </a:r>
            <a:r>
              <a:rPr lang="ar-SA" sz="3200" dirty="0">
                <a:solidFill>
                  <a:schemeClr val="bg1"/>
                </a:solidFill>
                <a:ea typeface="Arial" charset="0"/>
                <a:cs typeface="Arial" panose="020B0604020202020204" pitchFamily="34" charset="0"/>
              </a:rPr>
              <a:t> – المخطط الموجز</a:t>
            </a:r>
            <a:endParaRPr lang="en-US" sz="3200" dirty="0">
              <a:solidFill>
                <a:schemeClr val="bg1"/>
              </a:solidFill>
              <a:ea typeface="Arial" charset="0"/>
              <a:cs typeface="Arial" panose="020B0604020202020204" pitchFamily="34"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محبة</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تكافح الغنوصية المبكرة </a:t>
                </a:r>
                <a:endPar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宋体" charset="0"/>
                    <a:cs typeface="Arial" panose="020B0604020202020204" pitchFamily="34" charset="0"/>
                  </a:rPr>
                  <a:t>الإ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b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a:t>
                </a: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أطِعوا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أفسس إلى كنائس آسيا الصغرى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62226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ذلك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لكم...</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الكون غير مهتم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بصراعاتكم،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وآلامكم،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وأحزانكم...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قلبي مفتوح ليجد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التدفق الذي هو حياتي.</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27533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أتحدث عن الدين</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أنا مسيحية</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هذا هو إيماني.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أنا لا أطلب منكم أن تكونوا مسيحيين. </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إذا أردتم أن تكونوا أحد هؤلاء بإمكاني أن أوضح لكم كيف.</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ولكن هذا ليس مطلوب</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لدي احترام لجميع المعتقدات.</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جميع المعتقدات</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لكن ما أتحدث عنه ليس الإيمان أو الدين.</a:t>
            </a:r>
            <a:endPar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قالت وينفري: أنا أتحدث عن الروحانية. </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40421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ar-SA" sz="3600" dirty="0">
                <a:cs typeface="Arial" panose="020B0604020202020204" pitchFamily="34" charset="0"/>
              </a:rPr>
              <a:t>أوبرا تقود الملايين إلى الضلال</a:t>
            </a:r>
            <a:endParaRPr lang="en-US" sz="3600" dirty="0">
              <a:cs typeface="Arial" panose="020B0604020202020204" pitchFamily="34" charset="0"/>
            </a:endParaRP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أحدهم علق عليها...</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"خذي بضع دقائق وتخيلي ديانة لم يأت</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فيها يسوع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ليموت على الصليب، حيث لا توجد سماء، ولا جحيم،</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ولا خطيئة، ولا خلاص، ولا عقيدة، حيث تكون جميع المسارات الروحية في العالم صالحة بنفس المقدار</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وحيث يوجد الله فيكِ وفي كل شيء آخر ترينه.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تلك هي ديانة أوبرا وينفري. </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هو أيض</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العصر الجديد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أو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الدين العالمي الواحد</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الذي يحاول العديد من المعلمين الروحيين الآخرين</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 في جميع أنحاء العالم أن يحصدوا ثماره." </a:t>
            </a:r>
          </a:p>
        </p:txBody>
      </p:sp>
    </p:spTree>
    <p:extLst>
      <p:ext uri="{BB962C8B-B14F-4D97-AF65-F5344CB8AC3E}">
        <p14:creationId xmlns:p14="http://schemas.microsoft.com/office/powerpoint/2010/main" val="111761844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5437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74" name="Rectangle 2"/>
          <p:cNvSpPr>
            <a:spLocks noGrp="1" noChangeArrowheads="1"/>
          </p:cNvSpPr>
          <p:nvPr>
            <p:ph type="title"/>
          </p:nvPr>
        </p:nvSpPr>
        <p:spPr>
          <a:xfrm>
            <a:off x="1115616" y="836712"/>
            <a:ext cx="6300192" cy="4343400"/>
          </a:xfrm>
          <a:effectLst>
            <a:outerShdw blurRad="63500" dist="107763" dir="13500000" algn="ctr" rotWithShape="0">
              <a:srgbClr val="000000">
                <a:alpha val="74998"/>
              </a:srgbClr>
            </a:outerShdw>
          </a:effectLst>
        </p:spPr>
        <p:txBody>
          <a:bodyPr/>
          <a:lstStyle/>
          <a:p>
            <a:pPr eaLnBrk="1" hangingPunct="1">
              <a:defRPr/>
            </a:pPr>
            <a:r>
              <a:rPr lang="ar-JO" sz="8800" b="1" dirty="0">
                <a:solidFill>
                  <a:schemeClr val="tx1"/>
                </a:solidFill>
                <a:latin typeface="Arial" panose="020B0604020202020204" pitchFamily="34" charset="0"/>
                <a:ea typeface="ＭＳ Ｐゴシック" charset="0"/>
                <a:cs typeface="Arial" panose="020B0604020202020204" pitchFamily="34" charset="0"/>
              </a:rPr>
              <a:t>الأخطاء</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التفسيرية</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الكتابية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486400" y="0"/>
            <a:ext cx="3657600" cy="1371600"/>
          </a:xfrm>
        </p:spPr>
        <p:txBody>
          <a:bodyPr/>
          <a:lstStyle/>
          <a:p>
            <a:pPr eaLnBrk="1" hangingPunct="1"/>
            <a:r>
              <a:rPr lang="ar-JO" sz="3600" dirty="0">
                <a:solidFill>
                  <a:schemeClr val="tx1"/>
                </a:solidFill>
                <a:latin typeface="Arial" panose="020B0604020202020204" pitchFamily="34" charset="0"/>
                <a:ea typeface="ＭＳ Ｐゴシック" charset="0"/>
                <a:cs typeface="Arial" panose="020B0604020202020204" pitchFamily="34" charset="0"/>
              </a:rPr>
              <a:t>44 لغة</a:t>
            </a:r>
            <a:endParaRPr lang="en-US" sz="3600" b="1" dirty="0">
              <a:latin typeface="Arial" panose="020B0604020202020204" pitchFamily="34" charset="0"/>
              <a:ea typeface="ＭＳ Ｐゴシック" charset="0"/>
              <a:cs typeface="Arial" panose="020B0604020202020204" pitchFamily="34"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1" y="1600201"/>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5" name="AutoShape 3"/>
          <p:cNvSpPr>
            <a:spLocks noChangeArrowheads="1"/>
          </p:cNvSpPr>
          <p:nvPr/>
        </p:nvSpPr>
        <p:spPr bwMode="auto">
          <a:xfrm>
            <a:off x="609600" y="1600201"/>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ar-JO" sz="5400" dirty="0">
                <a:solidFill>
                  <a:srgbClr val="CC3300"/>
                </a:solidFill>
                <a:ea typeface="ＭＳ Ｐゴシック" charset="0"/>
                <a:cs typeface="Arial" panose="020B0604020202020204" pitchFamily="34" charset="0"/>
              </a:rPr>
              <a:t>من هو       يسوع المسيح بالحقيقة؟</a:t>
            </a:r>
            <a:endParaRPr lang="en-US" dirty="0">
              <a:solidFill>
                <a:srgbClr val="CC6600"/>
              </a:solidFill>
              <a:effectLst>
                <a:outerShdw blurRad="38100" dist="38100" dir="2700000" algn="tl">
                  <a:srgbClr val="000000"/>
                </a:outerShdw>
              </a:effectLst>
              <a:ea typeface="ＭＳ Ｐゴシック" charset="0"/>
              <a:cs typeface="Arial" panose="020B0604020202020204" pitchFamily="34" charset="0"/>
            </a:endParaRPr>
          </a:p>
        </p:txBody>
      </p:sp>
      <p:sp>
        <p:nvSpPr>
          <p:cNvPr id="765959" name="Text Box 7"/>
          <p:cNvSpPr txBox="1">
            <a:spLocks noChangeArrowheads="1"/>
          </p:cNvSpPr>
          <p:nvPr/>
        </p:nvSpPr>
        <p:spPr bwMode="auto">
          <a:xfrm>
            <a:off x="533405" y="381000"/>
            <a:ext cx="1171213"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براون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60" name="Text Box 8"/>
          <p:cNvSpPr txBox="1">
            <a:spLocks noChangeArrowheads="1"/>
          </p:cNvSpPr>
          <p:nvPr/>
        </p:nvSpPr>
        <p:spPr bwMode="auto">
          <a:xfrm>
            <a:off x="4572002" y="381000"/>
            <a:ext cx="2583459"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79095EEF-6F91-9D1C-F951-33B323927E3A}"/>
              </a:ext>
            </a:extLst>
          </p:cNvPr>
          <p:cNvSpPr/>
          <p:nvPr/>
        </p:nvSpPr>
        <p:spPr bwMode="auto">
          <a:xfrm>
            <a:off x="1" y="1088440"/>
            <a:ext cx="3203847" cy="3593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إنسان فقط</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254BD42-F46C-D235-F3AA-BC7AFE7CA4F1}"/>
              </a:ext>
            </a:extLst>
          </p:cNvPr>
          <p:cNvSpPr/>
          <p:nvPr/>
        </p:nvSpPr>
        <p:spPr bwMode="auto">
          <a:xfrm>
            <a:off x="4571999" y="692696"/>
            <a:ext cx="3387725" cy="90750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rPr>
              <a:t>الله الإنسان</a:t>
            </a:r>
            <a:endParaRPr kumimoji="0" lang="en-US" sz="6600" b="1" i="0" u="none" strike="noStrike" cap="none" normalizeH="0" baseline="0" dirty="0">
              <a:ln>
                <a:noFill/>
              </a:ln>
              <a:solidFill>
                <a:srgbClr val="9F319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765960"/>
                                        </p:tgtEl>
                                        <p:attrNameLst>
                                          <p:attrName>style.visibility</p:attrName>
                                        </p:attrNameLst>
                                      </p:cBhvr>
                                      <p:to>
                                        <p:strVal val="visible"/>
                                      </p:to>
                                    </p:set>
                                    <p:animEffect transition="in" filter="fade">
                                      <p:cBhvr>
                                        <p:cTn id="24" dur="1000"/>
                                        <p:tgtEl>
                                          <p:spTgt spid="765960"/>
                                        </p:tgtEl>
                                      </p:cBhvr>
                                    </p:animEffect>
                                    <p:anim calcmode="lin" valueType="num">
                                      <p:cBhvr>
                                        <p:cTn id="25" dur="1000" fill="hold"/>
                                        <p:tgtEl>
                                          <p:spTgt spid="765960"/>
                                        </p:tgtEl>
                                        <p:attrNameLst>
                                          <p:attrName>ppt_x</p:attrName>
                                        </p:attrNameLst>
                                      </p:cBhvr>
                                      <p:tavLst>
                                        <p:tav tm="0">
                                          <p:val>
                                            <p:strVal val="#ppt_x"/>
                                          </p:val>
                                        </p:tav>
                                        <p:tav tm="100000">
                                          <p:val>
                                            <p:strVal val="#ppt_x"/>
                                          </p:val>
                                        </p:tav>
                                      </p:tavLst>
                                    </p:anim>
                                    <p:anim calcmode="lin" valueType="num">
                                      <p:cBhvr>
                                        <p:cTn id="26" dur="900" decel="100000" fill="hold"/>
                                        <p:tgtEl>
                                          <p:spTgt spid="76596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9" grpId="0"/>
      <p:bldP spid="76596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 y="0"/>
            <a:ext cx="410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8"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59" name="Text Box 7"/>
          <p:cNvSpPr txBox="1">
            <a:spLocks noChangeArrowheads="1"/>
          </p:cNvSpPr>
          <p:nvPr/>
        </p:nvSpPr>
        <p:spPr bwMode="auto">
          <a:xfrm>
            <a:off x="76224" y="6308749"/>
            <a:ext cx="2296521"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شيفرة دافنشي، 197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60" name="TextBox 5"/>
          <p:cNvSpPr txBox="1">
            <a:spLocks noChangeArrowheads="1"/>
          </p:cNvSpPr>
          <p:nvPr/>
        </p:nvSpPr>
        <p:spPr bwMode="auto">
          <a:xfrm>
            <a:off x="3671889" y="1477985"/>
            <a:ext cx="5364162" cy="3538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عزيزي</a:t>
            </a:r>
            <a:endParaRPr lang="ar-JO" sz="2800" b="1" dirty="0">
              <a:solidFill>
                <a:srgbClr val="FFFFFF"/>
              </a:solidFill>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أعلن تيبينغ أنه حتى 325 م كان أتباع يسوع ينظرون إلى يسوع باعتباره نبياً فانياً... رجلاً عظيماً وقوياً ولكنه رغم ذلك </a:t>
            </a:r>
            <a:r>
              <a:rPr lang="ar-JO" sz="2800" b="1" dirty="0">
                <a:solidFill>
                  <a:srgbClr val="FFFFFF"/>
                </a:solidFill>
                <a:latin typeface="Arial" panose="020B0604020202020204" pitchFamily="34" charset="0"/>
                <a:cs typeface="Arial" panose="020B0604020202020204" pitchFamily="34" charset="0"/>
              </a:rPr>
              <a:t>إنسان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فانٍ صوفي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ابن الله؟ صحيح</a:t>
            </a:r>
            <a:r>
              <a:rPr lang="ar-JO" sz="2800" b="1" dirty="0">
                <a:solidFill>
                  <a:srgbClr val="FFFFFF"/>
                </a:solidFill>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قال تيبينغ تم اقتراح تأسيس يسوع باعتباره ابن الله رسمياً والتصويت عليه من قبل مجمع نيقية.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2261" name="Title 1"/>
          <p:cNvSpPr>
            <a:spLocks noGrp="1"/>
          </p:cNvSpPr>
          <p:nvPr>
            <p:ph type="title"/>
          </p:nvPr>
        </p:nvSpPr>
        <p:spPr>
          <a:xfrm>
            <a:off x="323850" y="115888"/>
            <a:ext cx="8686800" cy="1143000"/>
          </a:xfrm>
        </p:spPr>
        <p:txBody>
          <a:bodyPr/>
          <a:lstStyle/>
          <a:p>
            <a:pPr algn="r"/>
            <a:r>
              <a:rPr lang="ar-JO" sz="3200" dirty="0">
                <a:solidFill>
                  <a:schemeClr val="bg1"/>
                </a:solidFill>
                <a:ea typeface="ＭＳ Ｐゴシック" charset="0"/>
                <a:cs typeface="Arial" panose="020B0604020202020204" pitchFamily="34" charset="0"/>
              </a:rPr>
              <a:t>رؤية براون ليسوع من خلال المؤرخ لي تيبينج...</a:t>
            </a:r>
            <a:endParaRPr lang="en-US" sz="3200" dirty="0">
              <a:solidFill>
                <a:schemeClr val="bg1"/>
              </a:solidFill>
              <a:ea typeface="ＭＳ Ｐゴシック" charset="0"/>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ar-JO" b="1" dirty="0">
                <a:latin typeface="Arial" panose="020B0604020202020204" pitchFamily="34" charset="0"/>
                <a:ea typeface="ＭＳ Ｐゴシック" charset="0"/>
                <a:cs typeface="Arial" panose="020B0604020202020204" pitchFamily="34" charset="0"/>
              </a:rPr>
              <a:t>يتهم براون عبر فم المؤرخ   لي تيبينج...</a:t>
            </a:r>
            <a:endParaRPr lang="en-US" b="1" dirty="0">
              <a:latin typeface="Arial" panose="020B0604020202020204" pitchFamily="34" charset="0"/>
              <a:ea typeface="ＭＳ Ｐゴシック" charset="0"/>
              <a:cs typeface="Arial" panose="020B0604020202020204" pitchFamily="34" charset="0"/>
            </a:endParaRP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هل الكتاب المقدس ذو مصداقية؟</a:t>
            </a:r>
            <a:endParaRPr lang="en-US" sz="3600" b="1" dirty="0">
              <a:latin typeface="Arial" panose="020B0604020202020204" pitchFamily="34" charset="0"/>
              <a:ea typeface="ＭＳ Ｐゴシック" charset="0"/>
              <a:cs typeface="Arial" panose="020B0604020202020204" pitchFamily="34"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الكتاب المقدس هو نتاج الإنسان يا عزيزتي وليس الله... لقد تطور من خلال عدد لا يحصى من الترجمات والإضافات والتنقيحات. ولم يكن للتاريخ مطلقاً نسخة نهائية من الكتاب.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2" name="Text Box 8"/>
          <p:cNvSpPr txBox="1">
            <a:spLocks noChangeArrowheads="1"/>
          </p:cNvSpPr>
          <p:nvPr/>
        </p:nvSpPr>
        <p:spPr bwMode="auto">
          <a:xfrm>
            <a:off x="6172201" y="6384925"/>
            <a:ext cx="2971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 195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9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ar-JO" altLang="ja-JP" sz="3200" b="1" dirty="0">
                <a:solidFill>
                  <a:schemeClr val="tx1"/>
                </a:solidFill>
                <a:latin typeface="Arial" panose="020B0604020202020204" pitchFamily="34" charset="0"/>
                <a:ea typeface="ＭＳ Ｐゴシック" charset="0"/>
                <a:cs typeface="Arial" panose="020B0604020202020204" pitchFamily="34" charset="0"/>
              </a:rPr>
              <a:t>إن القول بأن كتاب دان براون يدور حول المسيحية هو مثل القول بأن كتاب العثور على نيمو يدور حول الأحياء البحرية.</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eaLnBrk="1" hangingPunct="1">
              <a:defRPr/>
            </a:pPr>
            <a:r>
              <a:rPr lang="ar-JO" sz="1600" b="1" dirty="0">
                <a:latin typeface="Arial" panose="020B0604020202020204" pitchFamily="34" charset="0"/>
                <a:ea typeface="+mn-ea"/>
                <a:cs typeface="Arial" panose="020B0604020202020204" pitchFamily="34" charset="0"/>
              </a:rPr>
              <a:t>كينيث بوا وجون آلان ترنر، الإنجيل وفقاً لشفرة دافنشي</a:t>
            </a:r>
            <a:endParaRPr lang="en-US" sz="1600" b="1" dirty="0">
              <a:latin typeface="Arial" panose="020B0604020202020204" pitchFamily="34" charset="0"/>
              <a:ea typeface="+mn-ea"/>
              <a:cs typeface="Arial" panose="020B0604020202020204" pitchFamily="34" charset="0"/>
            </a:endParaRPr>
          </a:p>
        </p:txBody>
      </p:sp>
      <p:sp>
        <p:nvSpPr>
          <p:cNvPr id="2391044" name="Text Box 4"/>
          <p:cNvSpPr txBox="1">
            <a:spLocks noChangeArrowheads="1"/>
          </p:cNvSpPr>
          <p:nvPr/>
        </p:nvSpPr>
        <p:spPr bwMode="auto">
          <a:xfrm>
            <a:off x="838200" y="2133600"/>
            <a:ext cx="7254875" cy="1569660"/>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lvl="0" algn="ctr" eaLnBrk="0" hangingPunct="0">
              <a:defRPr/>
            </a:pPr>
            <a:r>
              <a:rPr lang="ar-JO" altLang="ja-JP" sz="3200" b="1" dirty="0">
                <a:solidFill>
                  <a:srgbClr val="FFFFFF"/>
                </a:solidFill>
                <a:latin typeface="Arial" panose="020B0604020202020204" pitchFamily="34" charset="0"/>
                <a:cs typeface="Arial" panose="020B0604020202020204" pitchFamily="34" charset="0"/>
              </a:rPr>
              <a:t>لدينا من الأدلة التي تشير إلى أن يسوع كان متزوجاً من مريم المجدلية نفس القدر الذي لدينا من حديث سمكة المهرج.</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9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678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800" y="762000"/>
            <a:ext cx="5257800" cy="1143000"/>
          </a:xfrm>
        </p:spPr>
        <p:txBody>
          <a:bodyPr/>
          <a:lstStyle/>
          <a:p>
            <a:pPr eaLnBrk="1" hangingPunct="1"/>
            <a:r>
              <a:rPr lang="en-US" dirty="0">
                <a:cs typeface="Arial" panose="020B0604020202020204" pitchFamily="34" charset="0"/>
              </a:rPr>
              <a:t>Acrostic Bible – </a:t>
            </a:r>
            <a:r>
              <a:rPr lang="ar-SA" dirty="0">
                <a:cs typeface="Arial" panose="020B0604020202020204" pitchFamily="34" charset="0"/>
              </a:rPr>
              <a:t>1 يوحنا</a:t>
            </a:r>
            <a:endParaRPr lang="en-US" dirty="0">
              <a:cs typeface="Arial" panose="020B0604020202020204" pitchFamily="34" charset="0"/>
            </a:endParaRP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380037" cy="659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7" name="Text Box 6"/>
          <p:cNvSpPr txBox="1">
            <a:spLocks noChangeArrowheads="1"/>
          </p:cNvSpPr>
          <p:nvPr/>
        </p:nvSpPr>
        <p:spPr bwMode="auto">
          <a:xfrm>
            <a:off x="0" y="0"/>
            <a:ext cx="4953000" cy="2286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العيش في النور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أهمية محامينا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يتجنب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أبناء الله الخطية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يجب على المسيحيين أن يحبوا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الشهادة الحقيقية في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4918" name="Text Box 6"/>
          <p:cNvSpPr txBox="1">
            <a:spLocks noChangeArrowheads="1"/>
          </p:cNvSpPr>
          <p:nvPr/>
        </p:nvSpPr>
        <p:spPr bwMode="auto">
          <a:xfrm>
            <a:off x="990600" y="2895600"/>
            <a:ext cx="2819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يوحنا</a:t>
            </a: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باري هدلستون ، الكتاب المقدس الأبجدي</a:t>
            </a:r>
            <a:endParaRPr kumimoji="0" lang="en-US"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22986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3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989986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946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0" y="228704"/>
            <a:ext cx="9144000" cy="3416320"/>
          </a:xfrm>
          <a:prstGeom prst="rect">
            <a:avLst/>
          </a:prstGeom>
        </p:spPr>
        <p:txBody>
          <a:bodyPr wrap="square">
            <a:spAutoFit/>
          </a:bodyPr>
          <a:lstStyle/>
          <a:p>
            <a:pPr lvl="0" algn="ctr" eaLnBrk="0" hangingPunct="0">
              <a:defRPr/>
            </a:pPr>
            <a:r>
              <a:rPr lang="ar-SA" sz="3600" b="1" dirty="0">
                <a:solidFill>
                  <a:prstClr val="black"/>
                </a:solidFill>
                <a:latin typeface="Arial" panose="020B0604020202020204" pitchFamily="34" charset="0"/>
                <a:cs typeface="Arial" panose="020B0604020202020204" pitchFamily="34" charset="0"/>
              </a:rPr>
              <a:t>١ يوحنا ٣ : ١-٣</a:t>
            </a:r>
          </a:p>
          <a:p>
            <a:pPr lvl="0" algn="ctr" eaLnBrk="0" hangingPunct="0">
              <a:defRPr/>
            </a:pPr>
            <a:r>
              <a:rPr lang="ar-SA" sz="3600" b="1" dirty="0">
                <a:solidFill>
                  <a:prstClr val="black"/>
                </a:solidFill>
                <a:latin typeface="Arial" panose="020B0604020202020204" pitchFamily="34" charset="0"/>
                <a:cs typeface="Arial" panose="020B0604020202020204" pitchFamily="34" charset="0"/>
              </a:rPr>
              <a:t>1 </a:t>
            </a:r>
            <a:r>
              <a:rPr lang="ar-JO" sz="3600" b="1" dirty="0">
                <a:solidFill>
                  <a:prstClr val="black"/>
                </a:solidFill>
                <a:latin typeface="Arial" panose="020B0604020202020204" pitchFamily="34" charset="0"/>
                <a:cs typeface="Arial" panose="020B0604020202020204" pitchFamily="34" charset="0"/>
              </a:rPr>
              <a:t>أ</a:t>
            </a:r>
            <a:r>
              <a:rPr lang="ar-SA" sz="3600" b="1" dirty="0">
                <a:solidFill>
                  <a:prstClr val="black"/>
                </a:solidFill>
                <a:latin typeface="Arial" panose="020B0604020202020204" pitchFamily="34" charset="0"/>
                <a:cs typeface="Arial" panose="020B0604020202020204" pitchFamily="34" charset="0"/>
              </a:rPr>
              <a:t>نظروا أية محبة أعطانا الآب حتى ندعى أولاد الله</a:t>
            </a:r>
            <a:r>
              <a:rPr lang="ar-JO" sz="3600" b="1" dirty="0">
                <a:solidFill>
                  <a:prstClr val="black"/>
                </a:solidFill>
                <a:latin typeface="Arial" panose="020B0604020202020204" pitchFamily="34" charset="0"/>
                <a:cs typeface="Arial" panose="020B0604020202020204" pitchFamily="34" charset="0"/>
              </a:rPr>
              <a:t>،</a:t>
            </a:r>
            <a:r>
              <a:rPr lang="ar-SA" sz="3600" b="1" dirty="0">
                <a:solidFill>
                  <a:prstClr val="black"/>
                </a:solidFill>
                <a:latin typeface="Arial" panose="020B0604020202020204" pitchFamily="34" charset="0"/>
                <a:cs typeface="Arial" panose="020B0604020202020204" pitchFamily="34" charset="0"/>
              </a:rPr>
              <a:t> من أجل هذا لا يعرفنا العالم، لأنه لا يعرفه</a:t>
            </a:r>
            <a:r>
              <a:rPr lang="ar-JO" sz="3600" b="1" dirty="0">
                <a:solidFill>
                  <a:prstClr val="black"/>
                </a:solidFill>
                <a:latin typeface="Arial" panose="020B0604020202020204" pitchFamily="34" charset="0"/>
                <a:cs typeface="Arial" panose="020B0604020202020204" pitchFamily="34" charset="0"/>
              </a:rPr>
              <a:t> 2 </a:t>
            </a:r>
            <a:r>
              <a:rPr lang="ar-SA" sz="3600" b="1" dirty="0">
                <a:solidFill>
                  <a:srgbClr val="0070C0"/>
                </a:solidFill>
                <a:latin typeface="Arial" panose="020B0604020202020204" pitchFamily="34" charset="0"/>
                <a:cs typeface="Arial" panose="020B0604020202020204" pitchFamily="34" charset="0"/>
              </a:rPr>
              <a:t>أيها الأحباء الآن نحن أولاد الله، ولم يظهر بعد ماذا سنكون</a:t>
            </a:r>
            <a:r>
              <a:rPr lang="ar-JO" sz="3600" b="1" dirty="0">
                <a:solidFill>
                  <a:srgbClr val="0070C0"/>
                </a:solidFill>
                <a:latin typeface="Arial" panose="020B0604020202020204" pitchFamily="34" charset="0"/>
                <a:cs typeface="Arial" panose="020B0604020202020204" pitchFamily="34" charset="0"/>
              </a:rPr>
              <a:t>،</a:t>
            </a:r>
            <a:r>
              <a:rPr lang="ar-SA" sz="3600" b="1" dirty="0">
                <a:solidFill>
                  <a:srgbClr val="0070C0"/>
                </a:solidFill>
                <a:latin typeface="Arial" panose="020B0604020202020204" pitchFamily="34" charset="0"/>
                <a:cs typeface="Arial" panose="020B0604020202020204" pitchFamily="34" charset="0"/>
              </a:rPr>
              <a:t> ولكن نعلم أنه إذا أظهر نكون مثله، لأننا سنراه كما هو</a:t>
            </a:r>
            <a:r>
              <a:rPr lang="ar-JO" sz="3600" b="1" dirty="0">
                <a:solidFill>
                  <a:srgbClr val="0070C0"/>
                </a:solidFill>
                <a:latin typeface="Arial" panose="020B0604020202020204" pitchFamily="34" charset="0"/>
                <a:cs typeface="Arial" panose="020B0604020202020204" pitchFamily="34" charset="0"/>
              </a:rPr>
              <a:t> 3 </a:t>
            </a:r>
            <a:r>
              <a:rPr lang="ar-SA" sz="3600" b="1" dirty="0">
                <a:solidFill>
                  <a:prstClr val="black"/>
                </a:solidFill>
                <a:latin typeface="Arial" panose="020B0604020202020204" pitchFamily="34" charset="0"/>
                <a:cs typeface="Arial" panose="020B0604020202020204" pitchFamily="34" charset="0"/>
              </a:rPr>
              <a:t>وكل من عنده هذا الرجاء به، يطهر نفسه كما هو طاهر. </a:t>
            </a:r>
          </a:p>
        </p:txBody>
      </p:sp>
    </p:spTree>
    <p:extLst>
      <p:ext uri="{BB962C8B-B14F-4D97-AF65-F5344CB8AC3E}">
        <p14:creationId xmlns:p14="http://schemas.microsoft.com/office/powerpoint/2010/main" val="35752768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JO"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4)</a:t>
            </a:r>
            <a:endParaRPr lang="en-US" sz="4000" dirty="0">
              <a:ea typeface="ＭＳ Ｐゴシック" charset="0"/>
            </a:endParaRP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يفعل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الخطية</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 يكسر شريعة الله لأن الخطية هي كسر للشريعة.</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يفعل الخطية </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يفعل التعدي أيضاً والخطية هي التعدي</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كلا الترجمتين</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ممكنتان في النص اليوناني.</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ومع ذلك،</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أليس تعدي</a:t>
            </a: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على الناموس أن نخطئ</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ولو مرة واحدة؟</a:t>
            </a:r>
          </a:p>
        </p:txBody>
      </p:sp>
    </p:spTree>
    <p:extLst>
      <p:ext uri="{BB962C8B-B14F-4D97-AF65-F5344CB8AC3E}">
        <p14:creationId xmlns:p14="http://schemas.microsoft.com/office/powerpoint/2010/main" val="14777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3: 6)</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 المسيح لا يستمر في الخطية، أما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من يستمر في الخطية</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فذلك لم ير المسيح ولم يعرفه.</a:t>
            </a: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فيه لا </a:t>
            </a:r>
            <a:r>
              <a:rPr lang="ar-JO" sz="3200" b="1" noProof="0"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يخطئ</a:t>
            </a:r>
            <a:r>
              <a:rPr lang="ar-JO" sz="3200" b="1" noProof="0" dirty="0">
                <a:effectLst>
                  <a:glow rad="292100">
                    <a:srgbClr val="000000"/>
                  </a:glow>
                </a:effectLst>
                <a:latin typeface="Arial" panose="020B0604020202020204" pitchFamily="34" charset="0"/>
                <a:ea typeface="ＭＳ Ｐゴシック" charset="0"/>
                <a:cs typeface="Arial" panose="020B0604020202020204" pitchFamily="34" charset="0"/>
              </a:rPr>
              <a:t>، كل من يخطئ لم يبصره ولا عرفه.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626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تتباين كل من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الترجمات الأربع السابقة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تقديم الآيتين 4، 6.</a:t>
            </a:r>
            <a:br>
              <a:rPr lang="en-US" sz="3600" dirty="0">
                <a:effectLst>
                  <a:glow rad="127000">
                    <a:schemeClr val="tx1"/>
                  </a:glow>
                </a:effectLst>
                <a:ea typeface="ＭＳ Ｐゴシック" charset="0"/>
                <a:cs typeface="ＭＳ Ｐゴシック" charset="0"/>
              </a:rPr>
            </a:br>
            <a:br>
              <a:rPr lang="en-US" sz="3600" dirty="0">
                <a:effectLst>
                  <a:glow rad="127000">
                    <a:schemeClr val="tx1"/>
                  </a:glow>
                </a:effectLst>
                <a:ea typeface="ＭＳ Ｐゴシック" charset="0"/>
                <a:cs typeface="ＭＳ Ｐゴシック" charset="0"/>
              </a:rPr>
            </a:br>
            <a:r>
              <a:rPr lang="ar-SA" sz="3600" dirty="0">
                <a:effectLst>
                  <a:glow rad="127000">
                    <a:schemeClr val="tx1"/>
                  </a:glow>
                </a:effectLst>
                <a:ea typeface="ＭＳ Ｐゴシック" charset="0"/>
              </a:rPr>
              <a:t>تُعطي الترجمات </a:t>
            </a:r>
            <a:r>
              <a:rPr lang="en-US" sz="3600" dirty="0">
                <a:effectLst>
                  <a:glow rad="127000">
                    <a:schemeClr val="tx1"/>
                  </a:glow>
                </a:effectLst>
                <a:ea typeface="ＭＳ Ｐゴシック" charset="0"/>
              </a:rPr>
              <a:t>(NLT) </a:t>
            </a:r>
            <a:r>
              <a:rPr lang="ar-JO" sz="3600" dirty="0">
                <a:effectLst>
                  <a:glow rad="127000">
                    <a:schemeClr val="tx1"/>
                  </a:glow>
                </a:effectLst>
                <a:ea typeface="ＭＳ Ｐゴシック" charset="0"/>
              </a:rPr>
              <a:t>،</a:t>
            </a:r>
            <a:r>
              <a:rPr lang="en-US" sz="3600" dirty="0">
                <a:effectLst>
                  <a:glow rad="127000">
                    <a:schemeClr val="tx1"/>
                  </a:glow>
                </a:effectLst>
                <a:ea typeface="ＭＳ Ｐゴシック" charset="0"/>
              </a:rPr>
              <a:t>(NAU) </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a:t>
            </a:r>
            <a:r>
              <a:rPr lang="en-US" sz="3600" dirty="0">
                <a:effectLst>
                  <a:glow rad="127000">
                    <a:schemeClr val="tx1"/>
                  </a:glow>
                </a:effectLst>
                <a:ea typeface="ＭＳ Ｐゴシック" charset="0"/>
              </a:rPr>
              <a:t>(NET)</a:t>
            </a:r>
            <a:r>
              <a:rPr lang="ar-JO" sz="3600" dirty="0">
                <a:effectLst>
                  <a:glow rad="127000">
                    <a:schemeClr val="tx1"/>
                  </a:glow>
                </a:effectLst>
                <a:ea typeface="ＭＳ Ｐゴシック" charset="0"/>
              </a:rPr>
              <a:t>،</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المعنى المعتاد للأية رقم 6.</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باستثناء الترجمة </a:t>
            </a:r>
            <a:r>
              <a:rPr lang="en-US" sz="3600" dirty="0">
                <a:effectLst>
                  <a:glow rad="127000">
                    <a:schemeClr val="tx1"/>
                  </a:glow>
                </a:effectLst>
                <a:ea typeface="ＭＳ Ｐゴシック" charset="0"/>
              </a:rPr>
              <a:t>(NIV)</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التي تقول: من يفعل الخطية فهو من إبليس</a:t>
            </a: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 ...</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النقطة الأساسية:</a:t>
            </a:r>
            <a:br>
              <a:rPr lang="en-US"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نحن نخطئ عندما نتبع</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الشيطان بدلاً من الله.</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98265058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6136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2520280"/>
          </a:xfrm>
          <a:solidFill>
            <a:schemeClr val="tx1"/>
          </a:solidFill>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١ يوحنا ٣ : ١١</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لأن هذا هو الخبر الذي سمعتموه من البدء: أن يحب بعضنا بعضا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29071762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 أن يطرد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النور وحده يستطيع أن يفعل ذلك.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يمكنها أن تطرد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الكراهية.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المحبة وحدها تستطيع أن تفعل ذلك.</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القس مارتن لوثر كنج، الإبن -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كره الناس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من الشيطان.</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146010188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6349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859536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ＭＳ Ｐゴシック" charset="0"/>
              </a:rPr>
              <a:t>١ يوحنا ٣ : ١٦-١٧</a:t>
            </a:r>
            <a:br>
              <a:rPr lang="en-US"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16 بهذا قد عرفنا المحبة: أن ذاك وضع نفسه لأجلنا، فنحن ينبغي لنا أن نضع نفوسنا لأجل الإخوة</a:t>
            </a:r>
            <a:r>
              <a:rPr lang="ar-JO" dirty="0">
                <a:effectLst>
                  <a:glow rad="127000">
                    <a:schemeClr val="tx1"/>
                  </a:glow>
                </a:effectLst>
                <a:ea typeface="ＭＳ Ｐゴシック" charset="0"/>
              </a:rPr>
              <a:t> 17 </a:t>
            </a:r>
            <a:r>
              <a:rPr lang="ar-SA" dirty="0">
                <a:effectLst>
                  <a:glow rad="127000">
                    <a:schemeClr val="tx1"/>
                  </a:glow>
                </a:effectLst>
                <a:ea typeface="ＭＳ Ｐゴシック" charset="0"/>
              </a:rPr>
              <a:t>وأما من كان له معيشة العالم، ونظر أخاه محتاجا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وأغلق أحشاءه عنه، فكيف تثبت محبة الله فيه؟</a:t>
            </a:r>
          </a:p>
        </p:txBody>
      </p:sp>
    </p:spTree>
    <p:extLst>
      <p:ext uri="{BB962C8B-B14F-4D97-AF65-F5344CB8AC3E}">
        <p14:creationId xmlns:p14="http://schemas.microsoft.com/office/powerpoint/2010/main" val="239510000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SA" sz="4800" dirty="0">
                <a:effectLst>
                  <a:glow rad="127000">
                    <a:schemeClr val="tx1"/>
                  </a:glow>
                </a:effectLst>
                <a:ea typeface="ＭＳ Ｐゴシック" charset="0"/>
              </a:rPr>
              <a:t>١ يوحنا ٣ : ١٨-٢٠</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18 يا أولادي لا نحب بالكلام ولا باللسان، بل بالعمل والحق</a:t>
            </a:r>
            <a:r>
              <a:rPr lang="ar-JO" sz="4800" dirty="0">
                <a:effectLst>
                  <a:glow rad="127000">
                    <a:schemeClr val="tx1"/>
                  </a:glow>
                </a:effectLst>
                <a:ea typeface="ＭＳ Ｐゴシック" charset="0"/>
              </a:rPr>
              <a:t> 19 </a:t>
            </a:r>
            <a:r>
              <a:rPr lang="ar-SA" sz="4800" dirty="0">
                <a:effectLst>
                  <a:glow rad="127000">
                    <a:schemeClr val="tx1"/>
                  </a:glow>
                </a:effectLst>
                <a:ea typeface="ＭＳ Ｐゴシック" charset="0"/>
              </a:rPr>
              <a:t>وبهذا نعرف أننا من الحق ونسكن قلوبنا قدامه</a:t>
            </a:r>
            <a:r>
              <a:rPr lang="ar-JO" sz="4800" dirty="0">
                <a:effectLst>
                  <a:glow rad="127000">
                    <a:schemeClr val="tx1"/>
                  </a:glow>
                </a:effectLst>
                <a:ea typeface="ＭＳ Ｐゴシック" charset="0"/>
              </a:rPr>
              <a:t> 20 </a:t>
            </a:r>
            <a:r>
              <a:rPr lang="ar-SA" sz="4800" dirty="0">
                <a:effectLst>
                  <a:glow rad="127000">
                    <a:schemeClr val="tx1"/>
                  </a:glow>
                </a:effectLst>
                <a:ea typeface="ＭＳ Ｐゴシック" charset="0"/>
              </a:rPr>
              <a:t>لأنه إن لامتنا قلوبنا فالله أعظم من قلوبنا، ويعلم كل شيء.</a:t>
            </a:r>
          </a:p>
        </p:txBody>
      </p:sp>
    </p:spTree>
    <p:extLst>
      <p:ext uri="{BB962C8B-B14F-4D97-AF65-F5344CB8AC3E}">
        <p14:creationId xmlns:p14="http://schemas.microsoft.com/office/powerpoint/2010/main" val="294893645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9417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1873742"/>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٣ : ٢١</a:t>
            </a:r>
            <a:br>
              <a:rPr lang="ar-SA" sz="3600" dirty="0">
                <a:effectLst>
                  <a:glow rad="127000">
                    <a:schemeClr val="tx1"/>
                  </a:glow>
                </a:effectLst>
                <a:ea typeface="ＭＳ Ｐゴシック" charset="0"/>
              </a:rPr>
            </a:br>
            <a:br>
              <a:rPr lang="en-US" sz="1800" dirty="0">
                <a:effectLst>
                  <a:glow rad="127000">
                    <a:schemeClr val="tx1"/>
                  </a:glow>
                </a:effectLst>
                <a:ea typeface="ＭＳ Ｐゴシック" charset="0"/>
              </a:rPr>
            </a:br>
            <a:r>
              <a:rPr lang="ar-SA" sz="3600" dirty="0">
                <a:effectLst>
                  <a:glow rad="127000">
                    <a:schemeClr val="tx1"/>
                  </a:glow>
                </a:effectLst>
                <a:ea typeface="ＭＳ Ｐゴシック" charset="0"/>
              </a:rPr>
              <a:t> أيها الأحباء إن لم تلمنا قلوبنا، فلنا ثقة من نحو الله.</a:t>
            </a:r>
          </a:p>
        </p:txBody>
      </p:sp>
    </p:spTree>
    <p:extLst>
      <p:ext uri="{BB962C8B-B14F-4D97-AF65-F5344CB8AC3E}">
        <p14:creationId xmlns:p14="http://schemas.microsoft.com/office/powerpoint/2010/main" val="417935181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٣ : ٢٢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22 ومهما سألنا ننال منه لأننا نحفظ وصاياه، ونعمل الأعمال المرضية أمامه.</a:t>
            </a: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٣ : ٢٣-٢٤</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23 وهذه هي وصيته: أن نؤمن باسم ابنه يسوع المسيح، ونحب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كما أعطانا وصية.</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24 ومن يحفظ وصاياه يثبت فيه وهو فيه</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وبهذا نعرف أنه يثبت فينا: من الروح الذي أعطانا.</a:t>
            </a:r>
          </a:p>
        </p:txBody>
      </p:sp>
    </p:spTree>
    <p:extLst>
      <p:ext uri="{BB962C8B-B14F-4D97-AF65-F5344CB8AC3E}">
        <p14:creationId xmlns:p14="http://schemas.microsoft.com/office/powerpoint/2010/main" val="130473851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6250527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5318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8876" y="5013176"/>
            <a:ext cx="9144000" cy="151216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٤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أيها الأحباء لا تصدقوا كل روح.</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155696117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5536" y="116632"/>
            <a:ext cx="8496944"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١-٢</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1 أيها الأحباء لا تصدقوا كل روح، بل امتحنوا الأرواح: هل هي من الله؟ لأن أنبياء كذبة كثيرين قد خرجوا إلى العالم</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تعرفون روح الله: كل روح يعترف بيسوع المسيح أنه قد جاء في الجسد فهو من الله</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42613393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1184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332656"/>
            <a:ext cx="8568951"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٣</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وكل روح لا يعترف بيسوع المسيح</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أنه قد جاء في الجسد فليس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وهذا هو روح ضد المسيح الذي سمعتم أنه يأتي، والآن هو في العالم.</a:t>
            </a:r>
          </a:p>
        </p:txBody>
      </p:sp>
    </p:spTree>
    <p:extLst>
      <p:ext uri="{BB962C8B-B14F-4D97-AF65-F5344CB8AC3E}">
        <p14:creationId xmlns:p14="http://schemas.microsoft.com/office/powerpoint/2010/main" val="138106003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٤-٥</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4 أنتم من الله أيها الأولاد، وقد غلبتموهم لأن الذي فيكم أعظم من الذي في العالم</a:t>
            </a:r>
            <a:r>
              <a:rPr lang="ar-JO" sz="3600" dirty="0">
                <a:effectLst>
                  <a:glow rad="127000">
                    <a:schemeClr val="tx1"/>
                  </a:glow>
                </a:effectLst>
                <a:ea typeface="ＭＳ Ｐゴシック" charset="0"/>
              </a:rPr>
              <a:t> 5 </a:t>
            </a:r>
            <a:r>
              <a:rPr lang="ar-SA" sz="3600" dirty="0">
                <a:effectLst>
                  <a:glow rad="127000">
                    <a:schemeClr val="tx1"/>
                  </a:glow>
                </a:effectLst>
                <a:ea typeface="ＭＳ Ｐゴシック" charset="0"/>
              </a:rPr>
              <a:t>هم من العالم من أجل ذلك يتكلمون من العالم، والعالم يسمع لهم.</a:t>
            </a:r>
          </a:p>
        </p:txBody>
      </p:sp>
    </p:spTree>
    <p:extLst>
      <p:ext uri="{BB962C8B-B14F-4D97-AF65-F5344CB8AC3E}">
        <p14:creationId xmlns:p14="http://schemas.microsoft.com/office/powerpoint/2010/main" val="290211957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٤ : ٦</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نحن من الله فمن يعرف الله يسمع لنا، ومن ليس من الله لا يسمع لنا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من هذا نعرف روح الحق وروح الضلال.</a:t>
            </a:r>
          </a:p>
        </p:txBody>
      </p:sp>
    </p:spTree>
    <p:extLst>
      <p:ext uri="{BB962C8B-B14F-4D97-AF65-F5344CB8AC3E}">
        <p14:creationId xmlns:p14="http://schemas.microsoft.com/office/powerpoint/2010/main" val="55005023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5116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8693"/>
          <a:stretch/>
        </p:blipFill>
        <p:spPr bwMode="auto">
          <a:xfrm>
            <a:off x="387350" y="2852936"/>
            <a:ext cx="8369300" cy="39755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٤ : ٧-٨</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7 أيها الأحباء لنحب بعضنا بعضا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لأن المحبة هي من الله، وكل من يحب فقد ولد من الله ويعرف الله.</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8 ومن لا يحب لم يعرف الله، لأن الله محبة.</a:t>
            </a:r>
          </a:p>
        </p:txBody>
      </p:sp>
    </p:spTree>
    <p:extLst>
      <p:ext uri="{BB962C8B-B14F-4D97-AF65-F5344CB8AC3E}">
        <p14:creationId xmlns:p14="http://schemas.microsoft.com/office/powerpoint/2010/main" val="152742392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BCA22E-5203-0346-8546-45B58BF7A9C8}"/>
              </a:ext>
            </a:extLst>
          </p:cNvPr>
          <p:cNvGrpSpPr/>
          <p:nvPr/>
        </p:nvGrpSpPr>
        <p:grpSpPr>
          <a:xfrm>
            <a:off x="0" y="0"/>
            <a:ext cx="9144000" cy="6858000"/>
            <a:chOff x="0" y="0"/>
            <a:chExt cx="9144000" cy="6858000"/>
          </a:xfrm>
        </p:grpSpPr>
        <p:pic>
          <p:nvPicPr>
            <p:cNvPr id="1026" name="Picture 2" descr="He loved us first by tataijucc.deviantart.com on @DeviantArt | Serious  quotes, Bible verse typography, God loves you">
              <a:extLst>
                <a:ext uri="{FF2B5EF4-FFF2-40B4-BE49-F238E27FC236}">
                  <a16:creationId xmlns:a16="http://schemas.microsoft.com/office/drawing/2014/main" id="{0F53C862-FB27-4D61-816E-94F8E9B9A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C21233-E933-8349-A74A-4723369F403B}"/>
                </a:ext>
              </a:extLst>
            </p:cNvPr>
            <p:cNvSpPr/>
            <p:nvPr/>
          </p:nvSpPr>
          <p:spPr bwMode="auto">
            <a:xfrm>
              <a:off x="2143760" y="75184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D12C9964-016C-7A4E-9D64-B5A3A8184BA9}"/>
                </a:ext>
              </a:extLst>
            </p:cNvPr>
            <p:cNvSpPr/>
            <p:nvPr/>
          </p:nvSpPr>
          <p:spPr bwMode="auto">
            <a:xfrm>
              <a:off x="2895600" y="216408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extBox 1">
            <a:extLst>
              <a:ext uri="{FF2B5EF4-FFF2-40B4-BE49-F238E27FC236}">
                <a16:creationId xmlns:a16="http://schemas.microsoft.com/office/drawing/2014/main" id="{0C7EF948-35D6-C74E-8F0F-D66CA5E83420}"/>
              </a:ext>
            </a:extLst>
          </p:cNvPr>
          <p:cNvSpPr txBox="1"/>
          <p:nvPr/>
        </p:nvSpPr>
        <p:spPr>
          <a:xfrm>
            <a:off x="5151726" y="5436661"/>
            <a:ext cx="3709670" cy="830997"/>
          </a:xfrm>
          <a:prstGeom prst="rect">
            <a:avLst/>
          </a:prstGeom>
          <a:noFill/>
        </p:spPr>
        <p:txBody>
          <a:bodyPr wrap="none" rtlCol="0">
            <a:spAutoFit/>
          </a:bodyPr>
          <a:lstStyle/>
          <a:p>
            <a:pPr rtl="1"/>
            <a:r>
              <a:rPr lang="en-US" sz="4800" b="1" dirty="0">
                <a:latin typeface="Arial" panose="020B0604020202020204" pitchFamily="34" charset="0"/>
                <a:cs typeface="Arial" panose="020B0604020202020204" pitchFamily="34" charset="0"/>
              </a:rPr>
              <a:t> </a:t>
            </a:r>
            <a:r>
              <a:rPr lang="ar-JO" sz="4800" b="1" dirty="0">
                <a:latin typeface="Arial" panose="020B0604020202020204" pitchFamily="34" charset="0"/>
                <a:cs typeface="Arial" panose="020B0604020202020204" pitchFamily="34" charset="0"/>
              </a:rPr>
              <a:t>1 </a:t>
            </a:r>
            <a:r>
              <a:rPr lang="ar-SA" sz="4800" b="1" dirty="0">
                <a:latin typeface="Arial" panose="020B0604020202020204" pitchFamily="34" charset="0"/>
                <a:cs typeface="Arial" panose="020B0604020202020204" pitchFamily="34" charset="0"/>
              </a:rPr>
              <a:t>يوحنا ٤ : ١٩</a:t>
            </a:r>
          </a:p>
        </p:txBody>
      </p:sp>
      <p:sp>
        <p:nvSpPr>
          <p:cNvPr id="4" name="TextBox 3">
            <a:extLst>
              <a:ext uri="{FF2B5EF4-FFF2-40B4-BE49-F238E27FC236}">
                <a16:creationId xmlns:a16="http://schemas.microsoft.com/office/drawing/2014/main" id="{DACB19A4-62EA-5843-BC61-2978F73F1DA6}"/>
              </a:ext>
            </a:extLst>
          </p:cNvPr>
          <p:cNvSpPr txBox="1"/>
          <p:nvPr/>
        </p:nvSpPr>
        <p:spPr>
          <a:xfrm>
            <a:off x="2524760" y="419169"/>
            <a:ext cx="4978400" cy="4862870"/>
          </a:xfrm>
          <a:prstGeom prst="rect">
            <a:avLst/>
          </a:prstGeom>
          <a:noFill/>
        </p:spPr>
        <p:txBody>
          <a:bodyPr wrap="square" rtlCol="0">
            <a:spAutoFit/>
          </a:bodyPr>
          <a:lstStyle/>
          <a:p>
            <a:pPr lvl="0" algn="ctr">
              <a:defRPr/>
            </a:pPr>
            <a:r>
              <a:rPr lang="ar-JO" sz="7200" dirty="0">
                <a:latin typeface="Arial" panose="020B0604020202020204" pitchFamily="34" charset="0"/>
                <a:cs typeface="Arial" panose="020B0604020202020204" pitchFamily="34" charset="0"/>
              </a:rPr>
              <a:t>نحن نحبه لأنه هو أحبنا</a:t>
            </a:r>
            <a:br>
              <a:rPr lang="en-US" sz="7200" dirty="0">
                <a:latin typeface="Arial" panose="020B0604020202020204" pitchFamily="34" charset="0"/>
                <a:cs typeface="Arial" panose="020B0604020202020204" pitchFamily="34" charset="0"/>
              </a:rPr>
            </a:br>
            <a:r>
              <a:rPr lang="ar-SA" sz="8800" dirty="0">
                <a:latin typeface="Arial" panose="020B0604020202020204" pitchFamily="34" charset="0"/>
                <a:cs typeface="Arial" panose="020B0604020202020204" pitchFamily="34" charset="0"/>
              </a:rPr>
              <a:t> </a:t>
            </a:r>
            <a:r>
              <a:rPr lang="ar-SA" sz="16600" b="1" dirty="0">
                <a:solidFill>
                  <a:srgbClr val="FF0000"/>
                </a:solidFill>
                <a:latin typeface="Arial" panose="020B0604020202020204" pitchFamily="34" charset="0"/>
                <a:cs typeface="Arial" panose="020B0604020202020204" pitchFamily="34" charset="0"/>
              </a:rPr>
              <a:t>أولاً</a:t>
            </a:r>
            <a:endParaRPr lang="en-US" sz="11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21632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ar-JO" sz="8800" dirty="0">
                <a:solidFill>
                  <a:schemeClr val="bg1"/>
                </a:solidFill>
                <a:ea typeface="Osaka" charset="0"/>
                <a:cs typeface="Arial" panose="020B0604020202020204" pitchFamily="34" charset="0"/>
              </a:rPr>
              <a:t> 5</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9667386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٥ : ١-٣</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 كل من يؤمن أن يسوع هو المسيح فقد ولد من الله</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وكل من يحب الوالد يحب المولود منه أيضا</a:t>
            </a:r>
            <a:r>
              <a:rPr lang="ar-JO" sz="3600" dirty="0">
                <a:effectLst>
                  <a:glow rad="127000">
                    <a:schemeClr val="tx1"/>
                  </a:glow>
                </a:effectLst>
                <a:ea typeface="ＭＳ Ｐゴシック" charset="0"/>
              </a:rPr>
              <a:t>ً 2 </a:t>
            </a:r>
            <a:r>
              <a:rPr lang="ar-SA" sz="3600" dirty="0">
                <a:effectLst>
                  <a:glow rad="127000">
                    <a:schemeClr val="tx1"/>
                  </a:glow>
                </a:effectLst>
                <a:ea typeface="ＭＳ Ｐゴシック" charset="0"/>
              </a:rPr>
              <a:t>بهذا نعرف أننا نحب أولاد الله: إذا أحببنا الله وحفظنا وصاياه</a:t>
            </a:r>
            <a:r>
              <a:rPr lang="ar-JO" sz="3600" dirty="0">
                <a:effectLst>
                  <a:glow rad="127000">
                    <a:schemeClr val="tx1"/>
                  </a:glow>
                </a:effectLst>
                <a:ea typeface="ＭＳ Ｐゴシック" charset="0"/>
              </a:rPr>
              <a:t> 3 </a:t>
            </a:r>
            <a:r>
              <a:rPr lang="ar-SA" sz="3600" dirty="0">
                <a:effectLst>
                  <a:glow rad="127000">
                    <a:schemeClr val="tx1"/>
                  </a:glow>
                </a:effectLst>
                <a:ea typeface="ＭＳ Ｐゴシック" charset="0"/>
              </a:rPr>
              <a:t>فإن هذه هي محبة الله: أن نحفظ وصاياه ووصاياه ليست ثقيلة</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316217858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299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7335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 فرنسيس تشان - </a:t>
            </a:r>
            <a:endParaRPr lang="en-US" sz="2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الكتاب المقدس أنه عندما نطيع</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وصايا الله، فنحن ننتفع.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أعتقد أننا نفترض بشكل طبيعي</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أننا إذا بحثنا عن مصالحنا واهتماماتنا الخاصة، فسنكون سعداء.</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لكن الأشخاص الذين يضحون من أجل الآخرين سيخبرونك</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أن مواسم العطاء </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هي أعظم مكافأة في حياتهم.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68438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25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٥ : ٤-٥</a:t>
            </a:r>
            <a:br>
              <a:rPr lang="ar-SA" dirty="0">
                <a:effectLst>
                  <a:glow rad="127000">
                    <a:schemeClr val="tx1"/>
                  </a:glow>
                </a:effectLst>
                <a:ea typeface="ＭＳ Ｐゴシック" charset="0"/>
              </a:rPr>
            </a:br>
            <a:r>
              <a:rPr lang="ar-SA" dirty="0">
                <a:effectLst>
                  <a:glow rad="127000">
                    <a:schemeClr val="tx1"/>
                  </a:glow>
                </a:effectLst>
                <a:ea typeface="ＭＳ Ｐゴシック" charset="0"/>
              </a:rPr>
              <a:t>4 لأن كل من ولد من الله يغلب العالم</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وهذه هي الغلبة التي تغلب العالم: إيماننا</a:t>
            </a:r>
            <a:r>
              <a:rPr lang="ar-JO" dirty="0">
                <a:effectLst>
                  <a:glow rad="127000">
                    <a:schemeClr val="tx1"/>
                  </a:glow>
                </a:effectLst>
                <a:ea typeface="ＭＳ Ｐゴシック" charset="0"/>
              </a:rPr>
              <a:t> 5 </a:t>
            </a:r>
            <a:r>
              <a:rPr lang="ar-SA" dirty="0">
                <a:effectLst>
                  <a:glow rad="127000">
                    <a:schemeClr val="tx1"/>
                  </a:glow>
                </a:effectLst>
                <a:ea typeface="ＭＳ Ｐゴシック" charset="0"/>
              </a:rPr>
              <a:t>من هو الذي يغلب العالم، إلا الذي يؤمن أن يسوع هو ابن الله؟</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85066433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91904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1143000"/>
          </a:xfrm>
        </p:spPr>
        <p:txBody>
          <a:bodyPr/>
          <a:lstStyle/>
          <a:p>
            <a:r>
              <a:rPr lang="ar-JO" sz="4000" dirty="0">
                <a:ea typeface="ＭＳ Ｐゴシック" charset="0"/>
              </a:rPr>
              <a:t>الإختطاف</a:t>
            </a:r>
            <a:endParaRPr lang="en-US" sz="4000" dirty="0">
              <a:ea typeface="ＭＳ Ｐゴシック" charset="0"/>
            </a:endParaRPr>
          </a:p>
        </p:txBody>
      </p:sp>
      <p:pic>
        <p:nvPicPr>
          <p:cNvPr id="2" name="Picture 1"/>
          <p:cNvPicPr>
            <a:picLocks noChangeAspect="1"/>
          </p:cNvPicPr>
          <p:nvPr/>
        </p:nvPicPr>
        <p:blipFill>
          <a:blip r:embed="rId3"/>
          <a:stretch>
            <a:fillRect/>
          </a:stretch>
        </p:blipFill>
        <p:spPr>
          <a:xfrm>
            <a:off x="-4271" y="1124744"/>
            <a:ext cx="9132546" cy="5114226"/>
          </a:xfrm>
          <a:prstGeom prst="rect">
            <a:avLst/>
          </a:prstGeom>
        </p:spPr>
      </p:pic>
    </p:spTree>
    <p:extLst>
      <p:ext uri="{BB962C8B-B14F-4D97-AF65-F5344CB8AC3E}">
        <p14:creationId xmlns:p14="http://schemas.microsoft.com/office/powerpoint/2010/main" val="779471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2844824" y="-4851920"/>
            <a:ext cx="9144000" cy="908720"/>
          </a:xfrm>
        </p:spPr>
        <p:txBody>
          <a:bodyPr/>
          <a:lstStyle/>
          <a:p>
            <a:r>
              <a:rPr lang="ar-JO" sz="4000" dirty="0">
                <a:ea typeface="ＭＳ Ｐゴシック" charset="0"/>
              </a:rPr>
              <a:t>الإختطاف</a:t>
            </a:r>
            <a:endParaRPr lang="en-US" sz="4000" dirty="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rtl="1">
              <a:defRPr/>
            </a:pPr>
            <a:r>
              <a:rPr lang="ar-JO" sz="2800" b="1" dirty="0">
                <a:effectLst>
                  <a:glow rad="292100">
                    <a:srgbClr val="000000"/>
                  </a:glow>
                </a:effectLst>
                <a:latin typeface="Arial" panose="020B0604020202020204" pitchFamily="34" charset="0"/>
                <a:ea typeface="ＭＳ Ｐゴシック" charset="0"/>
                <a:cs typeface="Arial" panose="020B0604020202020204" pitchFamily="34" charset="0"/>
              </a:rPr>
              <a:t>16 لأن الرب نفسه بهتاف، بصوت رئيس ملائكة وبوق الله، سوف ينزل من السماء، والأموات في المسيح سيقومون أولاً 17 ثم نحن الأحياء الباقين سنخطف جميعاً معهم في السحب، لملاقاة الرب في الهواء، وهكذا نكون كل حين مع الرب 18 لذلك عزوا بعضكم بعضا بهذا الكلام.</a:t>
            </a:r>
            <a:r>
              <a:rPr kumimoji="0" lang="ar-JO"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 تس 4: 16-18)</a:t>
            </a:r>
            <a:endParaRPr kumimoji="0" lang="en-US" sz="28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6">
            <a:extLst>
              <a:ext uri="{FF2B5EF4-FFF2-40B4-BE49-F238E27FC236}">
                <a16:creationId xmlns:a16="http://schemas.microsoft.com/office/drawing/2014/main" id="{3363F8A3-E42C-F848-A017-CE9A3E3EAAC3}"/>
              </a:ext>
            </a:extLst>
          </p:cNvPr>
          <p:cNvSpPr txBox="1">
            <a:spLocks noChangeArrowheads="1"/>
          </p:cNvSpPr>
          <p:nvPr/>
        </p:nvSpPr>
        <p:spPr bwMode="auto">
          <a:xfrm>
            <a:off x="0" y="0"/>
            <a:ext cx="9144000" cy="90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0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ar-JO" dirty="0">
                <a:solidFill>
                  <a:schemeClr val="bg1"/>
                </a:solidFill>
                <a:effectLst>
                  <a:glow rad="101600">
                    <a:schemeClr val="tx1"/>
                  </a:glow>
                </a:effectLst>
                <a:cs typeface="Arial" panose="020B0604020202020204" pitchFamily="34" charset="0"/>
              </a:rPr>
              <a:t>عطية الله (1 يوحنا 5: 11- 13).</a:t>
            </a:r>
            <a:endParaRPr lang="en-US" dirty="0">
              <a:solidFill>
                <a:schemeClr val="bg1"/>
              </a:solidFill>
              <a:effectLst>
                <a:glow rad="101600">
                  <a:schemeClr val="tx1"/>
                </a:glow>
              </a:effectLst>
              <a:cs typeface="Arial" panose="020B0604020202020204" pitchFamily="34" charset="0"/>
            </a:endParaRP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11 وهذه هي الشهادة: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أن الله أعطانا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12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من له الابن فله الحياة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13 كتبت هذا إليكم أنتم المؤمنين باسم ابن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لكي تعلموا أن لكم حياة أبدية</a:t>
            </a:r>
            <a:endParaRPr lang="ar-JO" altLang="zh-CN" sz="3200" b="1"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ar-JO" sz="3600" b="1" dirty="0">
                <a:solidFill>
                  <a:schemeClr val="bg1"/>
                </a:solidFill>
                <a:effectLst>
                  <a:glow rad="177800">
                    <a:schemeClr val="tx1"/>
                  </a:glow>
                </a:effectLst>
                <a:latin typeface="Arial" panose="020B0604020202020204" pitchFamily="34" charset="0"/>
                <a:cs typeface="Arial" panose="020B0604020202020204" pitchFamily="34" charset="0"/>
              </a:rPr>
              <a:t>صلاة</a:t>
            </a:r>
            <a:endParaRPr lang="en-US" sz="3600" b="1" dirty="0">
              <a:solidFill>
                <a:schemeClr val="bg1"/>
              </a:solidFill>
              <a:effectLst>
                <a:glow rad="177800">
                  <a:schemeClr val="tx1"/>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07504" y="116632"/>
            <a:ext cx="4773446" cy="662473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ar-JO" sz="3600" b="1" dirty="0">
                <a:solidFill>
                  <a:prstClr val="white"/>
                </a:solidFill>
                <a:effectLst>
                  <a:glow rad="177800">
                    <a:prstClr val="black"/>
                  </a:glow>
                </a:effectLst>
                <a:latin typeface="Arial" panose="020B0604020202020204" pitchFamily="34" charset="0"/>
                <a:cs typeface="Arial" panose="020B0604020202020204" pitchFamily="34" charset="0"/>
              </a:rPr>
              <a:t>يا يسوع، أشكرك على الوعد بالحياة الأبدية من خلال الثقة البسيطة بك. أنا أثق بك الآن لأنك بالفعل من قلت أنك – ابن الله – وأشكرك بالإيمان لأنك منحتني الحياة الأبدية. آمين."</a:t>
            </a:r>
            <a:r>
              <a:rPr lang="en-US" sz="3600" b="1" dirty="0">
                <a:solidFill>
                  <a:prstClr val="white"/>
                </a:solidFill>
                <a:effectLst>
                  <a:glow rad="177800">
                    <a:prstClr val="black"/>
                  </a:glow>
                </a:effectLst>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ar-JO" sz="8800" dirty="0">
                <a:cs typeface="Arial" panose="020B0604020202020204" pitchFamily="34" charset="0"/>
              </a:rPr>
              <a:t>الضمان  الأبدي</a:t>
            </a:r>
            <a:endParaRPr lang="en-US" sz="8800" dirty="0">
              <a:cs typeface="Arial" panose="020B0604020202020204" pitchFamily="34" charset="0"/>
            </a:endParaRP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2455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١-</a:t>
            </a:r>
            <a:r>
              <a:rPr lang="ar-JO" sz="5400" dirty="0">
                <a:effectLst>
                  <a:glow rad="127000">
                    <a:schemeClr val="tx1"/>
                  </a:glow>
                </a:effectLst>
                <a:ea typeface="Arial" charset="0"/>
              </a:rPr>
              <a:t> </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38684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imes New Roman"/>
                <a:ea typeface="ＭＳ Ｐゴシック" charset="0"/>
                <a:cs typeface="+mn-cs"/>
              </a:endParaRPr>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ar-JO" sz="4800" dirty="0">
                <a:solidFill>
                  <a:schemeClr val="tx2"/>
                </a:solidFill>
                <a:effectLst>
                  <a:outerShdw blurRad="38100" dist="38100" dir="2700000" algn="tl" rotWithShape="0">
                    <a:srgbClr val="000000"/>
                  </a:outerShdw>
                </a:effectLst>
                <a:ea typeface="ＭＳ Ｐゴシック" charset="-128"/>
              </a:rPr>
              <a:t>سحتقر</a:t>
            </a:r>
            <a:br>
              <a:rPr lang="ar-JO" sz="4800" dirty="0">
                <a:solidFill>
                  <a:schemeClr val="tx2"/>
                </a:solidFill>
                <a:effectLst>
                  <a:outerShdw blurRad="38100" dist="38100" dir="2700000" algn="tl" rotWithShape="0">
                    <a:srgbClr val="000000"/>
                  </a:outerShdw>
                </a:effectLst>
                <a:ea typeface="ＭＳ Ｐゴシック" charset="-128"/>
              </a:rPr>
            </a:br>
            <a:r>
              <a:rPr lang="ar-JO" sz="4800" dirty="0">
                <a:solidFill>
                  <a:schemeClr val="tx2"/>
                </a:solidFill>
                <a:effectLst>
                  <a:outerShdw blurRad="38100" dist="38100" dir="2700000" algn="tl" rotWithShape="0">
                    <a:srgbClr val="000000"/>
                  </a:outerShdw>
                </a:effectLst>
                <a:ea typeface="ＭＳ Ｐゴシック" charset="-128"/>
              </a:rPr>
              <a:t>البعض          الضمان</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22225">
                <a:solidFill>
                  <a:srgbClr val="CC0066"/>
                </a:solidFill>
                <a:prstDash val="solid"/>
              </a:ln>
              <a:solidFill>
                <a:srgbClr val="CC0066">
                  <a:lumMod val="40000"/>
                  <a:lumOff val="60000"/>
                </a:srgbClr>
              </a:solidFill>
              <a:effectLst/>
              <a:uLnTx/>
              <a:uFillTx/>
              <a:latin typeface="Times New Roman"/>
              <a:ea typeface="ＭＳ Ｐゴシック" charset="0"/>
              <a:cs typeface="+mn-cs"/>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Times New Roman"/>
              <a:ea typeface="ＭＳ Ｐゴシック" charset="0"/>
              <a:cs typeface="+mn-cs"/>
            </a:endParaRPr>
          </a:p>
        </p:txBody>
      </p:sp>
      <p:sp>
        <p:nvSpPr>
          <p:cNvPr id="3" name="TextBox 2"/>
          <p:cNvSpPr txBox="1"/>
          <p:nvPr/>
        </p:nvSpPr>
        <p:spPr>
          <a:xfrm>
            <a:off x="4479633" y="548680"/>
            <a:ext cx="4479634"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تعليمي عن الضمان الأبدي، المعروف أيضاً أنه إذا خلص الشخص فهو مخلص للأبد أو ثبات القديسين ، هو أفضل كذبة ابتكرتها على الإطلاق ضد الحق. هناك فرص إذا كنت مثل الأكثرية ، فسوف أخدعك وأعيد التقاطك أنت أيضاً.</a:t>
            </a:r>
            <a:endParaRPr kumimoji="0" lang="en-SG"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428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4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5" name="TextBox 4"/>
          <p:cNvSpPr txBox="1"/>
          <p:nvPr/>
        </p:nvSpPr>
        <p:spPr>
          <a:xfrm>
            <a:off x="4431888" y="1293912"/>
            <a:ext cx="457341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rPr>
              <a:t>يمكنك الوثوق بي                        أنا معلم الضمان الأبدي</a:t>
            </a:r>
            <a:endParaRPr kumimoji="0" lang="en-SG" sz="4400" b="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4866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مرة، هو الخلاص دائماً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الأبدي</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rPr>
              <a:t>الضمان</a:t>
            </a:r>
            <a:endPar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696483362"/>
              </p:ext>
            </p:extLst>
          </p:nvPr>
        </p:nvGraphicFramePr>
        <p:xfrm>
          <a:off x="1" y="672595"/>
          <a:ext cx="9144001" cy="6284797"/>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المعنى</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الأساسي</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الخلاص</a:t>
                      </a:r>
                      <a:r>
                        <a:rPr lang="ar-JO" sz="2800" b="1" i="0" baseline="0" dirty="0">
                          <a:effectLst/>
                          <a:latin typeface="Arial" panose="020B0604020202020204" pitchFamily="34" charset="0"/>
                          <a:ea typeface="Times New Roman"/>
                          <a:cs typeface="Arial" panose="020B0604020202020204" pitchFamily="34" charset="0"/>
                        </a:rPr>
                        <a:t> من عقوبة الخطية إلى الأبد ( خلاص مرة، خلاص للأبد)</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u="sng" dirty="0">
                          <a:effectLst/>
                          <a:latin typeface="Arial" panose="020B0604020202020204" pitchFamily="34" charset="0"/>
                          <a:ea typeface="Times New Roman"/>
                          <a:cs typeface="Arial" panose="020B0604020202020204" pitchFamily="34" charset="0"/>
                        </a:rPr>
                        <a:t>معرفة</a:t>
                      </a:r>
                      <a:r>
                        <a:rPr lang="ar-JO" sz="2800" b="1" i="0" baseline="0" dirty="0">
                          <a:effectLst/>
                          <a:latin typeface="Arial" panose="020B0604020202020204" pitchFamily="34" charset="0"/>
                          <a:ea typeface="Times New Roman"/>
                          <a:cs typeface="Arial" panose="020B0604020202020204" pitchFamily="34" charset="0"/>
                        </a:rPr>
                        <a:t> أننا خلصنا من عقوبة الخطية للأبد</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389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التعريف</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عمل الله الذي يضمن أن عطية الخلاص عندما يتم قبولها مرة ستكون للأبد ولا يمكن فقدانها</a:t>
                      </a:r>
                      <a:r>
                        <a:rPr lang="ar-JO" sz="2800" b="1" i="0" baseline="0" dirty="0">
                          <a:effectLst/>
                          <a:latin typeface="Arial" panose="020B0604020202020204" pitchFamily="34" charset="0"/>
                          <a:ea typeface="Times New Roman"/>
                          <a:cs typeface="Arial" panose="020B0604020202020204" pitchFamily="34" charset="0"/>
                        </a:rPr>
                        <a:t> (رايري، اللاهوت الأساسي، 328)</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إدراك حق الضمان الأبدي أو الثبات (رايري،</a:t>
                      </a:r>
                      <a:r>
                        <a:rPr lang="ar-JO" sz="2800" b="1" i="0" baseline="0" dirty="0">
                          <a:effectLst/>
                          <a:latin typeface="Arial" panose="020B0604020202020204" pitchFamily="34" charset="0"/>
                          <a:ea typeface="Times New Roman"/>
                          <a:cs typeface="Arial" panose="020B0604020202020204" pitchFamily="34" charset="0"/>
                        </a:rPr>
                        <a:t> اللاهوت الأساسي، 328)</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565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715345676"/>
              </p:ext>
            </p:extLst>
          </p:nvPr>
        </p:nvGraphicFramePr>
        <p:xfrm>
          <a:off x="-9159" y="670983"/>
          <a:ext cx="9153159" cy="6250746"/>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خدمة</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الروح</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الختم (أف 1: 13-14)</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التأكيد (رو 8: 15-17)</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المؤمن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مركزه كابن لله (رو 8: 16ب)</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التطبيق أو الثقة (رو 8: 16أ)</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المستلمون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كل المؤمنون يمتلكونها</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بعض المؤمنون يشككون</a:t>
                      </a:r>
                      <a:endParaRPr lang="en-US" sz="32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الديمومة</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لا يمكن فقدانها (يو 6: 39-40، 10: 27-29، رو 8: 30، 38-39، عب 7: 25)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يمكن فقدانه ( لهذا السبب كتب يوحنا 1 يو 5: 11-13)</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ترانيم</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لأني عالم بمن آمنت</a:t>
                      </a:r>
                      <a:endParaRPr lang="en-US" sz="28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في المسيح وحده </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الصخرة القوية</a:t>
                      </a:r>
                      <a:r>
                        <a:rPr lang="en-US" sz="2800" b="1" i="0" dirty="0">
                          <a:effectLst/>
                          <a:latin typeface="Arial" panose="020B0604020202020204" pitchFamily="34" charset="0"/>
                          <a:ea typeface="Times New Roman"/>
                          <a:cs typeface="Arial" panose="020B0604020202020204" pitchFamily="34" charset="0"/>
                        </a:rPr>
                        <a:t> </a:t>
                      </a:r>
                    </a:p>
                    <a:p>
                      <a:pPr algn="ctr">
                        <a:spcAft>
                          <a:spcPts val="0"/>
                        </a:spcAft>
                        <a:tabLst>
                          <a:tab pos="736600" algn="l"/>
                          <a:tab pos="1536700" algn="l"/>
                          <a:tab pos="4114800" algn="l"/>
                          <a:tab pos="5143500" algn="l"/>
                        </a:tabLst>
                      </a:pP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التأكيد المبارك</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الآن أنا أنتمي ليسوع</a:t>
                      </a:r>
                      <a:r>
                        <a:rPr lang="en-US" sz="2800" b="1" i="0" dirty="0">
                          <a:effectLst/>
                          <a:latin typeface="Arial" panose="020B0604020202020204" pitchFamily="34" charset="0"/>
                          <a:ea typeface="Times New Roman"/>
                          <a:cs typeface="Arial" panose="020B0604020202020204" pitchFamily="34" charset="0"/>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15829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a:t>
            </a:r>
            <a:br>
              <a:rPr lang="ar-JO" sz="6600" dirty="0">
                <a:effectLst>
                  <a:glow rad="127000">
                    <a:schemeClr val="tx1"/>
                  </a:glow>
                </a:effectLst>
                <a:ea typeface="ＭＳ Ｐゴシック" charset="0"/>
              </a:rPr>
            </a:br>
            <a:r>
              <a:rPr lang="ar-JO" sz="6600" dirty="0">
                <a:solidFill>
                  <a:srgbClr val="FFFF00"/>
                </a:solidFill>
                <a:effectLst>
                  <a:glow rad="127000">
                    <a:schemeClr val="tx1"/>
                  </a:glow>
                </a:effectLst>
                <a:ea typeface="ＭＳ Ｐゴシック" charset="0"/>
              </a:rPr>
              <a:t>اللاهوتي</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63907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 مخططات اللاهوت والعقيدة المسيحية ،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36AF0EBE-1172-034B-92A0-C7249CF8D1BF}"/>
              </a:ext>
            </a:extLst>
          </p:cNvPr>
          <p:cNvSpPr txBox="1">
            <a:spLocks/>
          </p:cNvSpPr>
          <p:nvPr/>
        </p:nvSpPr>
        <p:spPr bwMode="auto">
          <a:xfrm>
            <a:off x="76200" y="108966"/>
            <a:ext cx="8091921"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عمل الله الثالوث يدعم الضمان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34" name="Text Box 3">
            <a:extLst>
              <a:ext uri="{FF2B5EF4-FFF2-40B4-BE49-F238E27FC236}">
                <a16:creationId xmlns:a16="http://schemas.microsoft.com/office/drawing/2014/main" id="{BF6A2D0D-9D68-5C4C-8D4F-D13929BE5BC3}"/>
              </a:ext>
            </a:extLst>
          </p:cNvPr>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الله                  الآب</a:t>
            </a:r>
            <a:endParaRPr lang="en-US" sz="5400" dirty="0">
              <a:effectLst>
                <a:glow rad="127000">
                  <a:schemeClr val="tx1"/>
                </a:glow>
              </a:effectLst>
              <a:ea typeface="ＭＳ Ｐゴシック" charset="0"/>
            </a:endParaRP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08350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الإختيار</a:t>
            </a:r>
            <a:endParaRPr lang="en-US" sz="5400" dirty="0">
              <a:effectLst>
                <a:glow rad="127000">
                  <a:schemeClr val="tx1"/>
                </a:glow>
              </a:effectLst>
              <a:ea typeface="ＭＳ Ｐゴシック" charset="0"/>
            </a:endParaRP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32347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 ؟</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6: 37</a:t>
            </a:r>
            <a:r>
              <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977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a:t>
            </a:r>
            <a:r>
              <a:rPr lang="ar-SA" dirty="0">
                <a:solidFill>
                  <a:srgbClr val="FFFF00"/>
                </a:solidFill>
                <a:effectLst>
                  <a:glow rad="127000">
                    <a:schemeClr val="tx1"/>
                  </a:glow>
                </a:effectLst>
                <a:ea typeface="Arial" charset="0"/>
              </a:rPr>
              <a:t>أحبوا</a:t>
            </a:r>
            <a:r>
              <a:rPr lang="ar-SA" dirty="0">
                <a:effectLst>
                  <a:glow rad="127000">
                    <a:schemeClr val="tx1"/>
                  </a:glow>
                </a:effectLst>
                <a:ea typeface="Arial" charset="0"/>
              </a:rPr>
              <a:t>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28102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عمل المسيح الإبن</a:t>
            </a:r>
            <a:endParaRPr lang="en-US" sz="5400" dirty="0">
              <a:effectLst>
                <a:glow rad="127000">
                  <a:schemeClr val="tx1"/>
                </a:glow>
              </a:effectLst>
              <a:ea typeface="ＭＳ Ｐゴシック" charset="0"/>
            </a:endParaRP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8530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rtl="1"/>
            <a:r>
              <a:rPr lang="ar-SA" sz="3200" dirty="0"/>
              <a:t>يوحنا ١٠ : ٢٧-٢٩</a:t>
            </a:r>
            <a:br>
              <a:rPr lang="ar-SA" sz="3200" dirty="0"/>
            </a:br>
            <a:r>
              <a:rPr lang="ar-SA" sz="3200" dirty="0"/>
              <a:t>27 خرافي تسمع صوتي، وأنا أعرفها فتتبعني</a:t>
            </a:r>
            <a:r>
              <a:rPr lang="ar-JO" sz="3200" dirty="0"/>
              <a:t> 28 </a:t>
            </a:r>
            <a:r>
              <a:rPr lang="ar-SA" sz="3200" dirty="0"/>
              <a:t>وأنا أعطيها حياة أبدية، ولن تهلك إلى الأبد، ولا يخطفها أحد من يدي</a:t>
            </a:r>
            <a:r>
              <a:rPr lang="ar-JO" sz="3200" dirty="0"/>
              <a:t> 29 </a:t>
            </a:r>
            <a:r>
              <a:rPr lang="ar-SA" sz="3200" dirty="0"/>
              <a:t>أبي الذي أعطاني إياها هو أعظم من الكل، ولا يقدر أحد أن يخطف من يد أبي.</a:t>
            </a: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621457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156002"/>
            <a:ext cx="7772400" cy="830997"/>
          </a:xfrm>
          <a:noFill/>
          <a:ln>
            <a:noFill/>
          </a:ln>
        </p:spPr>
        <p:txBody>
          <a:bodyPr>
            <a:spAutoFit/>
          </a:bodyPr>
          <a:lstStyle/>
          <a:p>
            <a:pPr eaLnBrk="1" hangingPunct="1"/>
            <a:r>
              <a:rPr lang="ar-SA" sz="4800" kern="1200" dirty="0">
                <a:solidFill>
                  <a:srgbClr val="000000"/>
                </a:solidFill>
                <a:ea typeface="ＭＳ Ｐゴシック" charset="0"/>
              </a:rPr>
              <a:t>صدق او لا تصدق!</a:t>
            </a:r>
            <a:endParaRPr lang="en-US" sz="4800" kern="1200" dirty="0">
              <a:solidFill>
                <a:srgbClr val="000000"/>
              </a:solidFill>
              <a:ea typeface="ＭＳ Ｐゴシック" charset="0"/>
            </a:endParaRP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4950" y="-1419827"/>
            <a:ext cx="6477000"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 نعرف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 أعطانا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حياة أبدية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هل يمكننا أن نعرف ؟</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674879"/>
      </p:ext>
    </p:extLst>
  </p:cSld>
  <p:clrMapOvr>
    <a:masterClrMapping/>
  </p:clrMapOvr>
  <p:transition spd="slow">
    <p:push dir="d"/>
  </p:transition>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eaLnBrk="1" hangingPunct="1">
              <a:defRPr/>
            </a:pPr>
            <a:r>
              <a:rPr lang="ar-JO"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إدعاء مذهل</a:t>
            </a:r>
            <a:endParaRPr lang="en-US" sz="4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 الحق أقول لكم إن من يسمع كلامي</a:t>
            </a:r>
            <a:r>
              <a:rPr kumimoji="0" lang="ar-JO" sz="3600" b="1" i="0"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ويؤمن بالذي أرسلني </a:t>
            </a:r>
            <a:r>
              <a:rPr kumimoji="0" lang="ar-JO"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فله حياة أبدية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ولا يأتي إلى دينونة بل قد انتقل من الموت إلى الحياة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070735"/>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ar-JO" dirty="0">
                <a:effectLst>
                  <a:outerShdw blurRad="38100" dist="38100" dir="2700000" algn="tl">
                    <a:srgbClr val="000000"/>
                  </a:outerShdw>
                </a:effectLst>
                <a:ea typeface="ＭＳ Ｐゴシック" charset="0"/>
              </a:rPr>
              <a:t>دائم؟</a:t>
            </a:r>
            <a:endParaRPr lang="en-US" dirty="0">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defPPr>
              <a:defRPr lang="en-US"/>
            </a:defPPr>
            <a:lvl1pPr algn="ctr" eaLnBrk="0" fontAlgn="base" hangingPunct="0">
              <a:spcBef>
                <a:spcPct val="0"/>
              </a:spcBef>
              <a:spcAft>
                <a:spcPct val="0"/>
              </a:spcAft>
              <a:defRPr sz="4000" b="1">
                <a:solidFill>
                  <a:srgbClr val="FFFFFF"/>
                </a:solidFill>
                <a:effectLst>
                  <a:glow rad="228600">
                    <a:schemeClr val="bg2">
                      <a:alpha val="77444"/>
                    </a:schemeClr>
                  </a:glow>
                  <a:outerShdw blurRad="38100" dist="38100" dir="2700000" algn="tl">
                    <a:srgbClr val="000000"/>
                  </a:outerShdw>
                </a:effectLst>
                <a:latin typeface="Arial" charset="0"/>
                <a:ea typeface="ＭＳ Ｐゴシック" charset="0"/>
                <a:cs typeface="Arial" charset="0"/>
              </a:defRPr>
            </a:lvl1pPr>
            <a:lvl2pPr marL="37931725" indent="-37474525" eaLnBrk="0" fontAlgn="base" hangingPunct="0">
              <a:spcBef>
                <a:spcPct val="0"/>
              </a:spcBef>
              <a:spcAft>
                <a:spcPct val="0"/>
              </a:spcAft>
              <a:defRPr sz="2400">
                <a:latin typeface="Times New Roman" charset="0"/>
                <a:ea typeface="ＭＳ Ｐゴシック" charset="0"/>
                <a:cs typeface="ＭＳ Ｐゴシック" charset="0"/>
              </a:defRPr>
            </a:lvl2pPr>
            <a:lvl3pPr eaLnBrk="0" fontAlgn="base" hangingPunct="0">
              <a:spcBef>
                <a:spcPct val="0"/>
              </a:spcBef>
              <a:spcAft>
                <a:spcPct val="0"/>
              </a:spcAft>
              <a:defRPr sz="2400">
                <a:latin typeface="Times New Roman" charset="0"/>
                <a:ea typeface="ＭＳ Ｐゴシック" charset="0"/>
                <a:cs typeface="ＭＳ Ｐゴシック" charset="0"/>
              </a:defRPr>
            </a:lvl3pPr>
            <a:lvl4pPr eaLnBrk="0" fontAlgn="base" hangingPunct="0">
              <a:spcBef>
                <a:spcPct val="0"/>
              </a:spcBef>
              <a:spcAft>
                <a:spcPct val="0"/>
              </a:spcAft>
              <a:defRPr sz="2400">
                <a:latin typeface="Times New Roman" charset="0"/>
                <a:ea typeface="ＭＳ Ｐゴシック" charset="0"/>
                <a:cs typeface="ＭＳ Ｐゴシック" charset="0"/>
              </a:defRPr>
            </a:lvl4pPr>
            <a:lvl5pPr eaLnBrk="0" fontAlgn="base" hangingPunct="0">
              <a:spcBef>
                <a:spcPct val="0"/>
              </a:spcBef>
              <a:spcAft>
                <a:spcPct val="0"/>
              </a:spcAft>
              <a:defRPr sz="2400">
                <a:latin typeface="Times New Roman" charset="0"/>
                <a:ea typeface="ＭＳ Ｐゴシック" charset="0"/>
                <a:cs typeface="ＭＳ Ｐゴシック" charset="0"/>
              </a:defRPr>
            </a:lvl5pPr>
            <a:lvl6pPr marL="457200" eaLnBrk="0" fontAlgn="base" hangingPunct="0">
              <a:spcBef>
                <a:spcPct val="0"/>
              </a:spcBef>
              <a:spcAft>
                <a:spcPct val="0"/>
              </a:spcAft>
              <a:defRPr sz="2400">
                <a:latin typeface="Times New Roman" charset="0"/>
                <a:ea typeface="ＭＳ Ｐゴシック" charset="0"/>
                <a:cs typeface="ＭＳ Ｐゴシック" charset="0"/>
              </a:defRPr>
            </a:lvl6pPr>
            <a:lvl7pPr marL="914400" eaLnBrk="0" fontAlgn="base" hangingPunct="0">
              <a:spcBef>
                <a:spcPct val="0"/>
              </a:spcBef>
              <a:spcAft>
                <a:spcPct val="0"/>
              </a:spcAft>
              <a:defRPr sz="2400">
                <a:latin typeface="Times New Roman" charset="0"/>
                <a:ea typeface="ＭＳ Ｐゴシック" charset="0"/>
                <a:cs typeface="ＭＳ Ｐゴシック" charset="0"/>
              </a:defRPr>
            </a:lvl7pPr>
            <a:lvl8pPr marL="1371600" eaLnBrk="0" fontAlgn="base" hangingPunct="0">
              <a:spcBef>
                <a:spcPct val="0"/>
              </a:spcBef>
              <a:spcAft>
                <a:spcPct val="0"/>
              </a:spcAft>
              <a:defRPr sz="2400">
                <a:latin typeface="Times New Roman" charset="0"/>
                <a:ea typeface="ＭＳ Ｐゴシック" charset="0"/>
                <a:cs typeface="ＭＳ Ｐゴシック" charset="0"/>
              </a:defRPr>
            </a:lvl8pPr>
            <a:lvl9pPr marL="1828800" eaLnBrk="0" fontAlgn="base" hangingPunct="0">
              <a:spcBef>
                <a:spcPct val="0"/>
              </a:spcBef>
              <a:spcAft>
                <a:spcPct val="0"/>
              </a:spcAft>
              <a:defRPr sz="2400">
                <a:latin typeface="Times New Roman"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كل ما يعطيني الآب فإلي يقبل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ومن يقبل إليَّ لا أخرجه خارجاً</a:t>
            </a:r>
            <a:b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u="none" strike="noStrike" kern="1200" cap="none" spc="0" normalizeH="0" baseline="0" noProof="0" dirty="0">
                <a:ln>
                  <a:noFill/>
                </a:ln>
                <a:solidFill>
                  <a:srgbClr val="FFFFFF"/>
                </a:solidFill>
                <a:effectLst>
                  <a:glow rad="228600">
                    <a:srgbClr val="000000">
                      <a:alpha val="77444"/>
                    </a:srgbClr>
                  </a:glow>
                  <a:outerShdw blurRad="38100" dist="38100" dir="2700000" algn="tl">
                    <a:srgbClr val="000000"/>
                  </a:outerShdw>
                </a:effectLst>
                <a:uLnTx/>
                <a:uFillTx/>
                <a:latin typeface="Arial" panose="020B0604020202020204" pitchFamily="34" charset="0"/>
                <a:cs typeface="Arial" panose="020B0604020202020204" pitchFamily="34" charset="0"/>
              </a:rPr>
              <a:t>(يوحنا 6: 37)</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5385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eaLnBrk="1" hangingPunct="1">
              <a:defRPr/>
            </a:pPr>
            <a:r>
              <a:rPr lang="ar-JO" sz="4000" dirty="0">
                <a:effectLst>
                  <a:glow rad="177800">
                    <a:schemeClr val="tx1">
                      <a:alpha val="75000"/>
                    </a:schemeClr>
                  </a:glow>
                </a:effectLst>
                <a:ea typeface="+mj-ea"/>
                <a:cs typeface="Arial" panose="020B0604020202020204" pitchFamily="34" charset="0"/>
              </a:rPr>
              <a:t>عمل ختم الروح</a:t>
            </a:r>
            <a:endParaRPr lang="en-US" sz="4000" dirty="0">
              <a:effectLst>
                <a:glow rad="177800">
                  <a:schemeClr val="tx1">
                    <a:alpha val="75000"/>
                  </a:schemeClr>
                </a:glow>
              </a:effectLst>
              <a:ea typeface="+mj-ea"/>
              <a:cs typeface="Arial" panose="020B0604020202020204" pitchFamily="34" charset="0"/>
            </a:endParaRP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8780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ويقدم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dirty="0">
                <a:effectLst>
                  <a:glow rad="127000">
                    <a:schemeClr val="tx1"/>
                  </a:glow>
                </a:effectLst>
                <a:ea typeface="ＭＳ Ｐゴシック" charset="0"/>
              </a:rPr>
            </a:br>
            <a:r>
              <a:rPr lang="ar-JO" sz="2800" dirty="0">
                <a:effectLst>
                  <a:glow rad="127000">
                    <a:schemeClr val="tx1"/>
                  </a:glow>
                </a:effectLst>
                <a:ea typeface="ＭＳ Ｐゴシック" charset="0"/>
              </a:rPr>
              <a:t>13 الذي فيه أيضاَ أنتم إذ سمعتم كلمة الحق إنجيل خلاصكم الذي فيه أيضاً إذ آمنتم </a:t>
            </a:r>
            <a:r>
              <a:rPr lang="ar-JO" sz="2800" dirty="0">
                <a:solidFill>
                  <a:srgbClr val="FFFF00"/>
                </a:solidFill>
                <a:effectLst>
                  <a:glow rad="127000">
                    <a:schemeClr val="tx1"/>
                  </a:glow>
                </a:effectLst>
                <a:ea typeface="ＭＳ Ｐゴシック" charset="0"/>
              </a:rPr>
              <a:t>ختمتم </a:t>
            </a:r>
            <a:r>
              <a:rPr lang="ar-JO" sz="2800" dirty="0">
                <a:effectLst>
                  <a:glow rad="127000">
                    <a:schemeClr val="tx1"/>
                  </a:glow>
                </a:effectLst>
                <a:ea typeface="ＭＳ Ｐゴシック" charset="0"/>
              </a:rPr>
              <a:t>بروح الموعد القدوس 14 الذي هو </a:t>
            </a:r>
            <a:r>
              <a:rPr lang="ar-JO" sz="2800" dirty="0">
                <a:solidFill>
                  <a:srgbClr val="FFFF00"/>
                </a:solidFill>
                <a:effectLst>
                  <a:glow rad="127000">
                    <a:schemeClr val="tx1"/>
                  </a:glow>
                </a:effectLst>
                <a:ea typeface="ＭＳ Ｐゴシック" charset="0"/>
              </a:rPr>
              <a:t>عربون ميراثنا</a:t>
            </a:r>
            <a:r>
              <a:rPr lang="ar-JO" sz="2800" dirty="0">
                <a:effectLst>
                  <a:glow rad="127000">
                    <a:schemeClr val="tx1"/>
                  </a:glow>
                </a:effectLst>
                <a:ea typeface="ＭＳ Ｐゴシック" charset="0"/>
              </a:rPr>
              <a:t> لفداء المقتنى لمدح مجده</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(أف 1: 13-14)</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ولا تحزنوا روح الله القدوس الذي به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ختمتم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 4: 30)</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تأكيد</a:t>
            </a: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br>
              <a:rPr lang="ar-JO" sz="9600" i="1" dirty="0">
                <a:solidFill>
                  <a:srgbClr val="800000"/>
                </a:solidFill>
                <a:effectLst>
                  <a:outerShdw blurRad="38100" dist="38100" dir="2700000" algn="tl">
                    <a:srgbClr val="DDDDDD"/>
                  </a:outerShdw>
                </a:effectLst>
                <a:ea typeface="Osaka" charset="0"/>
                <a:cs typeface="Arial" panose="020B0604020202020204" pitchFamily="34" charset="0"/>
              </a:rPr>
            </a:br>
            <a:r>
              <a:rPr lang="ar-JO" sz="9600" i="1" dirty="0">
                <a:solidFill>
                  <a:srgbClr val="800000"/>
                </a:solidFill>
                <a:effectLst>
                  <a:outerShdw blurRad="38100" dist="38100" dir="2700000" algn="tl">
                    <a:srgbClr val="DDDDDD"/>
                  </a:outerShdw>
                </a:effectLst>
                <a:ea typeface="Osaka" charset="0"/>
                <a:cs typeface="Arial" panose="020B0604020202020204" pitchFamily="34" charset="0"/>
              </a:rPr>
              <a:t>الخلاص</a:t>
            </a:r>
            <a:endParaRPr lang="en-US" sz="9600" i="1" dirty="0">
              <a:solidFill>
                <a:srgbClr val="800000"/>
              </a:solidFill>
              <a:effectLst>
                <a:outerShdw blurRad="38100" dist="38100" dir="2700000" algn="tl">
                  <a:srgbClr val="DDDDDD"/>
                </a:outerShdw>
              </a:effectLst>
              <a:ea typeface="Osaka"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رومية ١٠ : ٩-١٠</a:t>
            </a:r>
          </a:p>
        </p:txBody>
      </p:sp>
      <p:sp>
        <p:nvSpPr>
          <p:cNvPr id="5" name="Title 1"/>
          <p:cNvSpPr txBox="1">
            <a:spLocks/>
          </p:cNvSpPr>
          <p:nvPr/>
        </p:nvSpPr>
        <p:spPr bwMode="auto">
          <a:xfrm>
            <a:off x="71500" y="980728"/>
            <a:ext cx="9072500"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9 لأنك إن اعترفت بفمك بالرب يسوع، وآمنت بقلبك أن الله أقامه من الأموات، خلصت</a:t>
            </a:r>
            <a:r>
              <a:rPr kumimoji="0" lang="ar-JO"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10 </a:t>
            </a: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لأن القلب يؤمن به للبر، والفم يعترف به للخلاص.</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إنتصار</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04656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ar-JO" sz="6000" dirty="0">
                <a:solidFill>
                  <a:schemeClr val="tx1"/>
                </a:solidFill>
                <a:cs typeface="Arial" panose="020B0604020202020204" pitchFamily="34" charset="0"/>
              </a:rPr>
              <a:t>طبيعة</a:t>
            </a:r>
            <a:br>
              <a:rPr lang="ar-JO" sz="6000" dirty="0">
                <a:solidFill>
                  <a:schemeClr val="tx1"/>
                </a:solidFill>
                <a:cs typeface="Arial" panose="020B0604020202020204" pitchFamily="34" charset="0"/>
              </a:rPr>
            </a:br>
            <a:r>
              <a:rPr lang="ar-JO" sz="6000" dirty="0">
                <a:solidFill>
                  <a:schemeClr val="tx1"/>
                </a:solidFill>
                <a:cs typeface="Arial" panose="020B0604020202020204" pitchFamily="34" charset="0"/>
              </a:rPr>
              <a:t>الخلاص</a:t>
            </a:r>
            <a:endParaRPr lang="en-US" sz="6000" dirty="0">
              <a:solidFill>
                <a:schemeClr val="tx1"/>
              </a:solidFill>
              <a:cs typeface="Arial" panose="020B0604020202020204" pitchFamily="34"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حريتنا من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تثبت ضماننا</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4"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34121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وقوف المؤمن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أمام الله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يثبت الضمان</a:t>
            </a:r>
            <a:endParaRPr lang="en-US" sz="3600" dirty="0">
              <a:effectLst>
                <a:glow rad="127000">
                  <a:schemeClr val="tx1"/>
                </a:glow>
              </a:effectLst>
              <a:ea typeface="ＭＳ Ｐゴシック" charset="0"/>
            </a:endParaRPr>
          </a:p>
        </p:txBody>
      </p:sp>
      <p:sp>
        <p:nvSpPr>
          <p:cNvPr id="432132" name="Text Box 3"/>
          <p:cNvSpPr txBox="1">
            <a:spLocks noChangeArrowheads="1"/>
          </p:cNvSpPr>
          <p:nvPr/>
        </p:nvSpPr>
        <p:spPr bwMode="auto">
          <a:xfrm>
            <a:off x="7981950" y="115888"/>
            <a:ext cx="1016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02248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الدعم </a:t>
            </a:r>
            <a:r>
              <a:rPr lang="ar-JO" sz="6600" dirty="0">
                <a:solidFill>
                  <a:srgbClr val="FFFF00"/>
                </a:solidFill>
                <a:effectLst>
                  <a:glow rad="127000">
                    <a:schemeClr val="tx1"/>
                  </a:glow>
                </a:effectLst>
                <a:ea typeface="ＭＳ Ｐゴシック" charset="0"/>
              </a:rPr>
              <a:t>الكتابي</a:t>
            </a:r>
            <a:r>
              <a:rPr lang="ar-JO" sz="6600" dirty="0">
                <a:effectLst>
                  <a:glow rad="127000">
                    <a:schemeClr val="tx1"/>
                  </a:glow>
                </a:effectLst>
                <a:ea typeface="ＭＳ Ｐゴシック" charset="0"/>
              </a:rPr>
              <a:t>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للضمان الأبدي</a:t>
            </a:r>
            <a:endParaRPr lang="en-US" sz="6600" dirty="0">
              <a:effectLst>
                <a:glow rad="127000">
                  <a:schemeClr val="tx1"/>
                </a:glow>
              </a:effectLst>
              <a:ea typeface="ＭＳ Ｐゴシック" charset="0"/>
            </a:endParaRP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23305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01947"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8" name="Oval Callout 7"/>
          <p:cNvSpPr>
            <a:spLocks noChangeArrowheads="1"/>
          </p:cNvSpPr>
          <p:nvPr/>
        </p:nvSpPr>
        <p:spPr bwMode="auto">
          <a:xfrm>
            <a:off x="3373760"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686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ea typeface="ＭＳ Ｐゴシック" charset="-128"/>
                <a:cs typeface="Arial" panose="020B0604020202020204" pitchFamily="34" charset="0"/>
              </a:rPr>
            </a:br>
            <a:r>
              <a:rPr lang="ar-JO" cap="none" dirty="0">
                <a:effectLst>
                  <a:outerShdw blurRad="38100" dist="38100" dir="2700000" algn="tl">
                    <a:srgbClr val="000000"/>
                  </a:outerShdw>
                </a:effectLst>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ea typeface="ＭＳ Ｐゴシック" charset="-128"/>
              <a:cs typeface="Arial" panose="020B0604020202020204" pitchFamily="34" charset="0"/>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b="1" dirty="0">
                <a:solidFill>
                  <a:schemeClr val="tx1"/>
                </a:solidFill>
                <a:latin typeface="Accordance" panose="00000400000000000000" pitchFamily="2" charset="-78"/>
                <a:ea typeface="Accordance" panose="00000400000000000000" pitchFamily="2" charset="-78"/>
                <a:cs typeface="Accordance" panose="00000400000000000000" pitchFamily="2" charset="-78"/>
              </a:rPr>
              <a:t>البر في رسالة رومية</a:t>
            </a:r>
            <a:endParaRPr lang="en-US" sz="4000" dirty="0">
              <a:solidFill>
                <a:schemeClr val="tx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042626859"/>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1"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بر</a:t>
                      </a: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 الله/ التبرير بالإيمان بالمسيح – ليس بالناموس</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1-11</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الإصحاحات 12-16</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موضحاً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البر مطبقاً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لاهوتياً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عملياً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بماذا نؤمن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كيف نتصرف</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عمودياً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أفقياً</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بالله</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rPr>
                        <a:t>العلاقة بالآخرين</a:t>
                      </a:r>
                      <a:endParaRPr kumimoji="0" lang="en-US" sz="2000" b="1" i="0" u="none" strike="noStrike" cap="none" normalizeH="0" baseline="0" dirty="0">
                        <a:ln>
                          <a:noFill/>
                        </a:ln>
                        <a:solidFill>
                          <a:srgbClr val="FFFFFF"/>
                        </a:solidFill>
                        <a:effectLst/>
                        <a:latin typeface="Accordance" panose="00000400000000000000" pitchFamily="2" charset="-78"/>
                        <a:ea typeface="Accordance" panose="00000400000000000000" pitchFamily="2" charset="-78"/>
                        <a:cs typeface="Accordance" panose="00000400000000000000" pitchFamily="2" charset="-78"/>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lgn="r">
              <a:defRPr/>
            </a:pPr>
            <a:r>
              <a:rPr lang="ar-JO" cap="none" dirty="0">
                <a:latin typeface="Arial" panose="020B0604020202020204" pitchFamily="34" charset="0"/>
                <a:ea typeface="ＭＳ Ｐゴシック" charset="-128"/>
                <a:cs typeface="Arial" panose="020B0604020202020204" pitchFamily="34" charset="0"/>
              </a:rPr>
              <a:t>النعمة هي ...</a:t>
            </a:r>
            <a:endParaRPr lang="en-US" cap="none"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eaLnBrk="0" hangingPunct="0">
              <a:defRPr/>
            </a:pPr>
            <a:r>
              <a:rPr lang="ar-JO" sz="4000" b="1" dirty="0">
                <a:solidFill>
                  <a:srgbClr val="FFFFCC"/>
                </a:solidFill>
                <a:effectLst>
                  <a:outerShdw blurRad="38100" dist="38100" dir="2700000" algn="tl">
                    <a:srgbClr val="000000"/>
                  </a:outerShdw>
                </a:effectLst>
                <a:latin typeface="Arial" panose="020B0604020202020204" pitchFamily="34" charset="0"/>
                <a:ea typeface="Arial MT" charset="0"/>
                <a:cs typeface="Arial" panose="020B0604020202020204" pitchFamily="34" charset="0"/>
              </a:rPr>
              <a:t>رومية 3: 24</a:t>
            </a:r>
            <a:endParaRPr lang="en-US" sz="4000" b="1" dirty="0">
              <a:solidFill>
                <a:srgbClr val="FFFFCC"/>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3" name="Text Placeholder 2"/>
          <p:cNvSpPr>
            <a:spLocks noGrp="1"/>
          </p:cNvSpPr>
          <p:nvPr>
            <p:ph type="body" idx="1"/>
          </p:nvPr>
        </p:nvSpPr>
        <p:spPr>
          <a:xfrm>
            <a:off x="3027363" y="938213"/>
            <a:ext cx="3273425" cy="4506912"/>
          </a:xfrm>
        </p:spPr>
        <p:txBody>
          <a:bodyPr/>
          <a:lstStyle/>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غنى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الله</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على</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حساب</a:t>
            </a:r>
          </a:p>
          <a:p>
            <a:pPr algn="ct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المسيح</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154984"/>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4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229600" y="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9221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extLst>
              <p:ext uri="{D42A27DB-BD31-4B8C-83A1-F6EECF244321}">
                <p14:modId xmlns:p14="http://schemas.microsoft.com/office/powerpoint/2010/main" val="894054648"/>
              </p:ext>
            </p:extLst>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الزمن</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حالتي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التحرر</a:t>
                      </a:r>
                      <a:r>
                        <a:rPr b="1" i="0" dirty="0">
                          <a:solidFill>
                            <a:schemeClr val="accent3">
                              <a:lumOff val="44000"/>
                            </a:schemeClr>
                          </a:solidFill>
                          <a:latin typeface="Arial" panose="020B0604020202020204" pitchFamily="34" charset="0"/>
                          <a:ea typeface="Arial"/>
                          <a:cs typeface="Arial" panose="020B0604020202020204" pitchFamily="34" charset="0"/>
                        </a:rPr>
                        <a:t> من </a:t>
                      </a:r>
                      <a:r>
                        <a:rPr b="1" i="0" dirty="0" err="1">
                          <a:solidFill>
                            <a:schemeClr val="accent3">
                              <a:lumOff val="44000"/>
                            </a:schemeClr>
                          </a:solidFill>
                          <a:latin typeface="Arial" panose="020B0604020202020204" pitchFamily="34" charset="0"/>
                          <a:ea typeface="Arial"/>
                          <a:cs typeface="Arial" panose="020B0604020202020204" pitchFamily="34" charset="0"/>
                        </a:rPr>
                        <a:t>الخطية</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الوقت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عقيدة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الماضي</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لقد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آمنت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rtl="1">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جزاء</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موته</a:t>
                      </a:r>
                      <a:r>
                        <a:rPr b="1" i="0" dirty="0">
                          <a:solidFill>
                            <a:schemeClr val="accent3">
                              <a:lumOff val="44000"/>
                            </a:schemeClr>
                          </a:solidFill>
                          <a:latin typeface="Arial" panose="020B0604020202020204" pitchFamily="34" charset="0"/>
                          <a:ea typeface="Arial"/>
                          <a:cs typeface="Arial" panose="020B0604020202020204" pitchFamily="34" charset="0"/>
                        </a:rPr>
                        <a:t> </a:t>
                      </a:r>
                      <a:r>
                        <a:rPr lang="en-US" b="1" i="0" dirty="0">
                          <a:solidFill>
                            <a:schemeClr val="accent3">
                              <a:lumOff val="44000"/>
                            </a:schemeClr>
                          </a:solidFill>
                          <a:latin typeface="Arial" panose="020B0604020202020204" pitchFamily="34" charset="0"/>
                          <a:ea typeface="Arial"/>
                          <a:cs typeface="Arial" panose="020B0604020202020204" pitchFamily="34" charset="0"/>
                        </a:rPr>
                        <a:t>)</a:t>
                      </a:r>
                      <a:r>
                        <a:rPr b="1" i="0" dirty="0">
                          <a:solidFill>
                            <a:schemeClr val="accent3">
                              <a:lumOff val="44000"/>
                            </a:schemeClr>
                          </a:solidFill>
                          <a:latin typeface="Arial" panose="020B0604020202020204" pitchFamily="34" charset="0"/>
                          <a:ea typeface="Arial"/>
                          <a:cs typeface="Arial" panose="020B0604020202020204" pitchFamily="34" charset="0"/>
                        </a:rPr>
                        <a:t>٣:٢١-٢٤</a:t>
                      </a:r>
                      <a:r>
                        <a:rPr lang="en-US" b="1" i="0" dirty="0">
                          <a:solidFill>
                            <a:schemeClr val="accent3">
                              <a:lumOff val="44000"/>
                            </a:schemeClr>
                          </a:solidFill>
                          <a:latin typeface="Arial" panose="020B0604020202020204" pitchFamily="34" charset="0"/>
                          <a:ea typeface="Arial"/>
                          <a:cs typeface="Arial" panose="020B0604020202020204" pitchFamily="34" charset="0"/>
                        </a:rPr>
                        <a:t>(</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الحكم</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بموتي</a:t>
                      </a:r>
                      <a:r>
                        <a:rPr b="1" i="0" dirty="0">
                          <a:solidFill>
                            <a:schemeClr val="accent3">
                              <a:lumOff val="44000"/>
                            </a:schemeClr>
                          </a:solidFill>
                          <a:latin typeface="Arial" panose="020B0604020202020204" pitchFamily="34" charset="0"/>
                          <a:ea typeface="Arial"/>
                          <a:cs typeface="Arial" panose="020B0604020202020204" pitchFamily="34" charset="0"/>
                        </a:rPr>
                        <a:t>
</a:t>
                      </a:r>
                      <a:r>
                        <a:rPr lang="en-US" b="1" i="0" dirty="0">
                          <a:solidFill>
                            <a:schemeClr val="accent3">
                              <a:lumOff val="44000"/>
                            </a:schemeClr>
                          </a:solidFill>
                          <a:latin typeface="Arial" panose="020B0604020202020204" pitchFamily="34" charset="0"/>
                          <a:ea typeface="Arial"/>
                          <a:cs typeface="Arial" panose="020B0604020202020204" pitchFamily="34" charset="0"/>
                        </a:rPr>
                        <a:t>)</a:t>
                      </a:r>
                      <a:r>
                        <a:rPr b="1" i="0" dirty="0">
                          <a:solidFill>
                            <a:schemeClr val="accent3">
                              <a:lumOff val="44000"/>
                            </a:schemeClr>
                          </a:solidFill>
                          <a:latin typeface="Arial" panose="020B0604020202020204" pitchFamily="34" charset="0"/>
                          <a:ea typeface="Arial"/>
                          <a:cs typeface="Arial" panose="020B0604020202020204" pitchFamily="34" charset="0"/>
                        </a:rPr>
                        <a:t>٦:٣-٧</a:t>
                      </a:r>
                      <a:r>
                        <a:rPr lang="en-US" b="1" i="0" dirty="0">
                          <a:solidFill>
                            <a:schemeClr val="accent3">
                              <a:lumOff val="44000"/>
                            </a:schemeClr>
                          </a:solidFill>
                          <a:latin typeface="Arial" panose="020B0604020202020204" pitchFamily="34" charset="0"/>
                          <a:ea typeface="Arial"/>
                          <a:cs typeface="Arial" panose="020B0604020202020204" pitchFamily="34" charset="0"/>
                        </a:rPr>
                        <a:t>(</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قبلت</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المسيح</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التبرير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الموضعي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أنا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مؤمن</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قوة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سكنى</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الروح</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القدس</a:t>
                      </a:r>
                      <a:r>
                        <a:rPr b="1" i="0" dirty="0">
                          <a:solidFill>
                            <a:schemeClr val="accent3">
                              <a:lumOff val="44000"/>
                            </a:schemeClr>
                          </a:solidFill>
                          <a:latin typeface="Arial" panose="020B0604020202020204" pitchFamily="34" charset="0"/>
                          <a:ea typeface="Arial"/>
                          <a:cs typeface="Arial" panose="020B0604020202020204" pitchFamily="34" charset="0"/>
                        </a:rPr>
                        <a:t>
(٨:٢-١٤)</a:t>
                      </a: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b="1" i="0" dirty="0" err="1">
                          <a:latin typeface="Arial" panose="020B0604020202020204" pitchFamily="34" charset="0"/>
                          <a:cs typeface="Arial" panose="020B0604020202020204" pitchFamily="34" charset="0"/>
                        </a:rPr>
                        <a:t>بينما</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اعيش</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بالروح</a:t>
                      </a:r>
                      <a:r>
                        <a:rPr b="1" i="0" dirty="0">
                          <a:latin typeface="Arial" panose="020B0604020202020204" pitchFamily="34" charset="0"/>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تقديس</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تدريجي</a:t>
                      </a:r>
                      <a:r>
                        <a:rPr b="1" i="0" dirty="0">
                          <a:solidFill>
                            <a:schemeClr val="accent3">
                              <a:lumOff val="44000"/>
                            </a:schemeClr>
                          </a:solidFill>
                          <a:latin typeface="Arial" panose="020B0604020202020204" pitchFamily="34" charset="0"/>
                          <a:ea typeface="Arial"/>
                          <a:cs typeface="Arial" panose="020B0604020202020204" pitchFamily="34" charset="0"/>
                        </a:rPr>
                        <a:t>)</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المستقبل</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سأخلص</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من</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خلال</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خلاص</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(٨:٢٢-٢٥)</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احصل</a:t>
                      </a:r>
                      <a:r>
                        <a:rPr b="1" i="0" dirty="0">
                          <a:solidFill>
                            <a:schemeClr val="accent3">
                              <a:lumOff val="44000"/>
                            </a:schemeClr>
                          </a:solidFill>
                          <a:latin typeface="Arial" panose="020B0604020202020204" pitchFamily="34" charset="0"/>
                          <a:ea typeface="Arial"/>
                          <a:cs typeface="Arial" panose="020B0604020202020204" pitchFamily="34" charset="0"/>
                        </a:rPr>
                        <a:t> على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الممجد</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التمجيد</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النهائي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pPr algn="ctr"/>
            <a:r>
              <a:rPr dirty="0" err="1">
                <a:cs typeface="Arial" panose="020B0604020202020204" pitchFamily="34" charset="0"/>
              </a:rPr>
              <a:t>أزمنة</a:t>
            </a:r>
            <a:r>
              <a:rPr dirty="0">
                <a:cs typeface="Arial" panose="020B0604020202020204" pitchFamily="34" charset="0"/>
              </a:rPr>
              <a:t> </a:t>
            </a:r>
            <a:r>
              <a:rPr dirty="0" err="1">
                <a:cs typeface="Arial" panose="020B0604020202020204" pitchFamily="34" charset="0"/>
              </a:rPr>
              <a:t>الخلاص</a:t>
            </a:r>
            <a:r>
              <a:rPr dirty="0">
                <a:cs typeface="Arial" panose="020B0604020202020204" pitchFamily="34" charset="0"/>
              </a:rPr>
              <a:t> </a:t>
            </a:r>
            <a:r>
              <a:rPr dirty="0" err="1">
                <a:cs typeface="Arial" panose="020B0604020202020204" pitchFamily="34" charset="0"/>
              </a:rPr>
              <a:t>الثلاث</a:t>
            </a:r>
            <a:r>
              <a:rPr dirty="0">
                <a:cs typeface="Arial" panose="020B0604020202020204" pitchFamily="34" charset="0"/>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848948" cy="461665"/>
          </a:xfrm>
          <a:prstGeom prst="rect">
            <a:avLst/>
          </a:prstGeom>
          <a:solidFill>
            <a:srgbClr val="0000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1065508" y="6443488"/>
            <a:ext cx="59795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كاي آرثر، ١ بطرس: داخل وخارج (خدمات الوصية، ١٩٩٠)، ١٣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لها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537324" y="1508242"/>
            <a:ext cx="6075702"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لقد انفجرت الآن رؤى النشوة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0760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البدعة؟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913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dirty="0">
                <a:solidFill>
                  <a:srgbClr val="F3F1E4"/>
                </a:solidFill>
                <a:latin typeface="Arial" panose="020B0604020202020204" pitchFamily="34" charset="0"/>
                <a:ea typeface="ＭＳ Ｐゴシック"/>
                <a:cs typeface="Arial" panose="020B0604020202020204" pitchFamily="34" charset="0"/>
              </a:rPr>
              <a:t>،</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42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rtl="1"/>
            <a:r>
              <a:rPr lang="ar-SA" sz="3600" dirty="0"/>
              <a:t>١ يوحنا ٥ : ١٤-١٥</a:t>
            </a:r>
            <a:br>
              <a:rPr lang="ar-SA" sz="3600" dirty="0"/>
            </a:br>
            <a:br>
              <a:rPr lang="en-US" sz="3600" dirty="0"/>
            </a:br>
            <a:r>
              <a:rPr lang="ar-JO" sz="3600" dirty="0"/>
              <a:t>14 وهذه هي الثقة التي لنا عنده: أنه إن طلبنا شيئا حسب مشيئته يسمع لنا 15 وإن كنا نعلم أنه مهما طلبنا يسمع لنا، نعلم أن لنا الطلبات التي طلبناها منه.</a:t>
            </a:r>
            <a:endParaRPr lang="ar-SA" sz="3600" dirty="0"/>
          </a:p>
        </p:txBody>
      </p:sp>
    </p:spTree>
    <p:extLst>
      <p:ext uri="{BB962C8B-B14F-4D97-AF65-F5344CB8AC3E}">
        <p14:creationId xmlns:p14="http://schemas.microsoft.com/office/powerpoint/2010/main" val="253703627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ctr"/>
          <a:lstStyle/>
          <a:p>
            <a:pPr>
              <a:defRPr/>
            </a:pPr>
            <a:r>
              <a:rPr lang="ar-SA" sz="4000" dirty="0">
                <a:effectLst>
                  <a:glow rad="127000">
                    <a:schemeClr val="tx1"/>
                  </a:glow>
                </a:effectLst>
                <a:ea typeface="ＭＳ Ｐゴシック" charset="0"/>
              </a:rPr>
              <a:t>16 إن رأى أحد أخاه يخطئ خطية ليست للموت، يطلب فيعطيه حياة للذين يخطئون ليس للموت.</a:t>
            </a:r>
            <a:endParaRPr lang="en-US" sz="40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7"/>
            <a:ext cx="9144000" cy="30963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توجد خطية للموت ليس لأجل هذه أقول أن يطلب.</a:t>
            </a: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17 كل إثم هو خطية، وتوجد خطية ليست للموت.</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rtl="1">
              <a:defRPr/>
            </a:pPr>
            <a:r>
              <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rPr>
              <a:t> ١</a:t>
            </a:r>
            <a:r>
              <a:rPr lang="ar-SA" sz="3600" b="1" dirty="0">
                <a:latin typeface="Arial" panose="020B0604020202020204" pitchFamily="34" charset="0"/>
                <a:cs typeface="Arial" panose="020B0604020202020204" pitchFamily="34" charset="0"/>
              </a:rPr>
              <a:t>يوحنا ٥ : ١٦-١٧</a:t>
            </a:r>
          </a:p>
        </p:txBody>
      </p:sp>
    </p:spTree>
    <p:extLst>
      <p:ext uri="{BB962C8B-B14F-4D97-AF65-F5344CB8AC3E}">
        <p14:creationId xmlns:p14="http://schemas.microsoft.com/office/powerpoint/2010/main" val="350362624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lgn="ctr">
              <a:defRPr/>
            </a:pP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16 إن رأى أحد أخاه يخطئ خطية ليست للموت، يطلب فيعطيه حياة للذين يخطئون ليس للموت، </a:t>
            </a:r>
            <a:r>
              <a:rPr lang="ar-JO" sz="2800" dirty="0">
                <a:solidFill>
                  <a:srgbClr val="FF0000"/>
                </a:solidFill>
                <a:effectLst>
                  <a:glow rad="228600">
                    <a:srgbClr val="FFFFFF"/>
                  </a:glow>
                </a:effectLst>
                <a:latin typeface="Arial" panose="020B0604020202020204" pitchFamily="34" charset="0"/>
                <a:cs typeface="Arial" panose="020B0604020202020204" pitchFamily="34" charset="0"/>
              </a:rPr>
              <a:t>توجد خطية للموت، ليس لأجل هذه أقول أن يطلب </a:t>
            </a:r>
            <a:r>
              <a:rPr lang="ar-JO" sz="2800" dirty="0">
                <a:solidFill>
                  <a:schemeClr val="tx1"/>
                </a:solidFill>
                <a:effectLst>
                  <a:glow rad="228600">
                    <a:srgbClr val="FFFFFF"/>
                  </a:glow>
                </a:effectLst>
                <a:latin typeface="Arial" panose="020B0604020202020204" pitchFamily="34" charset="0"/>
                <a:cs typeface="Arial" panose="020B0604020202020204" pitchFamily="34" charset="0"/>
              </a:rPr>
              <a:t>17</a:t>
            </a:r>
            <a:r>
              <a:rPr lang="ar-JO" sz="2800" dirty="0">
                <a:solidFill>
                  <a:srgbClr val="000000"/>
                </a:solidFill>
                <a:effectLst>
                  <a:glow rad="228600">
                    <a:srgbClr val="FFFFFF"/>
                  </a:glow>
                </a:effectLst>
                <a:latin typeface="Arial" panose="020B0604020202020204" pitchFamily="34" charset="0"/>
                <a:cs typeface="Arial" panose="020B0604020202020204" pitchFamily="34" charset="0"/>
              </a:rPr>
              <a:t>كل إثم هو خطية، وتوجد خطية ليست للموت.</a:t>
            </a:r>
            <a:endParaRPr kumimoji="0" lang="en-US"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5400" dirty="0">
                <a:effectLst>
                  <a:glow rad="127000">
                    <a:schemeClr val="tx1"/>
                  </a:glow>
                </a:effectLst>
                <a:ea typeface="Arial" charset="0"/>
              </a:rPr>
              <a:t>الكلمة المفتاحية</a:t>
            </a:r>
            <a:endParaRPr lang="en-US" sz="5400" dirty="0">
              <a:effectLst>
                <a:glow rad="127000">
                  <a:schemeClr val="tx1"/>
                </a:glow>
              </a:effectLst>
              <a:ea typeface="Arial" charset="0"/>
            </a:endParaRPr>
          </a:p>
        </p:txBody>
      </p:sp>
      <p:sp>
        <p:nvSpPr>
          <p:cNvPr id="5" name="Rectangle 2"/>
          <p:cNvSpPr txBox="1">
            <a:spLocks noChangeArrowheads="1"/>
          </p:cNvSpPr>
          <p:nvPr/>
        </p:nvSpPr>
        <p:spPr bwMode="auto">
          <a:xfrm>
            <a:off x="4936" y="244543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المحبة</a:t>
            </a:r>
            <a:endParaRPr kumimoji="0" lang="en-US" sz="13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602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60424543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9113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dirty="0">
                <a:ea typeface="ＭＳ Ｐゴシック" charset="0"/>
              </a:rPr>
              <a:t>كم يمكن للمؤمن أن يُخطئ؟</a:t>
            </a:r>
            <a:br>
              <a:rPr lang="en-US" sz="4000" dirty="0">
                <a:ea typeface="ＭＳ Ｐゴシック" charset="0"/>
              </a:rPr>
            </a:br>
            <a:r>
              <a:rPr lang="ar-JO" sz="4000" dirty="0">
                <a:ea typeface="ＭＳ Ｐゴシック" charset="0"/>
              </a:rPr>
              <a:t>(1 يوحنا 5: 18).</a:t>
            </a:r>
            <a:endParaRPr lang="en-US" sz="4000" dirty="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ونحن نعلم أن من صار ابناً لله </a:t>
            </a:r>
            <a:r>
              <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لا يستمر في الخطية </a:t>
            </a: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لأن ابن الله يحميه ولن يستطيع الشرير أن يؤذيه.</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نعلم أن كل من ولد من الله لا </a:t>
            </a:r>
            <a:r>
              <a:rPr lang="ar-JO" sz="3200" b="1" dirty="0">
                <a:solidFill>
                  <a:srgbClr val="FFFF00"/>
                </a:solidFill>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يخطئ</a:t>
            </a: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بل المولود من الله يحفظ نفسه والشرير لا يمسه.</a:t>
            </a:r>
            <a:endParaRPr kumimoji="0" lang="en-US" sz="3200" b="1"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61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a:t>
            </a:r>
            <a:r>
              <a:rPr kumimoji="0" lang="ar-SA"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يوحنا الأولى</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39533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FFFFF"/>
                </a:solidFill>
                <a:effectLst>
                  <a:outerShdw blurRad="288925" dist="127000" dir="2700000" algn="tl" rotWithShape="0">
                    <a:srgbClr val="000000">
                      <a:alpha val="43000"/>
                    </a:srgbClr>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حفظ نفسك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من الأصنام</a:t>
            </a:r>
            <a:endParaRPr kumimoji="0" lang="en-US" sz="32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5105400" y="6229350"/>
            <a:ext cx="3810000" cy="584200"/>
          </a:xfrm>
        </p:spPr>
        <p:txBody>
          <a:bodyPr>
            <a:spAutoFit/>
          </a:bodyPr>
          <a:lstStyle/>
          <a:p>
            <a:pPr eaLnBrk="1" hangingPunct="1">
              <a:spcBef>
                <a:spcPct val="50000"/>
              </a:spcBef>
              <a:defRPr/>
            </a:pPr>
            <a:r>
              <a:rPr lang="ar-JO"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1 يوحنا 5: 21</a:t>
            </a:r>
            <a:endParaRPr lang="en-US"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أيها الأولاد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احفظوا أنفسكم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من الأصنام. آمين</a:t>
            </a:r>
            <a:br>
              <a:rPr lang="ar-JO" sz="3600" dirty="0">
                <a:effectLst>
                  <a:glow rad="127000">
                    <a:schemeClr val="tx1"/>
                  </a:glow>
                </a:effectLst>
                <a:ea typeface="ＭＳ Ｐゴシック" charset="0"/>
              </a:rPr>
            </a:br>
            <a:r>
              <a:rPr lang="ar-JO" sz="2800" dirty="0">
                <a:effectLst>
                  <a:glow rad="127000">
                    <a:schemeClr val="tx1"/>
                  </a:glow>
                </a:effectLst>
                <a:ea typeface="ＭＳ Ｐゴシック" charset="0"/>
              </a:rPr>
              <a:t>(1 يوحنا 5: 21)</a:t>
            </a:r>
            <a:endParaRPr lang="en-US" sz="2800" dirty="0">
              <a:effectLst>
                <a:glow rad="127000">
                  <a:schemeClr val="tx1"/>
                </a:glow>
              </a:effectLst>
              <a:ea typeface="ＭＳ Ｐゴシック" charset="0"/>
            </a:endParaRP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94270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Dear children, keep away from anything that might take God’s place in your hearts</a:t>
            </a:r>
            <a:r>
              <a:rPr lang="ru-RU" sz="3600" dirty="0">
                <a:effectLst>
                  <a:glow rad="127000">
                    <a:schemeClr val="tx1"/>
                  </a:glow>
                </a:effectLst>
                <a:ea typeface="ＭＳ Ｐゴシック" charset="0"/>
                <a:cs typeface="ＭＳ Ｐゴシック" charset="0"/>
              </a:rPr>
              <a:t>"</a:t>
            </a:r>
            <a:r>
              <a:rPr lang="en-US" sz="3600" dirty="0">
                <a:effectLst>
                  <a:glow rad="127000">
                    <a:schemeClr val="tx1"/>
                  </a:glow>
                </a:effectLst>
                <a:ea typeface="ＭＳ Ｐゴシック" charset="0"/>
                <a:cs typeface="ＭＳ Ｐゴシック" charset="0"/>
              </a:rPr>
              <a:t> (</a:t>
            </a:r>
            <a:r>
              <a:rPr lang="ar-SA" sz="3600" dirty="0">
                <a:effectLst>
                  <a:glow rad="127000">
                    <a:schemeClr val="tx1"/>
                  </a:glow>
                </a:effectLst>
                <a:ea typeface="ＭＳ Ｐゴシック" charset="0"/>
                <a:cs typeface="ＭＳ Ｐゴシック" charset="0"/>
              </a:rPr>
              <a:t>1 يوحنا</a:t>
            </a:r>
            <a:r>
              <a:rPr lang="en-US" sz="3600" dirty="0">
                <a:effectLst>
                  <a:glow rad="127000">
                    <a:schemeClr val="tx1"/>
                  </a:glow>
                </a:effectLst>
                <a:ea typeface="ＭＳ Ｐゴシック" charset="0"/>
                <a:cs typeface="ＭＳ Ｐゴシック" charset="0"/>
              </a:rPr>
              <a:t> 5:21 </a:t>
            </a:r>
            <a:r>
              <a:rPr lang="en-US" sz="3200" dirty="0">
                <a:effectLst>
                  <a:glow rad="127000">
                    <a:schemeClr val="tx1"/>
                  </a:glow>
                </a:effectLst>
                <a:ea typeface="ＭＳ Ｐゴシック" charset="0"/>
                <a:cs typeface="ＭＳ Ｐゴシック" charset="0"/>
              </a:rPr>
              <a:t>NLT</a:t>
            </a:r>
            <a:r>
              <a:rPr lang="en-US" sz="3600" dirty="0">
                <a:effectLst>
                  <a:glow rad="127000">
                    <a:schemeClr val="tx1"/>
                  </a:glow>
                </a:effectLst>
                <a:ea typeface="ＭＳ Ｐゴシック" charset="0"/>
                <a:cs typeface="ＭＳ Ｐゴシック" charset="0"/>
              </a:rPr>
              <a:t>).</a:t>
            </a:r>
          </a:p>
        </p:txBody>
      </p:sp>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15" y="-27448"/>
            <a:ext cx="9144000" cy="68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5007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7462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يوحنا</a:t>
            </a: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أحب</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الآخرين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(٣: ١-٥: ٣)</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اعلم أن الطاعة تنتج ما </a:t>
            </a:r>
            <a:r>
              <a:rPr kumimoji="0" lang="ar-SA"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تحتاجه</a:t>
            </a: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حقًا</a:t>
            </a:r>
            <a:b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(٥: ٤-٢١)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10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-أطع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pitchFamily="-108" charset="-128"/>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تجنب عائقين أمام الطاعة لمحاربة الغنوصية المبكرة </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39912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Arial" charset="0"/>
              </a:rPr>
              <a:t>٢- أحب الآخرين (٣: ١-٥: ٣).</a:t>
            </a:r>
            <a:endParaRPr lang="en-US" dirty="0">
              <a:effectLst>
                <a:glow rad="127000">
                  <a:schemeClr val="tx1"/>
                </a:glow>
              </a:effectLst>
              <a:ea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لا تكره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كن واثق</a:t>
            </a: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rgbClr val="000000">
                      <a:satMod val="175000"/>
                    </a:srgbClr>
                  </a:glow>
                </a:effectLst>
                <a:latin typeface="Arial" panose="020B0604020202020204" pitchFamily="34" charset="0"/>
                <a:ea typeface="Arial" charset="0"/>
                <a:cs typeface="Arial" panose="020B0604020202020204" pitchFamily="34" charset="0"/>
              </a:rPr>
              <a:t>ارعَ</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أطِع وصايا الله (٥: ١-٣)</a:t>
            </a:r>
            <a:endParaRPr kumimoji="0" lang="en-SG"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25376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063280" y="152400"/>
            <a:ext cx="28194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العنوان</a:t>
            </a:r>
            <a:endParaRPr lang="en-US" sz="2800" dirty="0">
              <a:solidFill>
                <a:schemeClr val="bg1"/>
              </a:solidFill>
              <a:cs typeface="Arial" panose="020B0604020202020204" pitchFamily="34" charset="0"/>
            </a:endParaRPr>
          </a:p>
        </p:txBody>
      </p:sp>
      <p:sp>
        <p:nvSpPr>
          <p:cNvPr id="361475"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61476" name="Text Box 6"/>
          <p:cNvSpPr txBox="1">
            <a:spLocks noChangeArrowheads="1"/>
          </p:cNvSpPr>
          <p:nvPr/>
        </p:nvSpPr>
        <p:spPr bwMode="auto">
          <a:xfrm>
            <a:off x="1691680" y="1592263"/>
            <a:ext cx="5562600" cy="2554545"/>
          </a:xfrm>
          <a:prstGeom prst="rect">
            <a:avLst/>
          </a:prstGeom>
          <a:solidFill>
            <a:schemeClr val="bg1"/>
          </a:solidFill>
          <a:ln w="9525">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3200" b="1" dirty="0">
              <a:latin typeface="Arial" panose="020B0604020202020204" pitchFamily="34" charset="0"/>
              <a:ea typeface="宋体" charset="0"/>
              <a:cs typeface="Arial" panose="020B0604020202020204" pitchFamily="34" charset="0"/>
            </a:endParaRPr>
          </a:p>
          <a:p>
            <a:pPr algn="ctr" eaLnBrk="1" hangingPunct="1"/>
            <a:r>
              <a:rPr lang="ar-JO" altLang="zh-CN" sz="3200" b="1" dirty="0">
                <a:latin typeface="Arial" panose="020B0604020202020204" pitchFamily="34" charset="0"/>
                <a:ea typeface="宋体" charset="0"/>
                <a:cs typeface="Arial" panose="020B0604020202020204" pitchFamily="34" charset="0"/>
              </a:rPr>
              <a:t>يتبع العنوان اليوناني الممارسة المعتادة المتمثلة في تسمية الرسائل العامة بأسماء مؤلفيها ويميز هذه الرسالة عن رسالتي يوحنا الأخريين.</a:t>
            </a:r>
            <a:endParaRPr lang="en-US" altLang="zh-CN" sz="3200" b="1" dirty="0">
              <a:latin typeface="Arial" panose="020B0604020202020204" pitchFamily="34" charset="0"/>
              <a:ea typeface="宋体" charset="0"/>
              <a:cs typeface="Arial" panose="020B0604020202020204" pitchFamily="34" charset="0"/>
            </a:endParaRPr>
          </a:p>
        </p:txBody>
      </p:sp>
      <p:pic>
        <p:nvPicPr>
          <p:cNvPr id="3" name="Picture 2">
            <a:extLst>
              <a:ext uri="{FF2B5EF4-FFF2-40B4-BE49-F238E27FC236}">
                <a16:creationId xmlns:a16="http://schemas.microsoft.com/office/drawing/2014/main" id="{435D018D-DFD2-8945-A65C-2111A3655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9304" y="1601129"/>
            <a:ext cx="2387352" cy="564120"/>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dirty="0">
                <a:effectLst>
                  <a:glow rad="127000">
                    <a:schemeClr val="tx1"/>
                  </a:glow>
                </a:effectLst>
                <a:ea typeface="Arial" charset="0"/>
              </a:rPr>
              <a:t>مميزات الطاعة</a:t>
            </a:r>
            <a:endParaRPr lang="en-US" sz="5400" dirty="0">
              <a:effectLst>
                <a:glow rad="127000">
                  <a:schemeClr val="tx1"/>
                </a:glow>
              </a:effectLst>
              <a:ea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الأمانة لله بتجنب عبادة الأصنام (٢١:٥)</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٣- اعلم أن الطاعة تنتج ما تحتاجه حقًا (٥: ٤-٢١).</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1636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للرسالة</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أطع الله وأحب الآخرين وستحصل على ما تحتاجه حق</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بدلاً من التعاليم الكاذبة</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785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JO" altLang="zh-CN" sz="4400" dirty="0">
                <a:solidFill>
                  <a:schemeClr val="bg1"/>
                </a:solidFill>
                <a:ea typeface="Arial" charset="0"/>
                <a:cs typeface="Arial" panose="020B0604020202020204" pitchFamily="34" charset="0"/>
              </a:rPr>
              <a:t>ال</a:t>
            </a:r>
            <a:r>
              <a:rPr lang="ar-SA" altLang="zh-CN" sz="4400" dirty="0">
                <a:solidFill>
                  <a:schemeClr val="bg1"/>
                </a:solidFill>
                <a:ea typeface="Arial" charset="0"/>
                <a:cs typeface="Arial" panose="020B0604020202020204" pitchFamily="34" charset="0"/>
              </a:rPr>
              <a:t>تطبيق</a:t>
            </a:r>
            <a:endParaRPr lang="en-US" dirty="0">
              <a:solidFill>
                <a:schemeClr val="bg1"/>
              </a:solidFill>
              <a:ea typeface="Arial" charset="0"/>
              <a:cs typeface="Arial" panose="020B0604020202020204" pitchFamily="34"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كيف تظهر المحبة لمؤمن آخر حتى تفشل ال</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هرطق</a:t>
            </a: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ة؟</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a:p>
            <a:pPr marL="454025" marR="0" lvl="0" indent="-454025" algn="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من الذي تعرفه ويحتاج إلى رؤية المحبة المسيحية معروضة لكي يبتعد عن التعليم الكاذب؟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569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القرن الأول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panose="020B0604020202020204" pitchFamily="34" charset="0"/>
                <a:ea typeface="ＭＳ Ｐゴシック" charset="0"/>
                <a:cs typeface="Arial" panose="020B0604020202020204" pitchFamily="34"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أفراد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برنابا الزائف (70-130)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8"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الاقتباس أو الإشارة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9" name="Text Box 16"/>
          <p:cNvSpPr txBox="1">
            <a:spLocks noChangeArrowheads="1"/>
          </p:cNvSpPr>
          <p:nvPr/>
        </p:nvSpPr>
        <p:spPr bwMode="auto">
          <a:xfrm>
            <a:off x="76200" y="2971800"/>
            <a:ext cx="1752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أعتبر أصيلاً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0" name="Text Box 17"/>
          <p:cNvSpPr txBox="1">
            <a:spLocks noChangeArrowheads="1"/>
          </p:cNvSpPr>
          <p:nvPr/>
        </p:nvSpPr>
        <p:spPr bwMode="auto">
          <a:xfrm>
            <a:off x="1403350"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1" name="Text Box 18"/>
          <p:cNvSpPr txBox="1">
            <a:spLocks noChangeArrowheads="1"/>
          </p:cNvSpPr>
          <p:nvPr/>
        </p:nvSpPr>
        <p:spPr bwMode="auto">
          <a:xfrm>
            <a:off x="1403350"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2" name="Text Box 19"/>
          <p:cNvSpPr txBox="1">
            <a:spLocks noChangeArrowheads="1"/>
          </p:cNvSpPr>
          <p:nvPr/>
        </p:nvSpPr>
        <p:spPr bwMode="auto">
          <a:xfrm>
            <a:off x="1403350"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اكليمندس الروماني (95-97)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4" name="Text Box 21"/>
          <p:cNvSpPr txBox="1">
            <a:spLocks noChangeArrowheads="1"/>
          </p:cNvSpPr>
          <p:nvPr/>
        </p:nvSpPr>
        <p:spPr bwMode="auto">
          <a:xfrm>
            <a:off x="1762125"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5" name="Text Box 22"/>
          <p:cNvSpPr txBox="1">
            <a:spLocks noChangeArrowheads="1"/>
          </p:cNvSpPr>
          <p:nvPr/>
        </p:nvSpPr>
        <p:spPr bwMode="auto">
          <a:xfrm>
            <a:off x="1762125"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بوليكاربوس (110-150)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7" name="Text Box 24"/>
          <p:cNvSpPr txBox="1">
            <a:spLocks noChangeArrowheads="1"/>
          </p:cNvSpPr>
          <p:nvPr/>
        </p:nvSpPr>
        <p:spPr bwMode="auto">
          <a:xfrm>
            <a:off x="2130425"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8" name="Text Box 25"/>
          <p:cNvSpPr txBox="1">
            <a:spLocks noChangeArrowheads="1"/>
          </p:cNvSpPr>
          <p:nvPr/>
        </p:nvSpPr>
        <p:spPr bwMode="auto">
          <a:xfrm>
            <a:off x="2130425"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9" name="Text Box 26"/>
          <p:cNvSpPr txBox="1">
            <a:spLocks noChangeArrowheads="1"/>
          </p:cNvSpPr>
          <p:nvPr/>
        </p:nvSpPr>
        <p:spPr bwMode="auto">
          <a:xfrm>
            <a:off x="2130425"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0" name="Text Box 27"/>
          <p:cNvSpPr txBox="1">
            <a:spLocks noChangeArrowheads="1"/>
          </p:cNvSpPr>
          <p:nvPr/>
        </p:nvSpPr>
        <p:spPr bwMode="auto">
          <a:xfrm>
            <a:off x="2130425"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1" name="Text Box 28"/>
          <p:cNvSpPr txBox="1">
            <a:spLocks noChangeArrowheads="1"/>
          </p:cNvSpPr>
          <p:nvPr/>
        </p:nvSpPr>
        <p:spPr bwMode="auto">
          <a:xfrm rot="-2783676">
            <a:off x="1982627" y="2404701"/>
            <a:ext cx="318126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هرماس (115-140)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2" name="Text Box 29"/>
          <p:cNvSpPr txBox="1">
            <a:spLocks noChangeArrowheads="1"/>
          </p:cNvSpPr>
          <p:nvPr/>
        </p:nvSpPr>
        <p:spPr bwMode="auto">
          <a:xfrm>
            <a:off x="2486025"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3" name="Text Box 30"/>
          <p:cNvSpPr txBox="1">
            <a:spLocks noChangeArrowheads="1"/>
          </p:cNvSpPr>
          <p:nvPr/>
        </p:nvSpPr>
        <p:spPr bwMode="auto">
          <a:xfrm>
            <a:off x="2486025"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الديداخي (120-150)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5" name="Text Box 32"/>
          <p:cNvSpPr txBox="1">
            <a:spLocks noChangeArrowheads="1"/>
          </p:cNvSpPr>
          <p:nvPr/>
        </p:nvSpPr>
        <p:spPr bwMode="auto">
          <a:xfrm>
            <a:off x="2844800"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6" name="Text Box 33"/>
          <p:cNvSpPr txBox="1">
            <a:spLocks noChangeArrowheads="1"/>
          </p:cNvSpPr>
          <p:nvPr/>
        </p:nvSpPr>
        <p:spPr bwMode="auto">
          <a:xfrm>
            <a:off x="2844800"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بابياس (130-140)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8" name="Text Box 35"/>
          <p:cNvSpPr txBox="1">
            <a:spLocks noChangeArrowheads="1"/>
          </p:cNvSpPr>
          <p:nvPr/>
        </p:nvSpPr>
        <p:spPr bwMode="auto">
          <a:xfrm>
            <a:off x="3213100"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إيريناوس (130-202)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80" name="Text Box 37"/>
          <p:cNvSpPr txBox="1">
            <a:spLocks noChangeArrowheads="1"/>
          </p:cNvSpPr>
          <p:nvPr/>
        </p:nvSpPr>
        <p:spPr bwMode="auto">
          <a:xfrm>
            <a:off x="3605213"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1" name="Text Box 38"/>
          <p:cNvSpPr txBox="1">
            <a:spLocks noChangeArrowheads="1"/>
          </p:cNvSpPr>
          <p:nvPr/>
        </p:nvSpPr>
        <p:spPr bwMode="auto">
          <a:xfrm>
            <a:off x="3605213"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2" name="Text Box 39"/>
          <p:cNvSpPr txBox="1">
            <a:spLocks noChangeArrowheads="1"/>
          </p:cNvSpPr>
          <p:nvPr/>
        </p:nvSpPr>
        <p:spPr bwMode="auto">
          <a:xfrm>
            <a:off x="3605213"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3" name="Text Box 40"/>
          <p:cNvSpPr txBox="1">
            <a:spLocks noChangeArrowheads="1"/>
          </p:cNvSpPr>
          <p:nvPr/>
        </p:nvSpPr>
        <p:spPr bwMode="auto">
          <a:xfrm>
            <a:off x="3605213"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يوستينوس الشهيد (150-155)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4" name="Text Box 42"/>
          <p:cNvSpPr txBox="1">
            <a:spLocks noChangeArrowheads="1"/>
          </p:cNvSpPr>
          <p:nvPr/>
        </p:nvSpPr>
        <p:spPr bwMode="auto">
          <a:xfrm>
            <a:off x="3963988"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5" name="Text Box 43"/>
          <p:cNvSpPr txBox="1">
            <a:spLocks noChangeArrowheads="1"/>
          </p:cNvSpPr>
          <p:nvPr/>
        </p:nvSpPr>
        <p:spPr bwMode="auto">
          <a:xfrm>
            <a:off x="3963988"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6" name="Text Box 44"/>
          <p:cNvSpPr txBox="1">
            <a:spLocks noChangeArrowheads="1"/>
          </p:cNvSpPr>
          <p:nvPr/>
        </p:nvSpPr>
        <p:spPr bwMode="auto">
          <a:xfrm>
            <a:off x="3963988"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7" name="Text Box 45"/>
          <p:cNvSpPr txBox="1">
            <a:spLocks noChangeArrowheads="1"/>
          </p:cNvSpPr>
          <p:nvPr/>
        </p:nvSpPr>
        <p:spPr bwMode="auto">
          <a:xfrm>
            <a:off x="3963988"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أوريجانوس (185-254)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9" name="Text Box 47"/>
          <p:cNvSpPr txBox="1">
            <a:spLocks noChangeArrowheads="1"/>
          </p:cNvSpPr>
          <p:nvPr/>
        </p:nvSpPr>
        <p:spPr bwMode="auto">
          <a:xfrm>
            <a:off x="4332288"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0" name="Text Box 48"/>
          <p:cNvSpPr txBox="1">
            <a:spLocks noChangeArrowheads="1"/>
          </p:cNvSpPr>
          <p:nvPr/>
        </p:nvSpPr>
        <p:spPr bwMode="auto">
          <a:xfrm>
            <a:off x="4332288"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1" name="Text Box 49"/>
          <p:cNvSpPr txBox="1">
            <a:spLocks noChangeArrowheads="1"/>
          </p:cNvSpPr>
          <p:nvPr/>
        </p:nvSpPr>
        <p:spPr bwMode="auto">
          <a:xfrm>
            <a:off x="4332288"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2" name="Text Box 50"/>
          <p:cNvSpPr txBox="1">
            <a:spLocks noChangeArrowheads="1"/>
          </p:cNvSpPr>
          <p:nvPr/>
        </p:nvSpPr>
        <p:spPr bwMode="auto">
          <a:xfrm>
            <a:off x="4332288"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كيرلس الأورشليمي (315-386)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04" name="Text Box 52"/>
          <p:cNvSpPr txBox="1">
            <a:spLocks noChangeArrowheads="1"/>
          </p:cNvSpPr>
          <p:nvPr/>
        </p:nvSpPr>
        <p:spPr bwMode="auto">
          <a:xfrm>
            <a:off x="4687888"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5" name="Text Box 53"/>
          <p:cNvSpPr txBox="1">
            <a:spLocks noChangeArrowheads="1"/>
          </p:cNvSpPr>
          <p:nvPr/>
        </p:nvSpPr>
        <p:spPr bwMode="auto">
          <a:xfrm>
            <a:off x="4687888"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6" name="Text Box 54"/>
          <p:cNvSpPr txBox="1">
            <a:spLocks noChangeArrowheads="1"/>
          </p:cNvSpPr>
          <p:nvPr/>
        </p:nvSpPr>
        <p:spPr bwMode="auto">
          <a:xfrm>
            <a:off x="4687888"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7" name="Text Box 55"/>
          <p:cNvSpPr txBox="1">
            <a:spLocks noChangeArrowheads="1"/>
          </p:cNvSpPr>
          <p:nvPr/>
        </p:nvSpPr>
        <p:spPr bwMode="auto">
          <a:xfrm>
            <a:off x="4687888"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ماركيون (140)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09" name="Text Box 57"/>
          <p:cNvSpPr txBox="1">
            <a:spLocks noChangeArrowheads="1"/>
          </p:cNvSpPr>
          <p:nvPr/>
        </p:nvSpPr>
        <p:spPr bwMode="auto">
          <a:xfrm>
            <a:off x="5105400" y="4741863"/>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الموراتوري (170)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1" name="Text Box 59"/>
          <p:cNvSpPr txBox="1">
            <a:spLocks noChangeArrowheads="1"/>
          </p:cNvSpPr>
          <p:nvPr/>
        </p:nvSpPr>
        <p:spPr bwMode="auto">
          <a:xfrm>
            <a:off x="5486400" y="4038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2" name="Text Box 60"/>
          <p:cNvSpPr txBox="1">
            <a:spLocks noChangeArrowheads="1"/>
          </p:cNvSpPr>
          <p:nvPr/>
        </p:nvSpPr>
        <p:spPr bwMode="auto">
          <a:xfrm>
            <a:off x="5486400" y="4419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3" name="Text Box 61"/>
          <p:cNvSpPr txBox="1">
            <a:spLocks noChangeArrowheads="1"/>
          </p:cNvSpPr>
          <p:nvPr/>
        </p:nvSpPr>
        <p:spPr bwMode="auto">
          <a:xfrm>
            <a:off x="5473700" y="47498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4" name="Text Box 62"/>
          <p:cNvSpPr txBox="1">
            <a:spLocks noChangeArrowheads="1"/>
          </p:cNvSpPr>
          <p:nvPr/>
        </p:nvSpPr>
        <p:spPr bwMode="auto">
          <a:xfrm>
            <a:off x="5486400" y="5116513"/>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باروكوتشيو (206)</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6" name="Text Box 64"/>
          <p:cNvSpPr txBox="1">
            <a:spLocks noChangeArrowheads="1"/>
          </p:cNvSpPr>
          <p:nvPr/>
        </p:nvSpPr>
        <p:spPr bwMode="auto">
          <a:xfrm>
            <a:off x="5867400" y="4038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7" name="Text Box 65"/>
          <p:cNvSpPr txBox="1">
            <a:spLocks noChangeArrowheads="1"/>
          </p:cNvSpPr>
          <p:nvPr/>
        </p:nvSpPr>
        <p:spPr bwMode="auto">
          <a:xfrm>
            <a:off x="5867400" y="4419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8" name="Text Box 66"/>
          <p:cNvSpPr txBox="1">
            <a:spLocks noChangeArrowheads="1"/>
          </p:cNvSpPr>
          <p:nvPr/>
        </p:nvSpPr>
        <p:spPr bwMode="auto">
          <a:xfrm>
            <a:off x="5854700" y="47498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9" name="Text Box 67"/>
          <p:cNvSpPr txBox="1">
            <a:spLocks noChangeArrowheads="1"/>
          </p:cNvSpPr>
          <p:nvPr/>
        </p:nvSpPr>
        <p:spPr bwMode="auto">
          <a:xfrm>
            <a:off x="5867400" y="511333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الرسولي (300)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21" name="Text Box 69"/>
          <p:cNvSpPr txBox="1">
            <a:spLocks noChangeArrowheads="1"/>
          </p:cNvSpPr>
          <p:nvPr/>
        </p:nvSpPr>
        <p:spPr bwMode="auto">
          <a:xfrm>
            <a:off x="6248400" y="4038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2" name="Text Box 70"/>
          <p:cNvSpPr txBox="1">
            <a:spLocks noChangeArrowheads="1"/>
          </p:cNvSpPr>
          <p:nvPr/>
        </p:nvSpPr>
        <p:spPr bwMode="auto">
          <a:xfrm>
            <a:off x="6248400" y="4419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3" name="Text Box 71"/>
          <p:cNvSpPr txBox="1">
            <a:spLocks noChangeArrowheads="1"/>
          </p:cNvSpPr>
          <p:nvPr/>
        </p:nvSpPr>
        <p:spPr bwMode="auto">
          <a:xfrm>
            <a:off x="6235700" y="47498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4" name="Text Box 72"/>
          <p:cNvSpPr txBox="1">
            <a:spLocks noChangeArrowheads="1"/>
          </p:cNvSpPr>
          <p:nvPr/>
        </p:nvSpPr>
        <p:spPr bwMode="auto">
          <a:xfrm>
            <a:off x="6248400" y="511333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تاتيان دياتسيرون (170)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26" name="Text Box 74"/>
          <p:cNvSpPr txBox="1">
            <a:spLocks noChangeArrowheads="1"/>
          </p:cNvSpPr>
          <p:nvPr/>
        </p:nvSpPr>
        <p:spPr bwMode="auto">
          <a:xfrm>
            <a:off x="6654800" y="4016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7" name="Text Box 75"/>
          <p:cNvSpPr txBox="1">
            <a:spLocks noChangeArrowheads="1"/>
          </p:cNvSpPr>
          <p:nvPr/>
        </p:nvSpPr>
        <p:spPr bwMode="auto">
          <a:xfrm>
            <a:off x="6654800" y="4397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8" name="Text Box 76"/>
          <p:cNvSpPr txBox="1">
            <a:spLocks noChangeArrowheads="1"/>
          </p:cNvSpPr>
          <p:nvPr/>
        </p:nvSpPr>
        <p:spPr bwMode="auto">
          <a:xfrm>
            <a:off x="6654800" y="47275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9" name="Text Box 77"/>
          <p:cNvSpPr txBox="1">
            <a:spLocks noChangeArrowheads="1"/>
          </p:cNvSpPr>
          <p:nvPr/>
        </p:nvSpPr>
        <p:spPr bwMode="auto">
          <a:xfrm>
            <a:off x="6667500" y="50942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اللاتينية القديمة (150-170)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1" name="Text Box 79"/>
          <p:cNvSpPr txBox="1">
            <a:spLocks noChangeArrowheads="1"/>
          </p:cNvSpPr>
          <p:nvPr/>
        </p:nvSpPr>
        <p:spPr bwMode="auto">
          <a:xfrm>
            <a:off x="7035800" y="4016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2" name="Text Box 80"/>
          <p:cNvSpPr txBox="1">
            <a:spLocks noChangeArrowheads="1"/>
          </p:cNvSpPr>
          <p:nvPr/>
        </p:nvSpPr>
        <p:spPr bwMode="auto">
          <a:xfrm>
            <a:off x="7035800" y="4397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3" name="Text Box 81"/>
          <p:cNvSpPr txBox="1">
            <a:spLocks noChangeArrowheads="1"/>
          </p:cNvSpPr>
          <p:nvPr/>
        </p:nvSpPr>
        <p:spPr bwMode="auto">
          <a:xfrm>
            <a:off x="7035800" y="47275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4" name="Text Box 82"/>
          <p:cNvSpPr txBox="1">
            <a:spLocks noChangeArrowheads="1"/>
          </p:cNvSpPr>
          <p:nvPr/>
        </p:nvSpPr>
        <p:spPr bwMode="auto">
          <a:xfrm>
            <a:off x="7048500" y="5091113"/>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السريانية القديمة (200)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6" name="Text Box 84"/>
          <p:cNvSpPr txBox="1">
            <a:spLocks noChangeArrowheads="1"/>
          </p:cNvSpPr>
          <p:nvPr/>
        </p:nvSpPr>
        <p:spPr bwMode="auto">
          <a:xfrm>
            <a:off x="7416800" y="4016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7" name="Text Box 85"/>
          <p:cNvSpPr txBox="1">
            <a:spLocks noChangeArrowheads="1"/>
          </p:cNvSpPr>
          <p:nvPr/>
        </p:nvSpPr>
        <p:spPr bwMode="auto">
          <a:xfrm>
            <a:off x="7416800" y="4397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8" name="Text Box 86"/>
          <p:cNvSpPr txBox="1">
            <a:spLocks noChangeArrowheads="1"/>
          </p:cNvSpPr>
          <p:nvPr/>
        </p:nvSpPr>
        <p:spPr bwMode="auto">
          <a:xfrm>
            <a:off x="7416800" y="47275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9" name="Text Box 87"/>
          <p:cNvSpPr txBox="1">
            <a:spLocks noChangeArrowheads="1"/>
          </p:cNvSpPr>
          <p:nvPr/>
        </p:nvSpPr>
        <p:spPr bwMode="auto">
          <a:xfrm>
            <a:off x="7429500" y="5091113"/>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قوانين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ترجمات</a:t>
            </a:r>
            <a:endParaRPr kumimoji="0" lang="en-US"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42" name="Text Box 90"/>
          <p:cNvSpPr txBox="1">
            <a:spLocks noChangeArrowheads="1"/>
          </p:cNvSpPr>
          <p:nvPr/>
        </p:nvSpPr>
        <p:spPr bwMode="auto">
          <a:xfrm>
            <a:off x="-108520" y="953433"/>
            <a:ext cx="2160240" cy="70788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قبول الأناجيل الأربعة قبل نيقية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834"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جايزلر ونيكس، مقدمة للكتاب المقدس (شيكاغو: مودي، 1968)</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            توما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50-140 م</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           يهوذا</a:t>
              </a:r>
              <a:b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170 م ؟</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99" name="Text Box 2"/>
          <p:cNvSpPr txBox="1">
            <a:spLocks noChangeArrowheads="1"/>
          </p:cNvSpPr>
          <p:nvPr/>
        </p:nvSpPr>
        <p:spPr bwMode="auto">
          <a:xfrm>
            <a:off x="-36777" y="106367"/>
            <a:ext cx="8746075"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قانون العهد الجديد خلال القرون الأربعة الأولى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هـ. واين هاوس</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 name="Rectangle 3"/>
          <p:cNvSpPr>
            <a:spLocks noChangeArrowheads="1"/>
          </p:cNvSpPr>
          <p:nvPr/>
        </p:nvSpPr>
        <p:spPr bwMode="auto">
          <a:xfrm>
            <a:off x="8653465" y="44451"/>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a typeface="ＭＳ Ｐゴシック" charset="0"/>
              <a:cs typeface="ＭＳ Ｐゴシック" charset="0"/>
            </a:endParaRP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707886"/>
          </a:xfrm>
          <a:prstGeom prst="rect">
            <a:avLst/>
          </a:prstGeom>
          <a:noFill/>
          <a:ln w="9525">
            <a:noFill/>
            <a:miter lim="800000"/>
            <a:headEnd/>
            <a:tailEnd/>
          </a:ln>
          <a:effectLst/>
        </p:spPr>
        <p:txBody>
          <a:bodyPr>
            <a:spAutoFit/>
          </a:bodyPr>
          <a:lstStyle/>
          <a:p>
            <a:pPr algn="ctr">
              <a:spcBef>
                <a:spcPct val="50000"/>
              </a:spcBef>
              <a:defRPr/>
            </a:pPr>
            <a:r>
              <a:rPr lang="ar-SA" sz="4000" b="1" dirty="0">
                <a:solidFill>
                  <a:srgbClr val="FFFFFF"/>
                </a:solidFill>
                <a:effectLst>
                  <a:glow rad="228600">
                    <a:schemeClr val="tx1"/>
                  </a:glow>
                </a:effectLst>
                <a:latin typeface="Arial" panose="020B0604020202020204" pitchFamily="34" charset="0"/>
                <a:ea typeface="+mn-ea"/>
                <a:cs typeface="Arial" panose="020B0604020202020204" pitchFamily="34" charset="0"/>
              </a:rPr>
              <a:t>الرسول يوحنا</a:t>
            </a:r>
            <a:endParaRPr lang="en-US" sz="4000" b="1" dirty="0">
              <a:solidFill>
                <a:srgbClr val="FFFFFF"/>
              </a:solidFill>
              <a:effectLst>
                <a:glow rad="228600">
                  <a:schemeClr val="tx1"/>
                </a:glow>
              </a:effectLst>
              <a:latin typeface="Arial" panose="020B0604020202020204" pitchFamily="34" charset="0"/>
              <a:ea typeface="+mn-ea"/>
              <a:cs typeface="Arial" panose="020B0604020202020204" pitchFamily="34" charset="0"/>
            </a:endParaRPr>
          </a:p>
        </p:txBody>
      </p:sp>
      <p:sp>
        <p:nvSpPr>
          <p:cNvPr id="5" name="Title 4"/>
          <p:cNvSpPr>
            <a:spLocks noGrp="1"/>
          </p:cNvSpPr>
          <p:nvPr>
            <p:ph type="title" idx="4294967295"/>
          </p:nvPr>
        </p:nvSpPr>
        <p:spPr>
          <a:xfrm>
            <a:off x="250825" y="4970651"/>
            <a:ext cx="8664575" cy="1569660"/>
          </a:xfrm>
        </p:spPr>
        <p:txBody>
          <a:bodyPr>
            <a:spAutoFit/>
          </a:bodyPr>
          <a:lstStyle/>
          <a:p>
            <a:pPr eaLnBrk="1" hangingPunct="1">
              <a:spcBef>
                <a:spcPct val="50000"/>
              </a:spcBef>
              <a:defRPr/>
            </a:pP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يوحنا ٢٠ : ٣-٤</a:t>
            </a:r>
            <a:b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3 فخرج بطرس والتلميذ الآخر وأتيا إلى القبر</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4 </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وكان ال</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إ</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ثنان يركضان معا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فسبق التلميذ الآخر بطرس وجاء أولا</a:t>
            </a:r>
            <a:r>
              <a:rPr lang="ar-JO"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 إلى القبر</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3" name="Text Box 4"/>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12295" name="Text Box 7"/>
          <p:cNvSpPr txBox="1">
            <a:spLocks noChangeArrowheads="1"/>
          </p:cNvSpPr>
          <p:nvPr/>
        </p:nvSpPr>
        <p:spPr bwMode="auto">
          <a:xfrm>
            <a:off x="107504" y="1458416"/>
            <a:ext cx="8839200" cy="5399584"/>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sz="2000" b="1" dirty="0">
              <a:solidFill>
                <a:srgbClr val="000000"/>
              </a:solidFill>
              <a:latin typeface="Arial" panose="020B0604020202020204" pitchFamily="34" charset="0"/>
              <a:ea typeface="宋体" charset="0"/>
              <a:cs typeface="Arial" panose="020B0604020202020204" pitchFamily="34" charset="0"/>
            </a:endParaRP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1. الدليل على التأليف اليوحناوي مبكر جداً بعد كتابتها، ابتداء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بوليكاربوس معاصر يوحنا لمدة 20 سنة، اقتبس من إيريناوس من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رسالة يوحنا ونسب العمل ليوحنا، الكثير من آباء الكنيسة الآخرين قبلوا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التأليف اليوحناوي: أكليمندس الإسكندري (155-215 م)، ترتليانوس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(150-222 م)، أوريجانوس (185-253 م)، كبريانوس (200-258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م)، وكل الآباء اللاتينيين واليونانيين. القانون الموروتوري والنسخة </a:t>
            </a:r>
          </a:p>
          <a:p>
            <a:pPr marL="0" indent="0"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السريانية القديمة ربطوا 1 يوحنا مع يوحنا. </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27A45690-16DD-E691-CE40-597C130CEB93}"/>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Effect transition="in" filter="wipe(down)">
                                      <p:cBhvr>
                                        <p:cTn id="7" dur="500"/>
                                        <p:tgtEl>
                                          <p:spTgt spid="122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295">
                                            <p:txEl>
                                              <p:pRg st="1" end="1"/>
                                            </p:txEl>
                                          </p:spTgt>
                                        </p:tgtEl>
                                        <p:attrNameLst>
                                          <p:attrName>style.visibility</p:attrName>
                                        </p:attrNameLst>
                                      </p:cBhvr>
                                      <p:to>
                                        <p:strVal val="visible"/>
                                      </p:to>
                                    </p:set>
                                    <p:animEffect transition="in" filter="wipe(down)">
                                      <p:cBhvr>
                                        <p:cTn id="12" dur="500"/>
                                        <p:tgtEl>
                                          <p:spTgt spid="122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295">
                                            <p:txEl>
                                              <p:pRg st="3" end="3"/>
                                            </p:txEl>
                                          </p:spTgt>
                                        </p:tgtEl>
                                        <p:attrNameLst>
                                          <p:attrName>style.visibility</p:attrName>
                                        </p:attrNameLst>
                                      </p:cBhvr>
                                      <p:to>
                                        <p:strVal val="visible"/>
                                      </p:to>
                                    </p:set>
                                    <p:animEffect transition="in" filter="wipe(down)">
                                      <p:cBhvr>
                                        <p:cTn id="17" dur="500"/>
                                        <p:tgtEl>
                                          <p:spTgt spid="12295">
                                            <p:txEl>
                                              <p:pRg st="3" end="3"/>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2295">
                                            <p:txEl>
                                              <p:pRg st="4" end="4"/>
                                            </p:txEl>
                                          </p:spTgt>
                                        </p:tgtEl>
                                        <p:attrNameLst>
                                          <p:attrName>style.visibility</p:attrName>
                                        </p:attrNameLst>
                                      </p:cBhvr>
                                      <p:to>
                                        <p:strVal val="visible"/>
                                      </p:to>
                                    </p:set>
                                    <p:animEffect transition="in" filter="wipe(down)">
                                      <p:cBhvr>
                                        <p:cTn id="20" dur="500"/>
                                        <p:tgtEl>
                                          <p:spTgt spid="12295">
                                            <p:txEl>
                                              <p:pRg st="4" end="4"/>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295">
                                            <p:txEl>
                                              <p:pRg st="5" end="5"/>
                                            </p:txEl>
                                          </p:spTgt>
                                        </p:tgtEl>
                                        <p:attrNameLst>
                                          <p:attrName>style.visibility</p:attrName>
                                        </p:attrNameLst>
                                      </p:cBhvr>
                                      <p:to>
                                        <p:strVal val="visible"/>
                                      </p:to>
                                    </p:set>
                                    <p:animEffect transition="in" filter="wipe(down)">
                                      <p:cBhvr>
                                        <p:cTn id="23" dur="500"/>
                                        <p:tgtEl>
                                          <p:spTgt spid="12295">
                                            <p:txEl>
                                              <p:pRg st="5" end="5"/>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2295">
                                            <p:txEl>
                                              <p:pRg st="6" end="6"/>
                                            </p:txEl>
                                          </p:spTgt>
                                        </p:tgtEl>
                                        <p:attrNameLst>
                                          <p:attrName>style.visibility</p:attrName>
                                        </p:attrNameLst>
                                      </p:cBhvr>
                                      <p:to>
                                        <p:strVal val="visible"/>
                                      </p:to>
                                    </p:set>
                                    <p:animEffect transition="in" filter="wipe(down)">
                                      <p:cBhvr>
                                        <p:cTn id="26" dur="500"/>
                                        <p:tgtEl>
                                          <p:spTgt spid="12295">
                                            <p:txEl>
                                              <p:pRg st="6" end="6"/>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2295">
                                            <p:txEl>
                                              <p:pRg st="7" end="7"/>
                                            </p:txEl>
                                          </p:spTgt>
                                        </p:tgtEl>
                                        <p:attrNameLst>
                                          <p:attrName>style.visibility</p:attrName>
                                        </p:attrNameLst>
                                      </p:cBhvr>
                                      <p:to>
                                        <p:strVal val="visible"/>
                                      </p:to>
                                    </p:set>
                                    <p:animEffect transition="in" filter="wipe(down)">
                                      <p:cBhvr>
                                        <p:cTn id="29" dur="500"/>
                                        <p:tgtEl>
                                          <p:spTgt spid="12295">
                                            <p:txEl>
                                              <p:pRg st="7" end="7"/>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2295">
                                            <p:txEl>
                                              <p:pRg st="8" end="8"/>
                                            </p:txEl>
                                          </p:spTgt>
                                        </p:tgtEl>
                                        <p:attrNameLst>
                                          <p:attrName>style.visibility</p:attrName>
                                        </p:attrNameLst>
                                      </p:cBhvr>
                                      <p:to>
                                        <p:strVal val="visible"/>
                                      </p:to>
                                    </p:set>
                                    <p:animEffect transition="in" filter="wipe(down)">
                                      <p:cBhvr>
                                        <p:cTn id="32" dur="500"/>
                                        <p:tgtEl>
                                          <p:spTgt spid="12295">
                                            <p:txEl>
                                              <p:pRg st="8" end="8"/>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2295">
                                            <p:txEl>
                                              <p:pRg st="9" end="9"/>
                                            </p:txEl>
                                          </p:spTgt>
                                        </p:tgtEl>
                                        <p:attrNameLst>
                                          <p:attrName>style.visibility</p:attrName>
                                        </p:attrNameLst>
                                      </p:cBhvr>
                                      <p:to>
                                        <p:strVal val="visible"/>
                                      </p:to>
                                    </p:set>
                                    <p:animEffect transition="in" filter="wipe(down)">
                                      <p:cBhvr>
                                        <p:cTn id="35" dur="500"/>
                                        <p:tgtEl>
                                          <p:spTgt spid="122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86633-0EB8-A18B-19C6-942E4E059984}"/>
              </a:ext>
            </a:extLst>
          </p:cNvPr>
          <p:cNvSpPr/>
          <p:nvPr/>
        </p:nvSpPr>
        <p:spPr bwMode="auto">
          <a:xfrm>
            <a:off x="744612" y="762000"/>
            <a:ext cx="5904656" cy="792088"/>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7652" name="Text Box 4"/>
          <p:cNvSpPr txBox="1">
            <a:spLocks noChangeArrowheads="1"/>
          </p:cNvSpPr>
          <p:nvPr/>
        </p:nvSpPr>
        <p:spPr bwMode="auto">
          <a:xfrm>
            <a:off x="107504" y="1458416"/>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ar-JO" altLang="zh-CN" sz="3600" b="1" u="sng" dirty="0">
                <a:solidFill>
                  <a:srgbClr val="000000"/>
                </a:solidFill>
                <a:latin typeface="Arial" panose="020B0604020202020204" pitchFamily="34" charset="0"/>
                <a:ea typeface="宋体" charset="0"/>
                <a:cs typeface="Arial" panose="020B0604020202020204" pitchFamily="34" charset="0"/>
              </a:rPr>
              <a:t>الدليل الخارجي</a:t>
            </a:r>
            <a:endParaRPr lang="en-US" altLang="zh-CN" sz="4000" b="1" u="sng" dirty="0">
              <a:solidFill>
                <a:srgbClr val="000000"/>
              </a:solidFill>
              <a:latin typeface="Arial" panose="020B0604020202020204" pitchFamily="34" charset="0"/>
              <a:ea typeface="宋体" charset="0"/>
              <a:cs typeface="Arial" panose="020B0604020202020204" pitchFamily="34" charset="0"/>
            </a:endParaRPr>
          </a:p>
          <a:p>
            <a:pPr lvl="0" algn="ctr" eaLnBrk="1" hangingPunct="1"/>
            <a:r>
              <a:rPr lang="ar-JO" altLang="zh-CN" b="1" dirty="0">
                <a:solidFill>
                  <a:srgbClr val="000000"/>
                </a:solidFill>
                <a:latin typeface="Arial" panose="020B0604020202020204" pitchFamily="34" charset="0"/>
                <a:ea typeface="宋体" charset="0"/>
                <a:cs typeface="Arial" panose="020B0604020202020204" pitchFamily="34" charset="0"/>
              </a:rPr>
              <a:t>إن رسالة يوحنا الأولى هي الأفضل من بين جميع الرسائل العامة.</a:t>
            </a:r>
            <a:endParaRPr lang="en-US" altLang="zh-CN" b="1" dirty="0">
              <a:solidFill>
                <a:srgbClr val="000000"/>
              </a:solidFill>
              <a:latin typeface="Arial" panose="020B0604020202020204" pitchFamily="34" charset="0"/>
              <a:ea typeface="宋体" charset="0"/>
              <a:cs typeface="Arial" panose="020B0604020202020204" pitchFamily="34" charset="0"/>
            </a:endParaRPr>
          </a:p>
          <a:p>
            <a:pPr lvl="0" eaLnBrk="1" hangingPunct="1"/>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eaLnBrk="1" hangingPunct="1">
              <a:buFont typeface="Wingdings" charset="0"/>
              <a:buNone/>
            </a:pPr>
            <a:r>
              <a:rPr lang="en-US" altLang="zh-CN" sz="2000" b="1" dirty="0">
                <a:solidFill>
                  <a:srgbClr val="000000"/>
                </a:solidFill>
                <a:latin typeface="Arial" panose="020B0604020202020204" pitchFamily="34" charset="0"/>
                <a:ea typeface="宋体" charset="0"/>
                <a:cs typeface="Arial" panose="020B0604020202020204" pitchFamily="34" charset="0"/>
              </a:rPr>
              <a:t> </a:t>
            </a:r>
          </a:p>
          <a:p>
            <a:pPr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وجهات النظر المقاومة هي:</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(أ)   أن يوحنا آخر هو من كتب الرسالة والذي كان يُعرف إما باسم يوحنا </a:t>
            </a:r>
          </a:p>
          <a:p>
            <a:pPr marL="522288" indent="-522288" algn="r" eaLnBrk="1" hangingPunct="1"/>
            <a:r>
              <a:rPr lang="ar-JO" altLang="zh-CN" sz="2800" b="1" dirty="0">
                <a:solidFill>
                  <a:srgbClr val="000000"/>
                </a:solidFill>
                <a:latin typeface="Arial" panose="020B0604020202020204" pitchFamily="34" charset="0"/>
                <a:ea typeface="宋体" charset="0"/>
                <a:cs typeface="Arial" panose="020B0604020202020204" pitchFamily="34" charset="0"/>
              </a:rPr>
              <a:t>      الشيخ أو ربما يوحنا القسيس، و</a:t>
            </a:r>
            <a:endParaRPr lang="en-US" altLang="zh-CN" sz="2800" b="1" dirty="0">
              <a:solidFill>
                <a:srgbClr val="000000"/>
              </a:solidFill>
              <a:latin typeface="Arial" panose="020B0604020202020204" pitchFamily="34" charset="0"/>
              <a:ea typeface="宋体" charset="0"/>
              <a:cs typeface="Arial" panose="020B0604020202020204" pitchFamily="34" charset="0"/>
            </a:endParaRPr>
          </a:p>
          <a:p>
            <a:pPr marL="522288" indent="-522288" algn="r" eaLnBrk="1" hangingPunct="1">
              <a:buFont typeface="Wingdings" charset="0"/>
              <a:buNone/>
            </a:pPr>
            <a:r>
              <a:rPr lang="en-US" altLang="zh-CN" sz="2800" b="1" dirty="0">
                <a:solidFill>
                  <a:srgbClr val="000000"/>
                </a:solidFill>
                <a:latin typeface="Arial" panose="020B0604020202020204" pitchFamily="34" charset="0"/>
                <a:ea typeface="宋体" charset="0"/>
                <a:cs typeface="Arial" panose="020B0604020202020204" pitchFamily="34" charset="0"/>
              </a:rPr>
              <a:t> </a:t>
            </a:r>
            <a:r>
              <a:rPr lang="ar-JO" altLang="zh-CN" sz="2800" b="1" dirty="0">
                <a:solidFill>
                  <a:srgbClr val="000000"/>
                </a:solidFill>
                <a:latin typeface="Arial" panose="020B0604020202020204" pitchFamily="34" charset="0"/>
                <a:ea typeface="宋体" charset="0"/>
                <a:cs typeface="Arial" panose="020B0604020202020204" pitchFamily="34" charset="0"/>
              </a:rPr>
              <a:t>(ب) أن أحد تلاميذ يوحنا هو من كتب السفر. في إحدى العبارات، يبدو أن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بابياس يميز بين يوحنا الشيخ ويوحنا الرسول. ومع ذلك فهو يستخدم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في مكان آخر مصطلح الشيخ للإشارة إلى الرسل الأصليين، لذلك يجب </a:t>
            </a:r>
          </a:p>
          <a:p>
            <a:pPr marL="522288" indent="-522288" algn="r" eaLnBrk="1" hangingPunct="1">
              <a:buFont typeface="Wingdings" charset="0"/>
              <a:buNone/>
            </a:pPr>
            <a:r>
              <a:rPr lang="ar-JO" altLang="zh-CN" sz="2800" b="1" dirty="0">
                <a:solidFill>
                  <a:srgbClr val="000000"/>
                </a:solidFill>
                <a:latin typeface="Arial" panose="020B0604020202020204" pitchFamily="34" charset="0"/>
                <a:ea typeface="宋体" charset="0"/>
                <a:cs typeface="Arial" panose="020B0604020202020204" pitchFamily="34" charset="0"/>
              </a:rPr>
              <a:t>      تفسير الرجلين على أنهما واحد ونفس الشيء.</a:t>
            </a:r>
            <a:endParaRPr lang="en-US" altLang="zh-CN" sz="2800" b="1" dirty="0">
              <a:solidFill>
                <a:srgbClr val="000000"/>
              </a:solidFill>
              <a:latin typeface="Arial" panose="020B0604020202020204" pitchFamily="34" charset="0"/>
              <a:ea typeface="宋体" charset="0"/>
              <a:cs typeface="Arial" panose="020B0604020202020204" pitchFamily="34" charset="0"/>
            </a:endParaRPr>
          </a:p>
        </p:txBody>
      </p:sp>
      <p:sp>
        <p:nvSpPr>
          <p:cNvPr id="3" name="Rectangle 2">
            <a:extLst>
              <a:ext uri="{FF2B5EF4-FFF2-40B4-BE49-F238E27FC236}">
                <a16:creationId xmlns:a16="http://schemas.microsoft.com/office/drawing/2014/main" id="{D14BC714-8784-7C1A-9798-E14B3E2CA266}"/>
              </a:ext>
            </a:extLst>
          </p:cNvPr>
          <p:cNvSpPr txBox="1">
            <a:spLocks noChangeArrowheads="1"/>
          </p:cNvSpPr>
          <p:nvPr/>
        </p:nvSpPr>
        <p:spPr bwMode="auto">
          <a:xfrm>
            <a:off x="2286000" y="228600"/>
            <a:ext cx="4419600" cy="609600"/>
          </a:xfrm>
          <a:prstGeom prst="rect">
            <a:avLst/>
          </a:prstGeom>
          <a:solidFill>
            <a:srgbClr val="000000"/>
          </a:solid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lgn="ctr" eaLnBrk="1" hangingPunct="1"/>
            <a:r>
              <a:rPr lang="ar-JO" sz="2800" kern="0">
                <a:solidFill>
                  <a:schemeClr val="bg1"/>
                </a:solidFill>
                <a:cs typeface="Arial" panose="020B0604020202020204" pitchFamily="34" charset="0"/>
              </a:rPr>
              <a:t>التأليف</a:t>
            </a:r>
            <a:endParaRPr lang="en-US" sz="2800" kern="0" dirty="0">
              <a:solidFill>
                <a:schemeClr val="bg1"/>
              </a:solidFill>
              <a:cs typeface="Arial" panose="020B0604020202020204" pitchFamily="34" charset="0"/>
            </a:endParaRPr>
          </a:p>
        </p:txBody>
      </p:sp>
      <p:sp>
        <p:nvSpPr>
          <p:cNvPr id="4" name="Text Box 4">
            <a:extLst>
              <a:ext uri="{FF2B5EF4-FFF2-40B4-BE49-F238E27FC236}">
                <a16:creationId xmlns:a16="http://schemas.microsoft.com/office/drawing/2014/main" id="{B2C8A316-142B-AB61-DFC6-C45E7DB5363D}"/>
              </a:ext>
            </a:extLst>
          </p:cNvPr>
          <p:cNvSpPr txBox="1">
            <a:spLocks noChangeArrowheads="1"/>
          </p:cNvSpPr>
          <p:nvPr/>
        </p:nvSpPr>
        <p:spPr bwMode="auto">
          <a:xfrm>
            <a:off x="8147456" y="116632"/>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pic>
        <p:nvPicPr>
          <p:cNvPr id="5" name="Picture 9" descr="j0215075">
            <a:extLst>
              <a:ext uri="{FF2B5EF4-FFF2-40B4-BE49-F238E27FC236}">
                <a16:creationId xmlns:a16="http://schemas.microsoft.com/office/drawing/2014/main" id="{45A0A5EE-87E5-EBC3-6C14-1A45C4A42B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4" y="288082"/>
            <a:ext cx="1810296"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4" end="4"/>
                                            </p:txEl>
                                          </p:spTgt>
                                        </p:tgtEl>
                                        <p:attrNameLst>
                                          <p:attrName>style.visibility</p:attrName>
                                        </p:attrNameLst>
                                      </p:cBhvr>
                                      <p:to>
                                        <p:strVal val="visible"/>
                                      </p:to>
                                    </p:set>
                                    <p:anim calcmode="lin" valueType="num">
                                      <p:cBhvr additive="base">
                                        <p:cTn id="7"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5" end="5"/>
                                            </p:txEl>
                                          </p:spTgt>
                                        </p:tgtEl>
                                        <p:attrNameLst>
                                          <p:attrName>style.visibility</p:attrName>
                                        </p:attrNameLst>
                                      </p:cBhvr>
                                      <p:to>
                                        <p:strVal val="visible"/>
                                      </p:to>
                                    </p:set>
                                    <p:anim calcmode="lin" valueType="num">
                                      <p:cBhvr additive="base">
                                        <p:cTn id="13"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5" end="5"/>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7652">
                                            <p:txEl>
                                              <p:pRg st="6" end="6"/>
                                            </p:txEl>
                                          </p:spTgt>
                                        </p:tgtEl>
                                        <p:attrNameLst>
                                          <p:attrName>style.visibility</p:attrName>
                                        </p:attrNameLst>
                                      </p:cBhvr>
                                      <p:to>
                                        <p:strVal val="visible"/>
                                      </p:to>
                                    </p:set>
                                    <p:anim calcmode="lin" valueType="num">
                                      <p:cBhvr additive="base">
                                        <p:cTn id="17" dur="500" fill="hold"/>
                                        <p:tgtEl>
                                          <p:spTgt spid="27652">
                                            <p:txEl>
                                              <p:pRg st="6" end="6"/>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6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652">
                                            <p:txEl>
                                              <p:pRg st="7" end="7"/>
                                            </p:txEl>
                                          </p:spTgt>
                                        </p:tgtEl>
                                        <p:attrNameLst>
                                          <p:attrName>style.visibility</p:attrName>
                                        </p:attrNameLst>
                                      </p:cBhvr>
                                      <p:to>
                                        <p:strVal val="visible"/>
                                      </p:to>
                                    </p:set>
                                    <p:anim calcmode="lin" valueType="num">
                                      <p:cBhvr additive="base">
                                        <p:cTn id="23" dur="500" fill="hold"/>
                                        <p:tgtEl>
                                          <p:spTgt spid="27652">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652">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652">
                                            <p:txEl>
                                              <p:pRg st="8" end="8"/>
                                            </p:txEl>
                                          </p:spTgt>
                                        </p:tgtEl>
                                        <p:attrNameLst>
                                          <p:attrName>style.visibility</p:attrName>
                                        </p:attrNameLst>
                                      </p:cBhvr>
                                      <p:to>
                                        <p:strVal val="visible"/>
                                      </p:to>
                                    </p:set>
                                    <p:anim calcmode="lin" valueType="num">
                                      <p:cBhvr additive="base">
                                        <p:cTn id="27" dur="500" fill="hold"/>
                                        <p:tgtEl>
                                          <p:spTgt spid="27652">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7652">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652">
                                            <p:txEl>
                                              <p:pRg st="9" end="9"/>
                                            </p:txEl>
                                          </p:spTgt>
                                        </p:tgtEl>
                                        <p:attrNameLst>
                                          <p:attrName>style.visibility</p:attrName>
                                        </p:attrNameLst>
                                      </p:cBhvr>
                                      <p:to>
                                        <p:strVal val="visible"/>
                                      </p:to>
                                    </p:set>
                                    <p:anim calcmode="lin" valueType="num">
                                      <p:cBhvr additive="base">
                                        <p:cTn id="31" dur="500" fill="hold"/>
                                        <p:tgtEl>
                                          <p:spTgt spid="2765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2">
                                            <p:txEl>
                                              <p:pRg st="9" end="9"/>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7652">
                                            <p:txEl>
                                              <p:pRg st="10" end="10"/>
                                            </p:txEl>
                                          </p:spTgt>
                                        </p:tgtEl>
                                        <p:attrNameLst>
                                          <p:attrName>style.visibility</p:attrName>
                                        </p:attrNameLst>
                                      </p:cBhvr>
                                      <p:to>
                                        <p:strVal val="visible"/>
                                      </p:to>
                                    </p:set>
                                    <p:anim calcmode="lin" valueType="num">
                                      <p:cBhvr additive="base">
                                        <p:cTn id="35" dur="500" fill="hold"/>
                                        <p:tgtEl>
                                          <p:spTgt spid="27652">
                                            <p:txEl>
                                              <p:pRg st="10" end="1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765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1149424"/>
            <a:ext cx="5999162" cy="338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Text Box 8"/>
          <p:cNvSpPr txBox="1">
            <a:spLocks noChangeArrowheads="1"/>
          </p:cNvSpPr>
          <p:nvPr/>
        </p:nvSpPr>
        <p:spPr bwMode="auto">
          <a:xfrm>
            <a:off x="3779912" y="4349824"/>
            <a:ext cx="5364088" cy="2508176"/>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buFont typeface="Wingdings" charset="0"/>
              <a:buNone/>
            </a:pPr>
            <a:r>
              <a:rPr lang="ar-JO" altLang="zh-CN" sz="2800" b="1" dirty="0">
                <a:solidFill>
                  <a:schemeClr val="bg1"/>
                </a:solidFill>
                <a:latin typeface="Arial" panose="020B0604020202020204" pitchFamily="34" charset="0"/>
                <a:cs typeface="Arial" panose="020B0604020202020204" pitchFamily="34" charset="0"/>
              </a:rPr>
              <a:t>1 يو 1: 1 الذي كان من البدء، الذي سمعناه، الذي رأيناه بعيوننا، الذي شاهدناه، ولمسته أيدينا، من جهة كلمة الحياة.</a:t>
            </a:r>
            <a:endParaRPr lang="en-US" altLang="zh-CN" sz="2800" b="1" dirty="0">
              <a:solidFill>
                <a:schemeClr val="bg1"/>
              </a:solidFill>
              <a:latin typeface="Arial" panose="020B0604020202020204" pitchFamily="34" charset="0"/>
              <a:cs typeface="Arial" panose="020B0604020202020204" pitchFamily="34" charset="0"/>
            </a:endParaRP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التأليف</a:t>
            </a:r>
            <a:endParaRPr lang="en-US" sz="2800" dirty="0">
              <a:solidFill>
                <a:schemeClr val="bg1"/>
              </a:solidFill>
              <a:cs typeface="Arial" panose="020B0604020202020204" pitchFamily="34" charset="0"/>
            </a:endParaRPr>
          </a:p>
        </p:txBody>
      </p:sp>
      <p:sp>
        <p:nvSpPr>
          <p:cNvPr id="13318" name="Text Box 6"/>
          <p:cNvSpPr txBox="1">
            <a:spLocks noChangeArrowheads="1"/>
          </p:cNvSpPr>
          <p:nvPr/>
        </p:nvSpPr>
        <p:spPr bwMode="auto">
          <a:xfrm>
            <a:off x="0" y="1149424"/>
            <a:ext cx="3995936" cy="5708576"/>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6725" indent="-455613" algn="ctr" eaLnBrk="1" hangingPunct="1">
              <a:buFont typeface="Wingdings" charset="0"/>
              <a:buNone/>
            </a:pPr>
            <a:r>
              <a:rPr lang="ar-JO" altLang="zh-CN" b="1" u="sng" dirty="0">
                <a:latin typeface="Arial" panose="020B0604020202020204" pitchFamily="34" charset="0"/>
                <a:cs typeface="Arial" panose="020B0604020202020204" pitchFamily="34" charset="0"/>
              </a:rPr>
              <a:t>الدليل الداخلي</a:t>
            </a:r>
            <a:endParaRPr lang="en-US" altLang="zh-CN" b="1" u="sng" dirty="0">
              <a:latin typeface="Arial" panose="020B0604020202020204" pitchFamily="34" charset="0"/>
              <a:cs typeface="Arial" panose="020B0604020202020204" pitchFamily="34" charset="0"/>
            </a:endParaRPr>
          </a:p>
          <a:p>
            <a:pPr marL="466725" indent="-455613" algn="ctr" eaLnBrk="1" hangingPunct="1">
              <a:buFont typeface="Wingdings" charset="0"/>
              <a:buNone/>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تدعم الرسالة نفسها التقليد</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القوي للتأليف اليوحناوي</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 لم يتم ذكر اسمه لكنه كان شاهد عيان (1: 1-4) مع سلطة</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عظيمة ظاهرة في تأكيداته (2: 19، 4: 6، 14) </a:t>
            </a:r>
            <a:endParaRPr lang="en-US" altLang="zh-CN" b="1" dirty="0">
              <a:latin typeface="Arial" panose="020B0604020202020204" pitchFamily="34" charset="0"/>
              <a:cs typeface="Arial" panose="020B0604020202020204" pitchFamily="34" charset="0"/>
            </a:endParaRPr>
          </a:p>
          <a:p>
            <a:pPr marL="466725" indent="-455613" algn="ctr" eaLnBrk="1" hangingPunct="1">
              <a:buFont typeface="Wingdings" charset="0"/>
              <a:buChar char="Ø"/>
            </a:pPr>
            <a:endParaRPr lang="en-US" altLang="zh-CN" b="1" dirty="0">
              <a:latin typeface="Arial" panose="020B0604020202020204" pitchFamily="34" charset="0"/>
              <a:cs typeface="Arial" panose="020B0604020202020204" pitchFamily="34" charset="0"/>
            </a:endParaRPr>
          </a:p>
          <a:p>
            <a:pPr marL="466725" indent="-455613" algn="r" rtl="1" eaLnBrk="1" hangingPunct="1">
              <a:buFont typeface="Wingdings" charset="0"/>
              <a:buChar char="Ø"/>
            </a:pPr>
            <a:r>
              <a:rPr lang="ar-JO" altLang="zh-CN" b="1" dirty="0">
                <a:latin typeface="Arial" panose="020B0604020202020204" pitchFamily="34" charset="0"/>
                <a:cs typeface="Arial" panose="020B0604020202020204" pitchFamily="34" charset="0"/>
              </a:rPr>
              <a:t>الأسلوب مشابه جداً لأسلوب</a:t>
            </a:r>
            <a:r>
              <a:rPr lang="en-US" altLang="zh-CN" b="1" dirty="0">
                <a:latin typeface="Arial" panose="020B0604020202020204" pitchFamily="34" charset="0"/>
                <a:cs typeface="Arial" panose="020B0604020202020204" pitchFamily="34" charset="0"/>
              </a:rPr>
              <a:t> </a:t>
            </a:r>
            <a:r>
              <a:rPr lang="ar-JO" altLang="zh-CN" b="1" dirty="0">
                <a:latin typeface="Arial" panose="020B0604020202020204" pitchFamily="34" charset="0"/>
                <a:cs typeface="Arial" panose="020B0604020202020204" pitchFamily="34" charset="0"/>
              </a:rPr>
              <a:t>الإنجيل الرابع</a:t>
            </a:r>
            <a:endParaRPr lang="en-US" altLang="zh-CN"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nimBg="1" autoUpdateAnimBg="0"/>
      <p:bldP spid="1331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sz="2800" dirty="0">
                <a:solidFill>
                  <a:schemeClr val="bg1"/>
                </a:solidFill>
                <a:cs typeface="Arial" panose="020B0604020202020204" pitchFamily="34" charset="0"/>
              </a:rPr>
              <a:t>التاريخ</a:t>
            </a:r>
            <a:endParaRPr lang="en-US" sz="2800" dirty="0">
              <a:solidFill>
                <a:schemeClr val="bg1"/>
              </a:solidFill>
              <a:cs typeface="Arial" panose="020B0604020202020204" pitchFamily="34" charset="0"/>
            </a:endParaRPr>
          </a:p>
        </p:txBody>
      </p:sp>
      <p:sp>
        <p:nvSpPr>
          <p:cNvPr id="36966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4342" name="Text Box 6"/>
          <p:cNvSpPr txBox="1">
            <a:spLocks noChangeArrowheads="1"/>
          </p:cNvSpPr>
          <p:nvPr/>
        </p:nvSpPr>
        <p:spPr bwMode="auto">
          <a:xfrm>
            <a:off x="323529" y="1524000"/>
            <a:ext cx="8527966" cy="3416320"/>
          </a:xfrm>
          <a:prstGeom prst="rect">
            <a:avLst/>
          </a:prstGeom>
          <a:solidFill>
            <a:srgbClr val="0A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معظم العلماء المحافظين يؤرخون 1 يوحنا ما بين 80-97 م ويؤرخه الليبراليون ما بعد 90-110 م مباشرة.</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لا تذكر الرسالة أي اضطهاد حدث في زمن حكم دومتيان (81-96 م).</a:t>
            </a:r>
            <a:r>
              <a:rPr lang="en-US" altLang="zh-CN" b="1" dirty="0">
                <a:solidFill>
                  <a:srgbClr val="FFFFFF"/>
                </a:solidFill>
                <a:latin typeface="Arial" panose="020B0604020202020204" pitchFamily="34" charset="0"/>
                <a:ea typeface="宋体" charset="0"/>
                <a:cs typeface="Arial" panose="020B0604020202020204" pitchFamily="34" charset="0"/>
              </a:rPr>
              <a:t> </a:t>
            </a: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قد يقترح هذا تاريخاً قبل 81 م أو بعد 96 م، باي حال فقد كان يوحنا رجلاً عجوزاً في ثمانينياته أو أكبر عندما كتب.</a:t>
            </a: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eaLnBrk="1" hangingPunct="1">
              <a:buFont typeface="Wingdings" charset="0"/>
              <a:buNone/>
            </a:pPr>
            <a:endParaRPr lang="en-US" altLang="zh-CN" b="1" dirty="0">
              <a:solidFill>
                <a:srgbClr val="FFFFFF"/>
              </a:solidFill>
              <a:latin typeface="Arial" panose="020B0604020202020204" pitchFamily="34" charset="0"/>
              <a:ea typeface="宋体" charset="0"/>
              <a:cs typeface="Arial" panose="020B0604020202020204" pitchFamily="34" charset="0"/>
            </a:endParaRPr>
          </a:p>
          <a:p>
            <a:pPr marL="454025" indent="-454025" algn="r" rtl="1" eaLnBrk="1" hangingPunct="1">
              <a:buFont typeface="Wingdings" charset="0"/>
              <a:buChar char="v"/>
            </a:pPr>
            <a:r>
              <a:rPr lang="ar-JO" altLang="zh-CN" b="1" dirty="0">
                <a:solidFill>
                  <a:srgbClr val="FFFFFF"/>
                </a:solidFill>
                <a:latin typeface="Arial" panose="020B0604020202020204" pitchFamily="34" charset="0"/>
                <a:ea typeface="宋体" charset="0"/>
                <a:cs typeface="Arial" panose="020B0604020202020204" pitchFamily="34" charset="0"/>
              </a:rPr>
              <a:t>يستخدم هذا المساق تاريخ 85-95 م حيث أنَّ السفر يسبق سفر الرؤيا.</a:t>
            </a:r>
            <a:r>
              <a:rPr lang="en-US" altLang="zh-CN" b="1" dirty="0">
                <a:solidFill>
                  <a:srgbClr val="FFFFFF"/>
                </a:solidFill>
                <a:latin typeface="Arial" panose="020B0604020202020204" pitchFamily="34" charset="0"/>
                <a:ea typeface="宋体" charset="0"/>
                <a:cs typeface="Arial" panose="020B0604020202020204" pitchFamily="34" charset="0"/>
              </a:rPr>
              <a:t> </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xEl>
                                              <p:pRg st="2" end="2"/>
                                            </p:txEl>
                                          </p:spTgt>
                                        </p:tgtEl>
                                        <p:attrNameLst>
                                          <p:attrName>style.visibility</p:attrName>
                                        </p:attrNameLst>
                                      </p:cBhvr>
                                      <p:to>
                                        <p:strVal val="visible"/>
                                      </p:to>
                                    </p:set>
                                    <p:anim calcmode="lin" valueType="num">
                                      <p:cBhvr additive="base">
                                        <p:cTn id="7" dur="500" fill="hold"/>
                                        <p:tgtEl>
                                          <p:spTgt spid="1434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2">
                                            <p:txEl>
                                              <p:pRg st="4" end="4"/>
                                            </p:txEl>
                                          </p:spTgt>
                                        </p:tgtEl>
                                        <p:attrNameLst>
                                          <p:attrName>style.visibility</p:attrName>
                                        </p:attrNameLst>
                                      </p:cBhvr>
                                      <p:to>
                                        <p:strVal val="visible"/>
                                      </p:to>
                                    </p:set>
                                    <p:anim calcmode="lin" valueType="num">
                                      <p:cBhvr additive="base">
                                        <p:cTn id="13" dur="500" fill="hold"/>
                                        <p:tgtEl>
                                          <p:spTgt spid="1434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2">
                                            <p:txEl>
                                              <p:pRg st="6" end="6"/>
                                            </p:txEl>
                                          </p:spTgt>
                                        </p:tgtEl>
                                        <p:attrNameLst>
                                          <p:attrName>style.visibility</p:attrName>
                                        </p:attrNameLst>
                                      </p:cBhvr>
                                      <p:to>
                                        <p:strVal val="visible"/>
                                      </p:to>
                                    </p:set>
                                    <p:anim calcmode="lin" valueType="num">
                                      <p:cBhvr additive="base">
                                        <p:cTn id="19" dur="500" fill="hold"/>
                                        <p:tgtEl>
                                          <p:spTgt spid="1434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ar-JO"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أفسس</a:t>
            </a:r>
            <a:endPar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لاودكية</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فيلادلفيا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ساردس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ثياتيرا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سميرنا</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71727" name="Rectangle 4"/>
          <p:cNvSpPr>
            <a:spLocks noGrp="1" noChangeArrowheads="1"/>
          </p:cNvSpPr>
          <p:nvPr>
            <p:ph type="title" idx="4294967295"/>
          </p:nvPr>
        </p:nvSpPr>
        <p:spPr>
          <a:xfrm>
            <a:off x="-36513" y="0"/>
            <a:ext cx="4572001" cy="69215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الأصل / المستلمين</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1728" name="Text Box 8"/>
          <p:cNvSpPr txBox="1">
            <a:spLocks noChangeArrowheads="1"/>
          </p:cNvSpPr>
          <p:nvPr/>
        </p:nvSpPr>
        <p:spPr bwMode="auto">
          <a:xfrm>
            <a:off x="8334781" y="920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291</a:t>
            </a:r>
            <a:endParaRPr lang="en-US" b="1" dirty="0">
              <a:solidFill>
                <a:srgbClr val="000000"/>
              </a:solidFill>
              <a:latin typeface="Arial" panose="020B0604020202020204" pitchFamily="34" charset="0"/>
            </a:endParaRPr>
          </a:p>
        </p:txBody>
      </p:sp>
      <p:sp>
        <p:nvSpPr>
          <p:cNvPr id="37891" name="Line 3"/>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برغامس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467544" y="946150"/>
            <a:ext cx="8562155" cy="1569660"/>
          </a:xfrm>
          <a:prstGeom prst="rect">
            <a:avLst/>
          </a:prstGeom>
          <a:solidFill>
            <a:schemeClr val="tx1"/>
          </a:solidFill>
          <a:ln w="12700" cap="sq">
            <a:solidFill>
              <a:schemeClr val="bg1"/>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3200" b="1" dirty="0">
                <a:solidFill>
                  <a:srgbClr val="FFFFFF"/>
                </a:solidFill>
                <a:latin typeface="Arial" panose="020B0604020202020204" pitchFamily="34" charset="0"/>
                <a:cs typeface="Arial" panose="020B0604020202020204" pitchFamily="34" charset="0"/>
              </a:rPr>
              <a:t>إن الحث على الابتعاد عن الأصنام (5: 21) يؤيد تقليد كتابة يوحنا من </a:t>
            </a:r>
            <a:r>
              <a:rPr lang="ar-JO" altLang="ja-JP" sz="3200" b="1" dirty="0">
                <a:solidFill>
                  <a:srgbClr val="FFFF00"/>
                </a:solidFill>
                <a:latin typeface="Arial" panose="020B0604020202020204" pitchFamily="34" charset="0"/>
                <a:cs typeface="Arial" panose="020B0604020202020204" pitchFamily="34" charset="0"/>
              </a:rPr>
              <a:t>أفسس</a:t>
            </a:r>
            <a:r>
              <a:rPr lang="ar-JO" altLang="ja-JP" sz="3200" b="1" dirty="0">
                <a:solidFill>
                  <a:srgbClr val="FFFFFF"/>
                </a:solidFill>
                <a:latin typeface="Arial" panose="020B0604020202020204" pitchFamily="34" charset="0"/>
                <a:cs typeface="Arial" panose="020B0604020202020204" pitchFamily="34" charset="0"/>
              </a:rPr>
              <a:t> حيث أنَّ الأصنام كانت بارزة في الثقافة اليونانية الرومانية الوثنيّة ولكنها نادرة في فلسطين.</a:t>
            </a:r>
            <a:endParaRPr lang="en-US" altLang="ja-JP"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4" grpId="0"/>
      <p:bldP spid="2765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ea typeface="宋体" charset="0"/>
              <a:cs typeface="Arial" panose="020B0604020202020204" pitchFamily="34" charset="0"/>
            </a:endParaRPr>
          </a:p>
        </p:txBody>
      </p:sp>
      <p:sp>
        <p:nvSpPr>
          <p:cNvPr id="373763"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6388" name="Text Box 4"/>
          <p:cNvSpPr txBox="1">
            <a:spLocks noChangeArrowheads="1"/>
          </p:cNvSpPr>
          <p:nvPr/>
        </p:nvSpPr>
        <p:spPr bwMode="auto">
          <a:xfrm>
            <a:off x="228600" y="1871663"/>
            <a:ext cx="8610600" cy="2677656"/>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rgbClr val="FFFFFF"/>
                </a:solidFill>
                <a:latin typeface="Arial" panose="020B0604020202020204" pitchFamily="34" charset="0"/>
                <a:ea typeface="宋体" charset="0"/>
                <a:cs typeface="Arial" panose="020B0604020202020204" pitchFamily="34" charset="0"/>
              </a:rPr>
              <a:t>	</a:t>
            </a:r>
            <a:r>
              <a:rPr lang="ar-JO" altLang="zh-CN" sz="2800" b="1" dirty="0">
                <a:solidFill>
                  <a:srgbClr val="FFFFFF"/>
                </a:solidFill>
                <a:latin typeface="Arial" panose="020B0604020202020204" pitchFamily="34" charset="0"/>
                <a:ea typeface="宋体" charset="0"/>
                <a:cs typeface="Arial" panose="020B0604020202020204" pitchFamily="34" charset="0"/>
              </a:rPr>
              <a:t>مع أن الغنوسية لم تتطور إلى أسوأ اشكالها حتى القرن الثاني، لكن شكلاً مبكراً من الغنوسية واضح في هه الرسالة.</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sz="2800" b="1" dirty="0">
                <a:solidFill>
                  <a:srgbClr val="FFFFFF"/>
                </a:solidFill>
                <a:latin typeface="Arial" panose="020B0604020202020204" pitchFamily="34" charset="0"/>
                <a:ea typeface="宋体" charset="0"/>
                <a:cs typeface="Arial" panose="020B0604020202020204" pitchFamily="34" charset="0"/>
              </a:rPr>
              <a:t>تحتوي العنوسية على عنصرين هرطوقيين أساسيين:</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1. تمجيد العقل (المعرفة) و</a:t>
            </a:r>
            <a:r>
              <a:rPr lang="en-US" altLang="zh-CN" sz="2800" b="1" dirty="0">
                <a:solidFill>
                  <a:srgbClr val="FFFFFF"/>
                </a:solidFill>
                <a:latin typeface="Arial" panose="020B0604020202020204" pitchFamily="34" charset="0"/>
                <a:ea typeface="宋体" charset="0"/>
                <a:cs typeface="Arial" panose="020B0604020202020204" pitchFamily="34" charset="0"/>
              </a:rPr>
              <a:t> </a:t>
            </a:r>
          </a:p>
          <a:p>
            <a:pPr marL="0" indent="0"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2. الإعتقاد بأن المادة شريرة بطبيعتها</a:t>
            </a:r>
            <a:endParaRPr lang="en-US" altLang="zh-CN" sz="2800" b="1" dirty="0">
              <a:solidFill>
                <a:srgbClr val="FFFFFF"/>
              </a:solidFill>
              <a:latin typeface="Arial" panose="020B0604020202020204" pitchFamily="34" charset="0"/>
              <a:ea typeface="宋体" charset="0"/>
              <a:cs typeface="Arial" panose="020B0604020202020204" pitchFamily="34" charset="0"/>
            </a:endParaRP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166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rgbClr val="000000"/>
                </a:solidFill>
                <a:latin typeface="Arial" panose="020B0604020202020204" pitchFamily="34" charset="0"/>
                <a:ea typeface="宋体" charset="0"/>
                <a:cs typeface="Arial" panose="020B0604020202020204" pitchFamily="34" charset="0"/>
              </a:rPr>
              <a:t>يحارب يوحنا شكلين من التعليم الغنوسي في رسالته:</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FFFFFF"/>
                </a:solidFill>
                <a:latin typeface="Arial" panose="020B0604020202020204" pitchFamily="34" charset="0"/>
                <a:ea typeface="宋体" charset="0"/>
                <a:cs typeface="Arial" panose="020B0604020202020204" pitchFamily="34" charset="0"/>
              </a:rPr>
              <a:t>تنكر الغنوسية الدوستية بشرية المسيح (4: 2-3)، قائلة أنّه يبدو مثل البشر، لهذا كتب يوحنا أنه بالحقيقة لمس يسوع (1: 1) </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5814"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rgbClr val="FFFFFF"/>
                </a:solidFill>
                <a:latin typeface="Arial" panose="020B0604020202020204" pitchFamily="34" charset="0"/>
                <a:ea typeface="宋体" charset="0"/>
                <a:cs typeface="Arial" panose="020B0604020202020204" pitchFamily="34" charset="0"/>
              </a:rPr>
              <a:t>أنكرت الغنوسية السيرنثية ألوهية المسيح، حيث علم سيرينثوس الذي عاش بالقرب من يوحنا في آسيا الصغرى، أن يسوع كان مجرد رجل نزل عليه المسيح عند معموديته ولكنه تركه قبل صلبه. أجاب يوحنا أن يسوع المسيح جاء بالماء (معموديته) وبالدم (موته) وبذلك يدحض سيرينثوس.</a:t>
            </a:r>
            <a:endParaRPr lang="en-US" altLang="zh-CN"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السمة</a:t>
            </a:r>
            <a:endParaRPr lang="en-US" sz="6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الغنوصية المبكرة</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3413440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المناسبة</a:t>
            </a:r>
            <a:endParaRPr lang="en-US" sz="2800" dirty="0">
              <a:solidFill>
                <a:schemeClr val="bg1"/>
              </a:solidFill>
              <a:cs typeface="Arial" panose="020B0604020202020204" pitchFamily="34" charset="0"/>
            </a:endParaRPr>
          </a:p>
        </p:txBody>
      </p:sp>
      <p:sp>
        <p:nvSpPr>
          <p:cNvPr id="377859"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291</a:t>
            </a:r>
            <a:endParaRPr lang="en-US" b="1" dirty="0">
              <a:solidFill>
                <a:srgbClr val="000000"/>
              </a:solidFill>
              <a:latin typeface="Arial" panose="020B0604020202020204" pitchFamily="34" charset="0"/>
              <a:cs typeface="Arial" panose="020B0604020202020204" pitchFamily="34" charset="0"/>
            </a:endParaRP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إن التطبيق العملي للغنوسية ينقسم إلى معسكرين.</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رأى بعض الغنوسيين أنه بما أن المادة شريرة، فيجب على المرء أن يتجنبها بأي ثمن، مما يؤدي إلى </a:t>
            </a:r>
            <a:r>
              <a:rPr lang="ar-JO" altLang="zh-CN" b="1" u="sng" dirty="0">
                <a:solidFill>
                  <a:schemeClr val="bg1"/>
                </a:solidFill>
                <a:latin typeface="Arial" panose="020B0604020202020204" pitchFamily="34" charset="0"/>
                <a:ea typeface="宋体" charset="0"/>
                <a:cs typeface="Arial" panose="020B0604020202020204" pitchFamily="34" charset="0"/>
              </a:rPr>
              <a:t>الزهد</a:t>
            </a:r>
            <a:r>
              <a:rPr lang="ar-JO" altLang="zh-CN" b="1" dirty="0">
                <a:solidFill>
                  <a:schemeClr val="bg1"/>
                </a:solidFill>
                <a:latin typeface="Arial" panose="020B0604020202020204" pitchFamily="34" charset="0"/>
                <a:ea typeface="宋体" charset="0"/>
                <a:cs typeface="Arial" panose="020B0604020202020204" pitchFamily="34" charset="0"/>
              </a:rPr>
              <a:t>، العيش منعزلاً مثل الرهبان بعيداً عن الأشياء المادية.</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buFont typeface="Wingdings" charset="0"/>
              <a:buNone/>
            </a:pPr>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buFont typeface="Wingdings" charset="0"/>
              <a:buNone/>
            </a:pPr>
            <a:r>
              <a:rPr lang="ar-JO" altLang="zh-CN" b="1" dirty="0">
                <a:solidFill>
                  <a:schemeClr val="bg1"/>
                </a:solidFill>
                <a:latin typeface="Arial" panose="020B0604020202020204" pitchFamily="34" charset="0"/>
                <a:ea typeface="宋体" charset="0"/>
                <a:cs typeface="Arial" panose="020B0604020202020204" pitchFamily="34" charset="0"/>
              </a:rPr>
              <a:t>يحاول يوحنا في رسالته هزيمة الزهد، من خلال التشجيع على الشركة بين المؤمنين (1: 7)</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كان الغنوسيون الآخرون قدريون، واعتقدوا أنه لا يستطيع أحد تغيير حقيقة أن المادة شريرة، لذلك فإن أي نوع من </a:t>
            </a:r>
            <a:r>
              <a:rPr lang="ar-JO" altLang="zh-CN" b="1" u="sng" dirty="0">
                <a:solidFill>
                  <a:schemeClr val="bg1"/>
                </a:solidFill>
                <a:latin typeface="Arial" panose="020B0604020202020204" pitchFamily="34" charset="0"/>
                <a:ea typeface="宋体" charset="0"/>
                <a:cs typeface="Arial" panose="020B0604020202020204" pitchFamily="34" charset="0"/>
              </a:rPr>
              <a:t>الفجور</a:t>
            </a:r>
            <a:r>
              <a:rPr lang="ar-JO" altLang="zh-CN" b="1" dirty="0">
                <a:solidFill>
                  <a:schemeClr val="bg1"/>
                </a:solidFill>
                <a:latin typeface="Arial" panose="020B0604020202020204" pitchFamily="34" charset="0"/>
                <a:ea typeface="宋体" charset="0"/>
                <a:cs typeface="Arial" panose="020B0604020202020204" pitchFamily="34" charset="0"/>
              </a:rPr>
              <a:t> هو أمر مقبول.</a:t>
            </a:r>
            <a:r>
              <a:rPr lang="en-US" altLang="zh-CN" b="1" dirty="0">
                <a:solidFill>
                  <a:schemeClr val="bg1"/>
                </a:solidFill>
                <a:latin typeface="Arial" panose="020B0604020202020204" pitchFamily="34" charset="0"/>
                <a:ea typeface="宋体" charset="0"/>
                <a:cs typeface="Arial" panose="020B0604020202020204" pitchFamily="34" charset="0"/>
              </a:rPr>
              <a:t>  </a:t>
            </a:r>
          </a:p>
          <a:p>
            <a:pPr algn="ctr" eaLnBrk="1" hangingPunct="1"/>
            <a:endParaRPr lang="en-US" altLang="zh-CN" b="1" dirty="0">
              <a:solidFill>
                <a:schemeClr val="bg1"/>
              </a:solidFill>
              <a:latin typeface="Arial" panose="020B0604020202020204" pitchFamily="34" charset="0"/>
              <a:ea typeface="宋体" charset="0"/>
              <a:cs typeface="Arial" panose="020B0604020202020204" pitchFamily="34" charset="0"/>
            </a:endParaRPr>
          </a:p>
          <a:p>
            <a:pPr algn="ctr" eaLnBrk="1" hangingPunct="1"/>
            <a:r>
              <a:rPr lang="ar-JO" altLang="zh-CN" b="1" dirty="0">
                <a:solidFill>
                  <a:schemeClr val="bg1"/>
                </a:solidFill>
                <a:latin typeface="Arial" panose="020B0604020202020204" pitchFamily="34" charset="0"/>
                <a:ea typeface="宋体" charset="0"/>
                <a:cs typeface="Arial" panose="020B0604020202020204" pitchFamily="34" charset="0"/>
              </a:rPr>
              <a:t>استجاب يوحنا على وجه التحديد لهذه الفلسفة الأخيرة، تظهر رسالته أن طاعة أوامر الله، وخاصة عن طريق محبة الآخرين، هي أفضل رد على ممارسات الغنوسية، كما سعى إلى التغلب على الفجور من خلال الحث على الطاعة والبر.</a:t>
            </a:r>
            <a:endParaRPr lang="en-US" altLang="zh-CN" b="1" dirty="0">
              <a:solidFill>
                <a:schemeClr val="bg1"/>
              </a:solidFill>
              <a:latin typeface="Arial" panose="020B0604020202020204" pitchFamily="34" charset="0"/>
              <a:ea typeface="宋体" charset="0"/>
              <a:cs typeface="Arial" panose="020B0604020202020204" pitchFamily="34" charset="0"/>
            </a:endParaRP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r" eaLnBrk="1" hangingPunct="1"/>
            <a:r>
              <a:rPr lang="ar-JO" altLang="zh-CN" sz="2800" dirty="0">
                <a:solidFill>
                  <a:schemeClr val="bg1"/>
                </a:solidFill>
                <a:ea typeface="宋体" charset="0"/>
                <a:cs typeface="Arial" panose="020B0604020202020204" pitchFamily="34" charset="0"/>
              </a:rPr>
              <a:t>الخصائص</a:t>
            </a:r>
            <a:endParaRPr lang="en-US" sz="2800" dirty="0">
              <a:solidFill>
                <a:schemeClr val="bg1"/>
              </a:solidFill>
              <a:ea typeface="宋体" charset="0"/>
              <a:cs typeface="Arial" panose="020B0604020202020204" pitchFamily="34" charset="0"/>
            </a:endParaRPr>
          </a:p>
        </p:txBody>
      </p:sp>
      <p:sp>
        <p:nvSpPr>
          <p:cNvPr id="379907" name="Text Box 3"/>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19463" name="Text Box 7"/>
          <p:cNvSpPr txBox="1">
            <a:spLocks noChangeArrowheads="1"/>
          </p:cNvSpPr>
          <p:nvPr/>
        </p:nvSpPr>
        <p:spPr bwMode="auto">
          <a:xfrm>
            <a:off x="533400" y="1120775"/>
            <a:ext cx="807720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العبارات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المطلقة</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(مثل 3: 6)</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الثبات في المسيح موجود بوضوح مثل طاعة وصايا الله ومحبة الإخوة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الآخرين (2: 28-4: 16)</a:t>
            </a: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التعليم بالتناقض(التوازي المتناقض)وفير حيث يرى يوحنا كل شيء باللون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الأسود أو الأبيض.</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الأسلوب </a:t>
            </a:r>
            <a:r>
              <a:rPr lang="ar-JO" altLang="zh-CN" b="1" u="sng"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بسيط للغاية ولكنه عميق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في المعنى. تتكرر المفاهيم بشكل متكرر،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ولكن ليس بشكل رتيب.</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eaLnBrk="1" hangingPunct="1">
              <a:buFont typeface="Wingdings" charset="0"/>
              <a:buNone/>
              <a:defRPr/>
            </a:pP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a:p>
            <a:pPr algn="r" rtl="1"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a:t>
            </a: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ومن المدهش أنه لا يحتوي على اقتباس واحد من العهد القديم بل حادثة </a:t>
            </a:r>
          </a:p>
          <a:p>
            <a:pPr algn="r" rtl="1" eaLnBrk="1" hangingPunct="1">
              <a:defRPr/>
            </a:pPr>
            <a:r>
              <a:rPr lang="ar-JO"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rPr>
              <a:t>    واحدة فقط (قايين 3: 12).</a:t>
            </a:r>
            <a:endParaRPr lang="en-US" altLang="zh-CN" b="1" dirty="0">
              <a:solidFill>
                <a:srgbClr val="FFFFFF"/>
              </a:solidFill>
              <a:effectLst>
                <a:outerShdw blurRad="50800" dist="88900" dir="2700000" algn="tl" rotWithShape="0">
                  <a:srgbClr val="000000"/>
                </a:outerShdw>
              </a:effectLst>
              <a:latin typeface="Arial" panose="020B0604020202020204" pitchFamily="34" charset="0"/>
              <a:ea typeface="宋体" charset="0"/>
              <a:cs typeface="Arial" panose="020B0604020202020204" pitchFamily="34" charset="0"/>
            </a:endParaRP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9463">
                                            <p:txEl>
                                              <p:pRg st="3" end="3"/>
                                            </p:txEl>
                                          </p:spTgt>
                                        </p:tgtEl>
                                        <p:attrNameLst>
                                          <p:attrName>style.visibility</p:attrName>
                                        </p:attrNameLst>
                                      </p:cBhvr>
                                      <p:to>
                                        <p:strVal val="visible"/>
                                      </p:to>
                                    </p:set>
                                    <p:anim calcmode="lin" valueType="num">
                                      <p:cBhvr additive="base">
                                        <p:cTn id="17" dur="500" fill="hold"/>
                                        <p:tgtEl>
                                          <p:spTgt spid="1946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4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463">
                                            <p:txEl>
                                              <p:pRg st="5" end="5"/>
                                            </p:txEl>
                                          </p:spTgt>
                                        </p:tgtEl>
                                        <p:attrNameLst>
                                          <p:attrName>style.visibility</p:attrName>
                                        </p:attrNameLst>
                                      </p:cBhvr>
                                      <p:to>
                                        <p:strVal val="visible"/>
                                      </p:to>
                                    </p:set>
                                    <p:anim calcmode="lin" valueType="num">
                                      <p:cBhvr additive="base">
                                        <p:cTn id="23" dur="500" fill="hold"/>
                                        <p:tgtEl>
                                          <p:spTgt spid="1946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46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463">
                                            <p:txEl>
                                              <p:pRg st="6" end="6"/>
                                            </p:txEl>
                                          </p:spTgt>
                                        </p:tgtEl>
                                        <p:attrNameLst>
                                          <p:attrName>style.visibility</p:attrName>
                                        </p:attrNameLst>
                                      </p:cBhvr>
                                      <p:to>
                                        <p:strVal val="visible"/>
                                      </p:to>
                                    </p:set>
                                    <p:anim calcmode="lin" valueType="num">
                                      <p:cBhvr additive="base">
                                        <p:cTn id="27"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463">
                                            <p:txEl>
                                              <p:pRg st="8" end="8"/>
                                            </p:txEl>
                                          </p:spTgt>
                                        </p:tgtEl>
                                        <p:attrNameLst>
                                          <p:attrName>style.visibility</p:attrName>
                                        </p:attrNameLst>
                                      </p:cBhvr>
                                      <p:to>
                                        <p:strVal val="visible"/>
                                      </p:to>
                                    </p:set>
                                    <p:anim calcmode="lin" valueType="num">
                                      <p:cBhvr additive="base">
                                        <p:cTn id="33"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46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9463">
                                            <p:txEl>
                                              <p:pRg st="9" end="9"/>
                                            </p:txEl>
                                          </p:spTgt>
                                        </p:tgtEl>
                                        <p:attrNameLst>
                                          <p:attrName>style.visibility</p:attrName>
                                        </p:attrNameLst>
                                      </p:cBhvr>
                                      <p:to>
                                        <p:strVal val="visible"/>
                                      </p:to>
                                    </p:set>
                                    <p:anim calcmode="lin" valueType="num">
                                      <p:cBhvr additive="base">
                                        <p:cTn id="37" dur="500" fill="hold"/>
                                        <p:tgtEl>
                                          <p:spTgt spid="1946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3">
                                            <p:txEl>
                                              <p:pRg st="11" end="11"/>
                                            </p:txEl>
                                          </p:spTgt>
                                        </p:tgtEl>
                                        <p:attrNameLst>
                                          <p:attrName>style.visibility</p:attrName>
                                        </p:attrNameLst>
                                      </p:cBhvr>
                                      <p:to>
                                        <p:strVal val="visible"/>
                                      </p:to>
                                    </p:set>
                                    <p:anim calcmode="lin" valueType="num">
                                      <p:cBhvr additive="base">
                                        <p:cTn id="43" dur="500" fill="hold"/>
                                        <p:tgtEl>
                                          <p:spTgt spid="19463">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3">
                                            <p:txEl>
                                              <p:pRg st="11" end="11"/>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9463">
                                            <p:txEl>
                                              <p:pRg st="12" end="12"/>
                                            </p:txEl>
                                          </p:spTgt>
                                        </p:tgtEl>
                                        <p:attrNameLst>
                                          <p:attrName>style.visibility</p:attrName>
                                        </p:attrNameLst>
                                      </p:cBhvr>
                                      <p:to>
                                        <p:strVal val="visible"/>
                                      </p:to>
                                    </p:set>
                                    <p:anim calcmode="lin" valueType="num">
                                      <p:cBhvr additive="base">
                                        <p:cTn id="47" dur="500" fill="hold"/>
                                        <p:tgtEl>
                                          <p:spTgt spid="19463">
                                            <p:txEl>
                                              <p:pRg st="12" end="12"/>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46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البيان الموجز</a:t>
            </a:r>
            <a:endParaRPr lang="en-US" sz="2800" dirty="0">
              <a:solidFill>
                <a:schemeClr val="bg1"/>
              </a:solidFill>
              <a:cs typeface="Arial" panose="020B0604020202020204" pitchFamily="34" charset="0"/>
            </a:endParaRPr>
          </a:p>
        </p:txBody>
      </p:sp>
      <p:sp>
        <p:nvSpPr>
          <p:cNvPr id="384003" name="Text Box 7"/>
          <p:cNvSpPr txBox="1">
            <a:spLocks noChangeArrowheads="1"/>
          </p:cNvSpPr>
          <p:nvPr/>
        </p:nvSpPr>
        <p:spPr bwMode="auto">
          <a:xfrm>
            <a:off x="152400" y="2185988"/>
            <a:ext cx="8763000" cy="156966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يكتب يوحنا رسالة عامة لتشجيع قرائه على طاعة وصايا الله من خلال محبة الآخرين لحمايتهم من الغنوسية المبكرة التي تنكر كل من ألوهية المسيح أو بشريته.</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5" name="Text Box 3"/>
          <p:cNvSpPr txBox="1">
            <a:spLocks noChangeArrowheads="1"/>
          </p:cNvSpPr>
          <p:nvPr/>
        </p:nvSpPr>
        <p:spPr bwMode="auto">
          <a:xfrm>
            <a:off x="8410981" y="190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b="1">
              <a:latin typeface="Arial" panose="020B0604020202020204" pitchFamily="34" charset="0"/>
              <a:cs typeface="Arial" panose="020B0604020202020204" pitchFamily="34" charset="0"/>
            </a:endParaRPr>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rgbClr val="FFFF00"/>
                </a:solidFill>
                <a:latin typeface="Arial" panose="020B0604020202020204" pitchFamily="34" charset="0"/>
                <a:cs typeface="Arial" panose="020B0604020202020204" pitchFamily="34" charset="0"/>
              </a:rPr>
              <a:t>شهدنا</a:t>
            </a:r>
            <a:br>
              <a:rPr lang="en-US" sz="1400" b="1" dirty="0">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كلمة الحياة</a:t>
            </a:r>
            <a:endParaRPr lang="en-US" sz="1400" b="1" dirty="0">
              <a:latin typeface="Arial" panose="020B0604020202020204" pitchFamily="34" charset="0"/>
              <a:cs typeface="Arial" panose="020B0604020202020204" pitchFamily="34" charset="0"/>
            </a:endParaRP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solidFill>
                  <a:schemeClr val="tx2"/>
                </a:solidFill>
                <a:latin typeface="Arial" panose="020B0604020202020204" pitchFamily="34" charset="0"/>
                <a:cs typeface="Arial" panose="020B0604020202020204" pitchFamily="34" charset="0"/>
              </a:rPr>
              <a:t>لذلك لنا</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r>
              <a:rPr lang="ar-JO" sz="1400" b="1" dirty="0">
                <a:solidFill>
                  <a:srgbClr val="FFFF00"/>
                </a:solidFill>
                <a:latin typeface="Arial" panose="020B0604020202020204" pitchFamily="34" charset="0"/>
                <a:cs typeface="Arial" panose="020B0604020202020204" pitchFamily="34" charset="0"/>
              </a:rPr>
              <a:t>شركة معه</a:t>
            </a:r>
            <a:endParaRPr lang="en-US" sz="1400" b="1" dirty="0">
              <a:latin typeface="Arial" panose="020B0604020202020204" pitchFamily="34" charset="0"/>
              <a:cs typeface="Arial" panose="020B0604020202020204" pitchFamily="34" charset="0"/>
            </a:endParaRPr>
          </a:p>
        </p:txBody>
      </p:sp>
      <p:sp>
        <p:nvSpPr>
          <p:cNvPr id="310276" name="Title 1"/>
          <p:cNvSpPr txBox="1">
            <a:spLocks/>
          </p:cNvSpPr>
          <p:nvPr/>
        </p:nvSpPr>
        <p:spPr bwMode="auto">
          <a:xfrm>
            <a:off x="7019925" y="5373688"/>
            <a:ext cx="1979613" cy="1511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chemeClr val="tx2"/>
                </a:solidFill>
                <a:latin typeface="Arial" panose="020B0604020202020204" pitchFamily="34" charset="0"/>
                <a:cs typeface="Arial" panose="020B0604020202020204" pitchFamily="34" charset="0"/>
              </a:rPr>
              <a:t>تم تحريره من اقتباس روي زوك للينسكي</a:t>
            </a:r>
            <a:endParaRPr lang="en-US" sz="2000" b="1" dirty="0">
              <a:solidFill>
                <a:schemeClr val="tx2"/>
              </a:solidFill>
              <a:latin typeface="Arial" panose="020B0604020202020204" pitchFamily="34" charset="0"/>
              <a:cs typeface="Arial" panose="020B0604020202020204" pitchFamily="34" charset="0"/>
            </a:endParaRPr>
          </a:p>
        </p:txBody>
      </p:sp>
      <p:sp>
        <p:nvSpPr>
          <p:cNvPr id="310277" name="Title 1"/>
          <p:cNvSpPr>
            <a:spLocks noGrp="1"/>
          </p:cNvSpPr>
          <p:nvPr>
            <p:ph type="title"/>
          </p:nvPr>
        </p:nvSpPr>
        <p:spPr>
          <a:xfrm>
            <a:off x="250825" y="4076700"/>
            <a:ext cx="2247900" cy="2112963"/>
          </a:xfrm>
        </p:spPr>
        <p:txBody>
          <a:bodyPr/>
          <a:lstStyle/>
          <a:p>
            <a:pPr algn="ctr"/>
            <a:r>
              <a:rPr lang="ar-JO" sz="3200" b="1" dirty="0">
                <a:latin typeface="Arial" panose="020B0604020202020204" pitchFamily="34" charset="0"/>
                <a:cs typeface="Arial" panose="020B0604020202020204" pitchFamily="34" charset="0"/>
              </a:rPr>
              <a:t>الهيكل الحلزوني الصاعد في     1 يوحنا</a:t>
            </a:r>
            <a:endParaRPr lang="en-US" sz="3200" b="1" dirty="0">
              <a:latin typeface="Arial" panose="020B0604020202020204" pitchFamily="34" charset="0"/>
              <a:cs typeface="Arial" panose="020B0604020202020204" pitchFamily="34" charset="0"/>
            </a:endParaRP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السلوك في النور</a:t>
            </a:r>
            <a:endParaRPr lang="en-US" sz="1400" b="1" dirty="0">
              <a:solidFill>
                <a:srgbClr val="FFFF00"/>
              </a:solidFill>
              <a:latin typeface="Arial" panose="020B0604020202020204" pitchFamily="34" charset="0"/>
              <a:cs typeface="Arial" panose="020B0604020202020204" pitchFamily="34" charset="0"/>
            </a:endParaRP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علينا</a:t>
            </a:r>
            <a:br>
              <a:rPr lang="en-US" sz="1400" b="1" dirty="0">
                <a:latin typeface="Arial" panose="020B0604020202020204" pitchFamily="34" charset="0"/>
                <a:cs typeface="Arial" panose="020B0604020202020204" pitchFamily="34" charset="0"/>
              </a:rPr>
            </a:br>
            <a:r>
              <a:rPr lang="ar-JO" sz="1400" b="1" dirty="0">
                <a:solidFill>
                  <a:srgbClr val="FFFF00"/>
                </a:solidFill>
                <a:latin typeface="Arial" panose="020B0604020202020204" pitchFamily="34" charset="0"/>
                <a:cs typeface="Arial" panose="020B0604020202020204" pitchFamily="34" charset="0"/>
              </a:rPr>
              <a:t>نحب الإهوة</a:t>
            </a:r>
            <a:endParaRPr lang="en-US" sz="1400" b="1" dirty="0">
              <a:solidFill>
                <a:srgbClr val="FFFF00"/>
              </a:solidFill>
              <a:latin typeface="Arial" panose="020B0604020202020204" pitchFamily="34" charset="0"/>
              <a:cs typeface="Arial" panose="020B0604020202020204" pitchFamily="34" charset="0"/>
            </a:endParaRP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00"/>
                </a:solidFill>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تثبت فيه</a:t>
            </a:r>
            <a:br>
              <a:rPr lang="en-US" sz="1400" b="1" dirty="0">
                <a:solidFill>
                  <a:srgbClr val="FFFF00"/>
                </a:solidFill>
                <a:latin typeface="Arial" panose="020B0604020202020204" pitchFamily="34" charset="0"/>
                <a:cs typeface="Arial" panose="020B0604020202020204" pitchFamily="34" charset="0"/>
              </a:rPr>
            </a:br>
            <a:r>
              <a:rPr lang="ar-JO" sz="1400" b="1" dirty="0">
                <a:solidFill>
                  <a:srgbClr val="FFFFFF"/>
                </a:solidFill>
                <a:latin typeface="Arial" panose="020B0604020202020204" pitchFamily="34" charset="0"/>
                <a:cs typeface="Arial" panose="020B0604020202020204" pitchFamily="34" charset="0"/>
              </a:rPr>
              <a:t>بينما يرحل الهراطقة وينكرون ويخدعون</a:t>
            </a:r>
            <a:endParaRPr lang="en-US" sz="1400" b="1" dirty="0">
              <a:solidFill>
                <a:srgbClr val="FFFFFF"/>
              </a:solidFill>
              <a:latin typeface="Arial" panose="020B0604020202020204" pitchFamily="34" charset="0"/>
              <a:cs typeface="Arial" panose="020B0604020202020204" pitchFamily="34" charset="0"/>
            </a:endParaRP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 يجب عليك أن تعيش البر</a:t>
            </a:r>
            <a:br>
              <a:rPr lang="en-US" sz="1400" b="1" dirty="0">
                <a:solidFill>
                  <a:srgbClr val="FFFFFF"/>
                </a:solidFill>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لأنك</a:t>
            </a:r>
            <a:r>
              <a:rPr lang="ar-JO" sz="1400" b="1" dirty="0">
                <a:solidFill>
                  <a:srgbClr val="FFFF00"/>
                </a:solidFill>
                <a:latin typeface="Arial" panose="020B0604020202020204" pitchFamily="34" charset="0"/>
                <a:cs typeface="Arial" panose="020B0604020202020204" pitchFamily="34" charset="0"/>
              </a:rPr>
              <a:t> مولود فيه </a:t>
            </a:r>
            <a:endParaRPr lang="en-US" sz="1400" b="1" dirty="0">
              <a:solidFill>
                <a:srgbClr val="FFFF00"/>
              </a:solidFill>
              <a:latin typeface="Arial" panose="020B0604020202020204" pitchFamily="34" charset="0"/>
              <a:cs typeface="Arial" panose="020B0604020202020204" pitchFamily="34" charset="0"/>
            </a:endParaRP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لذلك</a:t>
            </a:r>
            <a:r>
              <a:rPr lang="ar-JO" sz="1400" b="1" dirty="0">
                <a:solidFill>
                  <a:srgbClr val="FFFF00"/>
                </a:solidFill>
                <a:latin typeface="Arial" panose="020B0604020202020204" pitchFamily="34" charset="0"/>
                <a:cs typeface="Arial" panose="020B0604020202020204" pitchFamily="34" charset="0"/>
              </a:rPr>
              <a:t> كل من يحب الإخوة مولود منه</a:t>
            </a:r>
            <a:endParaRPr lang="en-US" sz="1400" b="1" dirty="0">
              <a:solidFill>
                <a:srgbClr val="FFFF00"/>
              </a:solidFill>
              <a:latin typeface="Arial" panose="020B0604020202020204" pitchFamily="34" charset="0"/>
              <a:cs typeface="Arial" panose="020B0604020202020204" pitchFamily="34" charset="0"/>
            </a:endParaRP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امتحنوا الأرواح لتعرفوا هل هي من الله</a:t>
            </a:r>
            <a:endParaRPr lang="en-US" sz="1400" b="1" dirty="0">
              <a:solidFill>
                <a:srgbClr val="FFFF00"/>
              </a:solidFill>
              <a:latin typeface="Arial" panose="020B0604020202020204" pitchFamily="34" charset="0"/>
              <a:cs typeface="Arial" panose="020B0604020202020204" pitchFamily="34" charset="0"/>
            </a:endParaRP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فإذ كان فيكم روح الله، أحبوا الإخوة </a:t>
            </a:r>
            <a:r>
              <a:rPr lang="ar-JO" sz="1400" b="1" dirty="0">
                <a:solidFill>
                  <a:srgbClr val="FFFF00"/>
                </a:solidFill>
                <a:latin typeface="Arial" panose="020B0604020202020204" pitchFamily="34" charset="0"/>
                <a:cs typeface="Arial" panose="020B0604020202020204" pitchFamily="34" charset="0"/>
              </a:rPr>
              <a:t>وآمنوا أن يسوع هو المسيح</a:t>
            </a:r>
            <a:endParaRPr lang="en-US" sz="1400" b="1" dirty="0">
              <a:solidFill>
                <a:srgbClr val="FFFF00"/>
              </a:solidFill>
              <a:latin typeface="Arial" panose="020B0604020202020204" pitchFamily="34" charset="0"/>
              <a:cs typeface="Arial" panose="020B0604020202020204" pitchFamily="34" charset="0"/>
            </a:endParaRP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 </a:t>
            </a:r>
            <a:r>
              <a:rPr lang="ar-JO" sz="1400" b="1" dirty="0">
                <a:solidFill>
                  <a:srgbClr val="FFFF00"/>
                </a:solidFill>
                <a:latin typeface="Arial" panose="020B0604020202020204" pitchFamily="34" charset="0"/>
                <a:cs typeface="Arial" panose="020B0604020202020204" pitchFamily="34" charset="0"/>
              </a:rPr>
              <a:t>إيمانكم يغلب العالم</a:t>
            </a:r>
            <a:endParaRPr lang="en-US" sz="1400" b="1" dirty="0">
              <a:solidFill>
                <a:srgbClr val="FFFF00"/>
              </a:solidFill>
              <a:latin typeface="Arial" panose="020B0604020202020204" pitchFamily="34" charset="0"/>
              <a:cs typeface="Arial" panose="020B0604020202020204" pitchFamily="34" charset="0"/>
            </a:endParaRP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ar-JO" sz="1400" b="1" dirty="0">
                <a:latin typeface="Arial" panose="020B0604020202020204" pitchFamily="34" charset="0"/>
                <a:cs typeface="Arial" panose="020B0604020202020204" pitchFamily="34" charset="0"/>
              </a:rPr>
              <a:t>لهذا</a:t>
            </a:r>
            <a:r>
              <a:rPr lang="ar-JO" sz="1400" b="1" dirty="0">
                <a:solidFill>
                  <a:srgbClr val="FFFF00"/>
                </a:solidFill>
                <a:latin typeface="Arial" panose="020B0604020202020204" pitchFamily="34" charset="0"/>
                <a:cs typeface="Arial" panose="020B0604020202020204" pitchFamily="34" charset="0"/>
              </a:rPr>
              <a:t> لديكم شهود عديدين</a:t>
            </a:r>
            <a:endParaRPr lang="en-US" sz="1400"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098550" y="188913"/>
            <a:ext cx="6337300" cy="417512"/>
          </a:xfrm>
          <a:prstGeom prst="rect">
            <a:avLst/>
          </a:prstGeom>
          <a:solidFill>
            <a:schemeClr val="accent5">
              <a:lumMod val="25000"/>
            </a:schemeClr>
          </a:solidFill>
          <a:ln>
            <a:solidFill>
              <a:srgbClr val="FFFFFF"/>
            </a:solidFill>
          </a:ln>
          <a:extLs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ar-JO" sz="1600" b="1" dirty="0">
                <a:latin typeface="Arial" panose="020B0604020202020204" pitchFamily="34" charset="0"/>
                <a:cs typeface="Arial" panose="020B0604020202020204" pitchFamily="34" charset="0"/>
              </a:rPr>
              <a:t>لهذا </a:t>
            </a:r>
            <a:r>
              <a:rPr lang="ar-JO" sz="1600" b="1" dirty="0">
                <a:solidFill>
                  <a:srgbClr val="FFFF00"/>
                </a:solidFill>
                <a:latin typeface="Arial" panose="020B0604020202020204" pitchFamily="34" charset="0"/>
                <a:cs typeface="Arial" panose="020B0604020202020204" pitchFamily="34" charset="0"/>
              </a:rPr>
              <a:t>أنتم تعرفونه</a:t>
            </a:r>
            <a:endParaRPr lang="en-US" sz="1600" b="1" dirty="0">
              <a:solidFill>
                <a:srgbClr val="FFFF00"/>
              </a:solidFill>
              <a:latin typeface="Arial" panose="020B0604020202020204" pitchFamily="34" charset="0"/>
              <a:cs typeface="Arial" panose="020B0604020202020204" pitchFamily="34" charset="0"/>
            </a:endParaRPr>
          </a:p>
        </p:txBody>
      </p:sp>
      <p:pic>
        <p:nvPicPr>
          <p:cNvPr id="310288" name="Picture 2" descr="Screen Shot 2013-04-23 at 12.04.21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1-2</a:t>
            </a:r>
            <a:endParaRPr lang="en-US" sz="1800" b="1" dirty="0">
              <a:solidFill>
                <a:schemeClr val="tx2"/>
              </a:solidFill>
              <a:latin typeface="Arial" panose="020B0604020202020204" pitchFamily="34" charset="0"/>
              <a:cs typeface="Arial" panose="020B0604020202020204" pitchFamily="34" charset="0"/>
            </a:endParaRPr>
          </a:p>
        </p:txBody>
      </p:sp>
      <p:sp>
        <p:nvSpPr>
          <p:cNvPr id="19" name="Title 1"/>
          <p:cNvSpPr txBox="1">
            <a:spLocks/>
          </p:cNvSpPr>
          <p:nvPr/>
        </p:nvSpPr>
        <p:spPr bwMode="auto">
          <a:xfrm>
            <a:off x="5580063" y="5589588"/>
            <a:ext cx="1079500" cy="5032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3-4</a:t>
            </a:r>
            <a:endParaRPr lang="en-US" sz="1800" b="1" dirty="0">
              <a:solidFill>
                <a:schemeClr val="tx2"/>
              </a:solidFill>
              <a:latin typeface="Arial" panose="020B0604020202020204" pitchFamily="34" charset="0"/>
              <a:cs typeface="Arial" panose="020B0604020202020204" pitchFamily="34" charset="0"/>
            </a:endParaRPr>
          </a:p>
        </p:txBody>
      </p:sp>
      <p:sp>
        <p:nvSpPr>
          <p:cNvPr id="20" name="Title 1"/>
          <p:cNvSpPr txBox="1">
            <a:spLocks/>
          </p:cNvSpPr>
          <p:nvPr/>
        </p:nvSpPr>
        <p:spPr bwMode="auto">
          <a:xfrm>
            <a:off x="5724525" y="5013325"/>
            <a:ext cx="1079500"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1: 5-2: 6</a:t>
            </a:r>
            <a:endParaRPr lang="en-US" sz="1800" b="1" dirty="0">
              <a:solidFill>
                <a:schemeClr val="tx2"/>
              </a:solidFill>
              <a:latin typeface="Arial" panose="020B0604020202020204" pitchFamily="34" charset="0"/>
              <a:cs typeface="Arial" panose="020B0604020202020204" pitchFamily="34" charset="0"/>
            </a:endParaRPr>
          </a:p>
        </p:txBody>
      </p:sp>
      <p:sp>
        <p:nvSpPr>
          <p:cNvPr id="21" name="Title 1"/>
          <p:cNvSpPr txBox="1">
            <a:spLocks/>
          </p:cNvSpPr>
          <p:nvPr/>
        </p:nvSpPr>
        <p:spPr bwMode="auto">
          <a:xfrm>
            <a:off x="5940425" y="4365625"/>
            <a:ext cx="1079500"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7-17</a:t>
            </a:r>
            <a:endParaRPr lang="en-US" sz="1800" b="1" dirty="0">
              <a:solidFill>
                <a:schemeClr val="tx2"/>
              </a:solidFill>
              <a:latin typeface="Arial" panose="020B0604020202020204" pitchFamily="34" charset="0"/>
              <a:cs typeface="Arial" panose="020B0604020202020204" pitchFamily="34" charset="0"/>
            </a:endParaRPr>
          </a:p>
        </p:txBody>
      </p:sp>
      <p:sp>
        <p:nvSpPr>
          <p:cNvPr id="22" name="Title 1"/>
          <p:cNvSpPr txBox="1">
            <a:spLocks/>
          </p:cNvSpPr>
          <p:nvPr/>
        </p:nvSpPr>
        <p:spPr bwMode="auto">
          <a:xfrm>
            <a:off x="6227763" y="3789363"/>
            <a:ext cx="1081087" cy="5032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18-28</a:t>
            </a:r>
            <a:endParaRPr lang="en-US" sz="1800" b="1" dirty="0">
              <a:solidFill>
                <a:schemeClr val="tx2"/>
              </a:solidFill>
              <a:latin typeface="Arial" panose="020B0604020202020204" pitchFamily="34" charset="0"/>
              <a:cs typeface="Arial" panose="020B0604020202020204" pitchFamily="34" charset="0"/>
            </a:endParaRPr>
          </a:p>
        </p:txBody>
      </p:sp>
      <p:sp>
        <p:nvSpPr>
          <p:cNvPr id="23" name="Title 1"/>
          <p:cNvSpPr txBox="1">
            <a:spLocks/>
          </p:cNvSpPr>
          <p:nvPr/>
        </p:nvSpPr>
        <p:spPr bwMode="auto">
          <a:xfrm>
            <a:off x="6372225" y="3213100"/>
            <a:ext cx="1439863"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2: 29-3: 10</a:t>
            </a:r>
            <a:endParaRPr lang="en-US" sz="1800" b="1" dirty="0">
              <a:solidFill>
                <a:schemeClr val="tx2"/>
              </a:solidFill>
              <a:latin typeface="Arial" panose="020B0604020202020204" pitchFamily="34" charset="0"/>
              <a:cs typeface="Arial" panose="020B0604020202020204" pitchFamily="34" charset="0"/>
            </a:endParaRPr>
          </a:p>
        </p:txBody>
      </p:sp>
      <p:sp>
        <p:nvSpPr>
          <p:cNvPr id="24" name="Title 1"/>
          <p:cNvSpPr txBox="1">
            <a:spLocks/>
          </p:cNvSpPr>
          <p:nvPr/>
        </p:nvSpPr>
        <p:spPr bwMode="auto">
          <a:xfrm>
            <a:off x="6516688" y="2708275"/>
            <a:ext cx="1079500" cy="5048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3: 11-24</a:t>
            </a:r>
            <a:endParaRPr lang="en-US" sz="1800" b="1" dirty="0">
              <a:solidFill>
                <a:schemeClr val="tx2"/>
              </a:solidFill>
              <a:latin typeface="Arial" panose="020B0604020202020204" pitchFamily="34" charset="0"/>
              <a:cs typeface="Arial" panose="020B0604020202020204" pitchFamily="34" charset="0"/>
            </a:endParaRPr>
          </a:p>
        </p:txBody>
      </p:sp>
      <p:sp>
        <p:nvSpPr>
          <p:cNvPr id="25" name="Title 1"/>
          <p:cNvSpPr txBox="1">
            <a:spLocks/>
          </p:cNvSpPr>
          <p:nvPr/>
        </p:nvSpPr>
        <p:spPr bwMode="auto">
          <a:xfrm>
            <a:off x="6659563" y="2205038"/>
            <a:ext cx="1081087" cy="5032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1-6</a:t>
            </a:r>
            <a:endParaRPr lang="en-US" sz="1800" b="1" dirty="0">
              <a:solidFill>
                <a:schemeClr val="tx2"/>
              </a:solidFill>
              <a:latin typeface="Arial" panose="020B0604020202020204" pitchFamily="34" charset="0"/>
              <a:cs typeface="Arial" panose="020B0604020202020204" pitchFamily="34" charset="0"/>
            </a:endParaRPr>
          </a:p>
        </p:txBody>
      </p:sp>
      <p:sp>
        <p:nvSpPr>
          <p:cNvPr id="26" name="Title 1"/>
          <p:cNvSpPr txBox="1">
            <a:spLocks/>
          </p:cNvSpPr>
          <p:nvPr/>
        </p:nvSpPr>
        <p:spPr bwMode="auto">
          <a:xfrm>
            <a:off x="6875463" y="1700213"/>
            <a:ext cx="1081087" cy="5048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4: 7-5: 3</a:t>
            </a:r>
            <a:endParaRPr lang="en-US" sz="1800" b="1" dirty="0">
              <a:solidFill>
                <a:schemeClr val="tx2"/>
              </a:solidFill>
              <a:latin typeface="Arial" panose="020B0604020202020204" pitchFamily="34" charset="0"/>
              <a:cs typeface="Arial" panose="020B0604020202020204" pitchFamily="34" charset="0"/>
            </a:endParaRPr>
          </a:p>
        </p:txBody>
      </p:sp>
      <p:sp>
        <p:nvSpPr>
          <p:cNvPr id="27" name="Title 1"/>
          <p:cNvSpPr txBox="1">
            <a:spLocks/>
          </p:cNvSpPr>
          <p:nvPr/>
        </p:nvSpPr>
        <p:spPr bwMode="auto">
          <a:xfrm>
            <a:off x="6948488" y="1196975"/>
            <a:ext cx="1079500" cy="50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4-5</a:t>
            </a:r>
            <a:endParaRPr lang="en-US" sz="1800" b="1" dirty="0">
              <a:solidFill>
                <a:schemeClr val="tx2"/>
              </a:solidFill>
              <a:latin typeface="Arial" panose="020B0604020202020204" pitchFamily="34" charset="0"/>
              <a:cs typeface="Arial" panose="020B0604020202020204" pitchFamily="34" charset="0"/>
            </a:endParaRPr>
          </a:p>
        </p:txBody>
      </p:sp>
      <p:sp>
        <p:nvSpPr>
          <p:cNvPr id="28" name="Title 1"/>
          <p:cNvSpPr txBox="1">
            <a:spLocks/>
          </p:cNvSpPr>
          <p:nvPr/>
        </p:nvSpPr>
        <p:spPr bwMode="auto">
          <a:xfrm>
            <a:off x="7235825" y="692150"/>
            <a:ext cx="1081088" cy="5048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6-12</a:t>
            </a:r>
            <a:endParaRPr lang="en-US" sz="1800" b="1" dirty="0">
              <a:solidFill>
                <a:schemeClr val="tx2"/>
              </a:solidFill>
              <a:latin typeface="Arial" panose="020B0604020202020204" pitchFamily="34" charset="0"/>
              <a:cs typeface="Arial" panose="020B0604020202020204" pitchFamily="34" charset="0"/>
            </a:endParaRPr>
          </a:p>
        </p:txBody>
      </p:sp>
      <p:sp>
        <p:nvSpPr>
          <p:cNvPr id="29" name="Title 1"/>
          <p:cNvSpPr txBox="1">
            <a:spLocks/>
          </p:cNvSpPr>
          <p:nvPr/>
        </p:nvSpPr>
        <p:spPr bwMode="auto">
          <a:xfrm>
            <a:off x="7524750" y="188913"/>
            <a:ext cx="1079500" cy="5032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dirty="0">
                <a:solidFill>
                  <a:schemeClr val="tx2"/>
                </a:solidFill>
                <a:latin typeface="Arial" panose="020B0604020202020204" pitchFamily="34" charset="0"/>
                <a:cs typeface="Arial" panose="020B0604020202020204" pitchFamily="34" charset="0"/>
              </a:rPr>
              <a:t>5: 13-21</a:t>
            </a:r>
            <a:endParaRPr lang="en-US" sz="1800" b="1" dirty="0">
              <a:solidFill>
                <a:schemeClr val="tx2"/>
              </a:solidFill>
              <a:latin typeface="Arial" panose="020B0604020202020204" pitchFamily="34" charset="0"/>
              <a:cs typeface="Arial" panose="020B0604020202020204" pitchFamily="34" charset="0"/>
            </a:endParaRPr>
          </a:p>
        </p:txBody>
      </p:sp>
      <p:sp>
        <p:nvSpPr>
          <p:cNvPr id="310301" name="Text Box 7"/>
          <p:cNvSpPr txBox="1">
            <a:spLocks noChangeArrowheads="1"/>
          </p:cNvSpPr>
          <p:nvPr/>
        </p:nvSpPr>
        <p:spPr bwMode="auto">
          <a:xfrm>
            <a:off x="8479244" y="-26988"/>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295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JO" altLang="zh-CN" sz="2800" dirty="0">
                <a:solidFill>
                  <a:schemeClr val="bg1"/>
                </a:solidFill>
                <a:ea typeface="宋体" charset="0"/>
                <a:cs typeface="宋体" charset="0"/>
              </a:rPr>
              <a:t>الملخص</a:t>
            </a:r>
            <a:endParaRPr lang="en-US" sz="2800" dirty="0">
              <a:solidFill>
                <a:schemeClr val="bg1"/>
              </a:solidFill>
              <a:cs typeface="Times New Roman" charset="0"/>
            </a:endParaRPr>
          </a:p>
        </p:txBody>
      </p:sp>
      <p:sp>
        <p:nvSpPr>
          <p:cNvPr id="386051" name="Text Box 3"/>
          <p:cNvSpPr txBox="1">
            <a:spLocks noChangeArrowheads="1"/>
          </p:cNvSpPr>
          <p:nvPr/>
        </p:nvSpPr>
        <p:spPr bwMode="auto">
          <a:xfrm>
            <a:off x="7574281" y="228600"/>
            <a:ext cx="137890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293-294</a:t>
            </a:r>
            <a:endParaRPr lang="en-US" b="1" dirty="0">
              <a:solidFill>
                <a:srgbClr val="000000"/>
              </a:solidFill>
              <a:latin typeface="Arial" panose="020B0604020202020204" pitchFamily="34" charset="0"/>
            </a:endParaRPr>
          </a:p>
        </p:txBody>
      </p:sp>
      <p:sp>
        <p:nvSpPr>
          <p:cNvPr id="22536" name="Text Box 8"/>
          <p:cNvSpPr txBox="1">
            <a:spLocks noChangeArrowheads="1"/>
          </p:cNvSpPr>
          <p:nvPr/>
        </p:nvSpPr>
        <p:spPr bwMode="auto">
          <a:xfrm>
            <a:off x="179512" y="1028700"/>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1. إحدى الطرق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طاعة</a:t>
            </a:r>
            <a:r>
              <a:rPr lang="ar-JO" altLang="zh-CN" sz="2800" b="1" dirty="0">
                <a:solidFill>
                  <a:schemeClr val="bg1"/>
                </a:solidFill>
                <a:latin typeface="Arial" panose="020B0604020202020204" pitchFamily="34" charset="0"/>
                <a:ea typeface="宋体" charset="0"/>
                <a:cs typeface="Arial" panose="020B0604020202020204" pitchFamily="34" charset="0"/>
              </a:rPr>
              <a:t> وصايا الله </a:t>
            </a:r>
          </a:p>
          <a:p>
            <a:pPr marL="498475" indent="-488950"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(1 يوحنا 1-2)</a:t>
            </a:r>
            <a:r>
              <a:rPr lang="en-US" altLang="zh-CN" sz="2800" b="1" dirty="0">
                <a:solidFill>
                  <a:schemeClr val="bg1"/>
                </a:solidFill>
                <a:latin typeface="Arial" panose="020B0604020202020204" pitchFamily="34" charset="0"/>
                <a:ea typeface="宋体" charset="0"/>
                <a:cs typeface="Arial" panose="020B0604020202020204" pitchFamily="34" charset="0"/>
              </a:rPr>
              <a:t> </a:t>
            </a:r>
          </a:p>
        </p:txBody>
      </p:sp>
      <p:sp>
        <p:nvSpPr>
          <p:cNvPr id="22537" name="Text Box 9"/>
          <p:cNvSpPr txBox="1">
            <a:spLocks noChangeArrowheads="1"/>
          </p:cNvSpPr>
          <p:nvPr/>
        </p:nvSpPr>
        <p:spPr bwMode="auto">
          <a:xfrm>
            <a:off x="179512" y="2602049"/>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2. طريقة أخرى لنكون محميين من الغنوسية المبكرة هي </a:t>
            </a:r>
            <a:r>
              <a:rPr lang="ar-JO" altLang="zh-CN" sz="2800" b="1" dirty="0">
                <a:solidFill>
                  <a:srgbClr val="FFFF00"/>
                </a:solidFill>
                <a:latin typeface="Arial" panose="020B0604020202020204" pitchFamily="34" charset="0"/>
                <a:ea typeface="宋体" charset="0"/>
                <a:cs typeface="Arial" panose="020B0604020202020204" pitchFamily="34" charset="0"/>
              </a:rPr>
              <a:t>محبة</a:t>
            </a:r>
            <a:r>
              <a:rPr lang="ar-JO" altLang="zh-CN" sz="2800" b="1" dirty="0">
                <a:solidFill>
                  <a:schemeClr val="bg1"/>
                </a:solidFill>
                <a:latin typeface="Arial" panose="020B0604020202020204" pitchFamily="34" charset="0"/>
                <a:ea typeface="宋体" charset="0"/>
                <a:cs typeface="Arial" panose="020B0604020202020204" pitchFamily="34" charset="0"/>
              </a:rPr>
              <a:t> الإخوة  </a:t>
            </a:r>
          </a:p>
          <a:p>
            <a:pPr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    (3: 1-5: 3)</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
        <p:nvSpPr>
          <p:cNvPr id="22538" name="Text Box 10"/>
          <p:cNvSpPr txBox="1">
            <a:spLocks noChangeArrowheads="1"/>
          </p:cNvSpPr>
          <p:nvPr/>
        </p:nvSpPr>
        <p:spPr bwMode="auto">
          <a:xfrm>
            <a:off x="179512" y="4175398"/>
            <a:ext cx="8735888" cy="523220"/>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31813" algn="r" eaLnBrk="1" hangingPunct="1"/>
            <a:r>
              <a:rPr lang="ar-JO" altLang="zh-CN" sz="2800" b="1" dirty="0">
                <a:solidFill>
                  <a:schemeClr val="bg1"/>
                </a:solidFill>
                <a:latin typeface="Arial" panose="020B0604020202020204" pitchFamily="34" charset="0"/>
                <a:ea typeface="宋体" charset="0"/>
                <a:cs typeface="Arial" panose="020B0604020202020204" pitchFamily="34" charset="0"/>
              </a:rPr>
              <a:t>3. فائدة الطاعة هي ما </a:t>
            </a:r>
            <a:r>
              <a:rPr lang="ar-JO" altLang="zh-CN" sz="2800" b="1" dirty="0">
                <a:solidFill>
                  <a:srgbClr val="FFFF00"/>
                </a:solidFill>
                <a:latin typeface="Arial" panose="020B0604020202020204" pitchFamily="34" charset="0"/>
                <a:ea typeface="宋体" charset="0"/>
                <a:cs typeface="Arial" panose="020B0604020202020204" pitchFamily="34" charset="0"/>
              </a:rPr>
              <a:t>نحتاجه</a:t>
            </a:r>
            <a:r>
              <a:rPr lang="ar-JO" altLang="zh-CN" sz="2800" b="1" dirty="0">
                <a:solidFill>
                  <a:schemeClr val="bg1"/>
                </a:solidFill>
                <a:latin typeface="Arial" panose="020B0604020202020204" pitchFamily="34" charset="0"/>
                <a:ea typeface="宋体" charset="0"/>
                <a:cs typeface="Arial" panose="020B0604020202020204" pitchFamily="34" charset="0"/>
              </a:rPr>
              <a:t> فعلاً بدلاً من الغنوسية المبكرة (5: 4-21)</a:t>
            </a:r>
            <a:endParaRPr lang="en-US" altLang="zh-CN" sz="2800" b="1" dirty="0">
              <a:solidFill>
                <a:schemeClr val="bg1"/>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246769"/>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indent="-419100" algn="r" rtl="1">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تحتوي رسالة يوحنا على </a:t>
            </a:r>
            <a:r>
              <a:rPr lang="ar-JO" altLang="zh-CN" sz="2800" b="1" u="sng"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خمسة أغراض مذكورة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لتعزيز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الشركة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(1: 3) </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2. لإنتاج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الفرح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(1: 4)</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3. لحماية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القداسة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1)</a:t>
            </a:r>
            <a:r>
              <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a:t>
            </a:r>
          </a:p>
          <a:p>
            <a:pPr marL="419100" indent="-419100" algn="r">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4. لمنع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الهرطقة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26)</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2408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0627" name="Rectangle 3"/>
          <p:cNvSpPr>
            <a:spLocks noGrp="1" noChangeArrowheads="1"/>
          </p:cNvSpPr>
          <p:nvPr>
            <p:ph type="body" idx="1"/>
          </p:nvPr>
        </p:nvSpPr>
        <p:spPr>
          <a:xfrm>
            <a:off x="152400" y="1600200"/>
            <a:ext cx="8534400" cy="48006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يا سيد هل يمكن أن يكون نسلي تحت سيطرة الحكام؟ أجاب يسوع وقال له: ... ستحزن كثيراً </a:t>
            </a:r>
            <a:r>
              <a:rPr lang="ar-JO" sz="3600" b="1" u="sng" dirty="0">
                <a:latin typeface="Arial" panose="020B0604020202020204" pitchFamily="34" charset="0"/>
                <a:ea typeface="ＭＳ Ｐゴシック" charset="0"/>
                <a:cs typeface="Arial" panose="020B0604020202020204" pitchFamily="34" charset="0"/>
              </a:rPr>
              <a:t>عندما ترى الملكوت </a:t>
            </a:r>
            <a:r>
              <a:rPr lang="ar-JO" sz="3600" b="1" dirty="0">
                <a:latin typeface="Arial" panose="020B0604020202020204" pitchFamily="34" charset="0"/>
                <a:ea typeface="ＭＳ Ｐゴシック" charset="0"/>
                <a:cs typeface="Arial" panose="020B0604020202020204" pitchFamily="34" charset="0"/>
              </a:rPr>
              <a:t>وكل أجياله، فلما سمع ذلك قال له يهوذا: ما المنفعة التي نلتها؟ لأنك أفرزتني لذلك الجيل. أجاب يسوع وقال: ستكون الثالث عشر، وستكون ملعونًا من الأجيال الأخرى، </a:t>
            </a:r>
            <a:r>
              <a:rPr lang="ar-JO" sz="3600" b="1" u="sng" dirty="0">
                <a:latin typeface="Arial" panose="020B0604020202020204" pitchFamily="34" charset="0"/>
                <a:ea typeface="ＭＳ Ｐゴシック" charset="0"/>
                <a:cs typeface="Arial" panose="020B0604020202020204" pitchFamily="34" charset="0"/>
              </a:rPr>
              <a:t>وستأتي لتحكم عليهم</a:t>
            </a:r>
            <a:r>
              <a:rPr lang="ar-JO" sz="3600" b="1" dirty="0">
                <a:latin typeface="Arial" panose="020B0604020202020204" pitchFamily="34" charset="0"/>
                <a:ea typeface="ＭＳ Ｐゴシック" charset="0"/>
                <a:cs typeface="Arial" panose="020B0604020202020204" pitchFamily="34" charset="0"/>
              </a:rPr>
              <a:t>. وفي الأيام الأخيرة سوف </a:t>
            </a:r>
            <a:r>
              <a:rPr lang="ar-JO" sz="3600" b="1" u="sng" dirty="0">
                <a:latin typeface="Arial" panose="020B0604020202020204" pitchFamily="34" charset="0"/>
                <a:ea typeface="ＭＳ Ｐゴシック" charset="0"/>
                <a:cs typeface="Arial" panose="020B0604020202020204" pitchFamily="34" charset="0"/>
              </a:rPr>
              <a:t>يلعنون صعودك [47] إلى الجيل المقدس</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358404"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أنظر ماذا يفعل الذين اعتمدوا باسمك؟ قال يسوع، ...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dirty="0">
                <a:ea typeface="ＭＳ Ｐゴシック" charset="0"/>
              </a:rPr>
              <a:t>إيرينايوس     (180 م)</a:t>
            </a:r>
            <a:endParaRPr lang="en-US" sz="3600" dirty="0">
              <a:ea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1 .31. 1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يعلن آخرون مرة أخرى أن قايين استمد كيانه من القوة التي فوق، ويعترفون بأن عيسو وقورح والسدوميين وكل هؤلاء الأشخاص مرتبطون بأنفسهم، ويضيفون لهذا السبب، لقد تعرضوا لهجوم من الخالق، لكن لم يصب أحد منهم بأذى. لأن صوفيا كانت معتادة على أخذ ما يخصها منهم إلى نفسها. 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يهوذا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81954" name="Picture 8" descr="looking over w 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26988"/>
            <a:ext cx="9161463"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altLang="zh-CN" sz="2800" dirty="0">
                <a:solidFill>
                  <a:schemeClr val="bg1"/>
                </a:solidFill>
                <a:latin typeface="Arial" charset="0"/>
                <a:ea typeface="宋体" charset="0"/>
                <a:cs typeface="宋体" charset="0"/>
              </a:rPr>
              <a:t>توليف</a:t>
            </a:r>
            <a:endParaRPr lang="en-US" sz="2800" dirty="0">
              <a:solidFill>
                <a:schemeClr val="bg1"/>
              </a:solidFill>
              <a:latin typeface="Arial" charset="0"/>
              <a:cs typeface="Times New Roman" charset="0"/>
            </a:endParaRPr>
          </a:p>
        </p:txBody>
      </p:sp>
      <p:sp>
        <p:nvSpPr>
          <p:cNvPr id="38195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293</a:t>
            </a:r>
          </a:p>
        </p:txBody>
      </p:sp>
      <p:sp>
        <p:nvSpPr>
          <p:cNvPr id="23556" name="Text Box 4"/>
          <p:cNvSpPr txBox="1">
            <a:spLocks noChangeArrowheads="1"/>
          </p:cNvSpPr>
          <p:nvPr/>
        </p:nvSpPr>
        <p:spPr bwMode="auto">
          <a:xfrm>
            <a:off x="1257300" y="3925888"/>
            <a:ext cx="5867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3:1–5:3	</a:t>
            </a:r>
            <a:r>
              <a:rPr lang="ar-SA" altLang="zh-CN" sz="2800" b="1" dirty="0">
                <a:solidFill>
                  <a:srgbClr val="000000"/>
                </a:solidFill>
                <a:latin typeface="Arial" charset="0"/>
                <a:ea typeface="宋体" charset="0"/>
                <a:cs typeface="宋体" charset="0"/>
              </a:rPr>
              <a:t> سمات المحبة</a:t>
            </a:r>
          </a:p>
        </p:txBody>
      </p:sp>
      <p:sp>
        <p:nvSpPr>
          <p:cNvPr id="23557" name="Text Box 5"/>
          <p:cNvSpPr txBox="1">
            <a:spLocks noChangeArrowheads="1"/>
          </p:cNvSpPr>
          <p:nvPr/>
        </p:nvSpPr>
        <p:spPr bwMode="auto">
          <a:xfrm>
            <a:off x="457200" y="1909763"/>
            <a:ext cx="5105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1–2	</a:t>
            </a:r>
            <a:r>
              <a:rPr lang="ar-SA" altLang="zh-CN" sz="2800" b="1" dirty="0">
                <a:solidFill>
                  <a:srgbClr val="000000"/>
                </a:solidFill>
                <a:latin typeface="Arial" charset="0"/>
                <a:ea typeface="宋体" charset="0"/>
                <a:cs typeface="宋体" charset="0"/>
              </a:rPr>
              <a:t> ضرورة الطاعة</a:t>
            </a:r>
          </a:p>
        </p:txBody>
      </p:sp>
      <p:sp>
        <p:nvSpPr>
          <p:cNvPr id="381959" name="Text Box 6"/>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الحب تكافح الغنوصية المبكرة </a:t>
            </a:r>
            <a:endPar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3559" name="Text Box 7"/>
          <p:cNvSpPr txBox="1">
            <a:spLocks noChangeArrowheads="1"/>
          </p:cNvSpPr>
          <p:nvPr/>
        </p:nvSpPr>
        <p:spPr bwMode="auto">
          <a:xfrm>
            <a:off x="2819400" y="5943600"/>
            <a:ext cx="5867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kumimoji="0" lang="en-US" altLang="zh-CN" sz="2800" b="1" i="0" u="none" strike="noStrike" kern="1200" cap="none" spc="0" normalizeH="0" baseline="0" noProof="0" dirty="0">
                <a:ln>
                  <a:noFill/>
                </a:ln>
                <a:solidFill>
                  <a:srgbClr val="000000"/>
                </a:solidFill>
                <a:effectLst/>
                <a:uLnTx/>
                <a:uFillTx/>
                <a:latin typeface="Arial" charset="0"/>
                <a:ea typeface="宋体" charset="0"/>
                <a:cs typeface="宋体" charset="0"/>
              </a:rPr>
              <a:t>5:4-21	</a:t>
            </a:r>
            <a:r>
              <a:rPr lang="ar-SA" altLang="zh-CN" sz="2800" b="1" dirty="0">
                <a:solidFill>
                  <a:srgbClr val="000000"/>
                </a:solidFill>
                <a:latin typeface="Arial" charset="0"/>
                <a:ea typeface="宋体" charset="0"/>
                <a:cs typeface="宋体" charset="0"/>
              </a:rPr>
              <a:t>مميزات الطاعة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0-#ppt_w/2"/>
                                          </p:val>
                                        </p:tav>
                                        <p:tav tm="100000">
                                          <p:val>
                                            <p:strVal val="#ppt_x"/>
                                          </p:val>
                                        </p:tav>
                                      </p:tavLst>
                                    </p:anim>
                                    <p:anim calcmode="lin" valueType="num">
                                      <p:cBhvr additive="base">
                                        <p:cTn id="14"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0-#ppt_w/2"/>
                                          </p:val>
                                        </p:tav>
                                        <p:tav tm="100000">
                                          <p:val>
                                            <p:strVal val="#ppt_x"/>
                                          </p:val>
                                        </p:tav>
                                      </p:tavLst>
                                    </p:anim>
                                    <p:anim calcmode="lin" valueType="num">
                                      <p:cBhvr additive="base">
                                        <p:cTn id="20"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rtl="1">
              <a:defRPr/>
            </a:pPr>
            <a:r>
              <a:rPr lang="ar-SA" sz="4800" dirty="0">
                <a:effectLst>
                  <a:glow rad="127000">
                    <a:schemeClr val="tx1"/>
                  </a:glow>
                </a:effectLst>
                <a:ea typeface="Arial" charset="0"/>
              </a:rPr>
              <a:t>الآية المفتاحية</a:t>
            </a:r>
            <a:endParaRPr lang="en-US" sz="4800" dirty="0">
              <a:effectLst>
                <a:glow rad="127000">
                  <a:schemeClr val="tx1"/>
                </a:glow>
              </a:effectLst>
              <a:ea typeface="Arial" charset="0"/>
            </a:endParaRP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1" eaLnBrk="0" hangingPunct="0">
              <a:defRPr sz="4800" b="1">
                <a:solidFill>
                  <a:srgbClr val="FFFFFF"/>
                </a:solidFill>
                <a:effectLst>
                  <a:glow rad="127000">
                    <a:srgbClr val="000000"/>
                  </a:glow>
                </a:effectLst>
                <a:latin typeface="Arial" charset="0"/>
                <a:ea typeface="Arial" charset="0"/>
                <a:cs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كتبت إليكم هذا عن الذين يضلونكم.</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كما علمتكم تثبتون فيه.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والآن أيها الأولاد اثبتوا فيه، حتى إذا أظهر يكون لنا ثقة، ولا نخجل منه في مجيئه.</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(٢ : ٢٦ - ٢٨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66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6084168" cy="2677656"/>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i="0"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مذكورة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لتعزيز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لإنتاج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4)</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لحماية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لمنع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الهرطقة</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a:t>
            </a:r>
          </a:p>
          <a:p>
            <a:pPr marL="419100" marR="0" lvl="0" indent="-419100" algn="r" defTabSz="914400" rtl="0" eaLnBrk="1" fontAlgn="base" latinLnBrk="0" hangingPunct="1">
              <a:lnSpc>
                <a:spcPct val="100000"/>
              </a:lnSpc>
              <a:spcBef>
                <a:spcPct val="0"/>
              </a:spcBef>
              <a:spcAft>
                <a:spcPct val="0"/>
              </a:spcAft>
              <a:buClrTx/>
              <a:buSzTx/>
              <a:buFont typeface="Wingdings" charset="2"/>
              <a:buNone/>
              <a:tabLst/>
              <a:defRPr/>
            </a:pP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5. لتقديم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تأكيد</a:t>
            </a:r>
            <a:r>
              <a:rPr lang="ar-JO" altLang="zh-CN" sz="2800" b="1" dirty="0">
                <a:solidFill>
                  <a:srgbClr val="FFFFFF"/>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الخلاص (5: 13)</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4131" name="Rectangle 2"/>
          <p:cNvSpPr>
            <a:spLocks noGrp="1" noChangeArrowheads="1"/>
          </p:cNvSpPr>
          <p:nvPr>
            <p:ph type="title" idx="4294967295"/>
          </p:nvPr>
        </p:nvSpPr>
        <p:spPr>
          <a:xfrm>
            <a:off x="6084167" y="765175"/>
            <a:ext cx="3082057" cy="609600"/>
          </a:xfrm>
          <a:solidFill>
            <a:srgbClr val="000000"/>
          </a:solidFill>
        </p:spPr>
        <p:txBody>
          <a:bodyPr anchor="ctr"/>
          <a:lstStyle/>
          <a:p>
            <a:pPr algn="ctr" eaLnBrk="1" hangingPunct="1"/>
            <a:r>
              <a:rPr lang="ar-JO" altLang="zh-CN" sz="2800" dirty="0">
                <a:solidFill>
                  <a:schemeClr val="bg1"/>
                </a:solidFill>
                <a:ea typeface="宋体" charset="0"/>
                <a:cs typeface="Arial" panose="020B0604020202020204" pitchFamily="34" charset="0"/>
              </a:rPr>
              <a:t>الحجة</a:t>
            </a:r>
            <a:endParaRPr lang="en-US" sz="2800" dirty="0">
              <a:solidFill>
                <a:schemeClr val="bg1"/>
              </a:solidFill>
              <a:ea typeface="宋体" charset="0"/>
              <a:cs typeface="Arial" panose="020B0604020202020204" pitchFamily="34" charset="0"/>
            </a:endParaRPr>
          </a:p>
        </p:txBody>
      </p:sp>
      <p:sp>
        <p:nvSpPr>
          <p:cNvPr id="304132"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7292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ar-JO" sz="3200" dirty="0">
                <a:solidFill>
                  <a:srgbClr val="FFFFFF"/>
                </a:solidFill>
                <a:cs typeface="Arial" panose="020B0604020202020204" pitchFamily="34" charset="0"/>
              </a:rPr>
              <a:t>التأكيد في 1 يوحنا 5: 11-13</a:t>
            </a:r>
            <a:endParaRPr lang="en-US" sz="3200" dirty="0">
              <a:solidFill>
                <a:srgbClr val="FFFFFF"/>
              </a:solidFill>
              <a:cs typeface="Arial" panose="020B0604020202020204" pitchFamily="34"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هي الشهادة : أن الله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أعطانا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وهذه الحياة هي في ابنه من له الإبن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فله الحياة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ومن ليس له ابن الله فليست له الحياة كتبت هذا إليكم أنتم المؤمنين باسم ابن الله لكي تعلموا أن </a:t>
            </a:r>
            <a:r>
              <a:rPr kumimoji="0" lang="ar-JO" altLang="zh-CN" sz="3200" b="1" u="none" strike="noStrike" kern="1200" cap="none" spc="0" normalizeH="0" baseline="0" noProof="0" dirty="0">
                <a:ln>
                  <a:noFill/>
                </a:ln>
                <a:solidFill>
                  <a:srgbClr val="FFFF00"/>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لكم حياة أبدية </a:t>
            </a:r>
            <a:r>
              <a:rPr kumimoji="0" lang="ar-JO"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rPr>
              <a:t>ولكي تؤمنوا باسم ابن الله</a:t>
            </a: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endParaRPr>
          </a:p>
        </p:txBody>
      </p:sp>
      <p:sp>
        <p:nvSpPr>
          <p:cNvPr id="3" name="Oval Callout 2"/>
          <p:cNvSpPr>
            <a:spLocks noChangeArrowheads="1"/>
          </p:cNvSpPr>
          <p:nvPr/>
        </p:nvSpPr>
        <p:spPr bwMode="auto">
          <a:xfrm>
            <a:off x="301947"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7" name="Oval Callout 6"/>
          <p:cNvSpPr>
            <a:spLocks noChangeArrowheads="1"/>
          </p:cNvSpPr>
          <p:nvPr/>
        </p:nvSpPr>
        <p:spPr bwMode="auto">
          <a:xfrm>
            <a:off x="6443985"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8" name="Oval Callout 7"/>
          <p:cNvSpPr>
            <a:spLocks noChangeArrowheads="1"/>
          </p:cNvSpPr>
          <p:nvPr/>
        </p:nvSpPr>
        <p:spPr bwMode="auto">
          <a:xfrm>
            <a:off x="3373760"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هل يجب أن نشك ؟</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7813086" y="27082"/>
            <a:ext cx="1297151"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62ب)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480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dirty="0">
                <a:cs typeface="Arial" panose="020B0604020202020204" pitchFamily="34" charset="0"/>
              </a:rPr>
              <a:t>Key Word</a:t>
            </a:r>
          </a:p>
        </p:txBody>
      </p:sp>
      <p:sp>
        <p:nvSpPr>
          <p:cNvPr id="313347"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290</a:t>
            </a:r>
            <a:endParaRPr lang="en-US" b="1" dirty="0">
              <a:solidFill>
                <a:srgbClr val="000000"/>
              </a:solidFill>
              <a:latin typeface="Arial" panose="020B0604020202020204" pitchFamily="34" charset="0"/>
              <a:cs typeface="Arial" panose="020B0604020202020204" pitchFamily="34" charset="0"/>
            </a:endParaRPr>
          </a:p>
        </p:txBody>
      </p:sp>
      <p:sp>
        <p:nvSpPr>
          <p:cNvPr id="313348" name="Text Box 42"/>
          <p:cNvSpPr txBox="1">
            <a:spLocks noChangeArrowheads="1"/>
          </p:cNvSpPr>
          <p:nvPr/>
        </p:nvSpPr>
        <p:spPr bwMode="auto">
          <a:xfrm>
            <a:off x="2821989" y="200305"/>
            <a:ext cx="3042820" cy="1446550"/>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4400" b="1" u="sng" dirty="0">
                <a:solidFill>
                  <a:srgbClr val="FFFFFF"/>
                </a:solidFill>
                <a:latin typeface="Arial" panose="020B0604020202020204" pitchFamily="34" charset="0"/>
                <a:ea typeface="宋体" charset="0"/>
                <a:cs typeface="Arial" panose="020B0604020202020204" pitchFamily="34" charset="0"/>
              </a:rPr>
              <a:t>الكلمة المفتاحية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a:p>
            <a:pPr algn="ctr" eaLnBrk="1" hangingPunct="1"/>
            <a:r>
              <a:rPr lang="ar-SA" altLang="zh-CN" sz="4400" b="1" dirty="0">
                <a:solidFill>
                  <a:srgbClr val="FFFFFF"/>
                </a:solidFill>
                <a:latin typeface="Arial" panose="020B0604020202020204" pitchFamily="34" charset="0"/>
                <a:ea typeface="宋体" charset="0"/>
                <a:cs typeface="Arial" panose="020B0604020202020204" pitchFamily="34" charset="0"/>
              </a:rPr>
              <a:t>المحبة</a:t>
            </a:r>
            <a:endParaRPr lang="en-US" altLang="zh-CN" sz="4400" b="1" dirty="0">
              <a:solidFill>
                <a:srgbClr val="FFFFFF"/>
              </a:solidFill>
              <a:latin typeface="Arial" panose="020B0604020202020204" pitchFamily="34" charset="0"/>
              <a:ea typeface="宋体" charset="0"/>
              <a:cs typeface="Arial" panose="020B0604020202020204" pitchFamily="34" charset="0"/>
            </a:endParaRP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dirty="0"/>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6" name="Text Box 4"/>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290</a:t>
            </a:r>
            <a:endParaRPr lang="en-US" b="1" dirty="0">
              <a:solidFill>
                <a:srgbClr val="000000"/>
              </a:solidFill>
              <a:latin typeface="Arial" panose="020B0604020202020204" pitchFamily="34" charset="0"/>
            </a:endParaRPr>
          </a:p>
        </p:txBody>
      </p:sp>
      <p:sp>
        <p:nvSpPr>
          <p:cNvPr id="315397" name="Text Box 42"/>
          <p:cNvSpPr txBox="1">
            <a:spLocks noChangeArrowheads="1"/>
          </p:cNvSpPr>
          <p:nvPr/>
        </p:nvSpPr>
        <p:spPr bwMode="auto">
          <a:xfrm>
            <a:off x="-20638" y="6484938"/>
            <a:ext cx="9164638"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000" b="1" dirty="0">
                <a:solidFill>
                  <a:srgbClr val="FFFFFF"/>
                </a:solidFill>
                <a:latin typeface="Arial" panose="020B0604020202020204" pitchFamily="34" charset="0"/>
                <a:ea typeface="宋体" charset="0"/>
                <a:cs typeface="Arial" panose="020B0604020202020204" pitchFamily="34" charset="0"/>
              </a:rPr>
              <a:t>قام كل من نيرون في الستينيات ودومتيان في التسعنينيات بتحدي محبة الله</a:t>
            </a:r>
            <a:endParaRPr lang="en-US" altLang="zh-CN" sz="2000"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idx="4294967295"/>
          </p:nvPr>
        </p:nvSpPr>
        <p:spPr/>
        <p:txBody>
          <a:bodyPr/>
          <a:lstStyle/>
          <a:p>
            <a:pPr>
              <a:defRPr/>
            </a:pPr>
            <a:r>
              <a:rPr lang="en-US" dirty="0">
                <a:solidFill>
                  <a:schemeClr val="bg1"/>
                </a:solidFill>
                <a:effectLst>
                  <a:outerShdw blurRad="38100" dist="38100" dir="2700000" algn="tl">
                    <a:srgbClr val="DDDDDD"/>
                  </a:outerShdw>
                </a:effectLst>
              </a:rPr>
              <a:t>I Love You, Lord 1/1</a:t>
            </a:r>
          </a:p>
        </p:txBody>
      </p:sp>
      <p:pic>
        <p:nvPicPr>
          <p:cNvPr id="297986" name="Picture 2" descr="Feathers 057"/>
          <p:cNvPicPr>
            <a:picLocks noChangeAspect="1" noChangeArrowheads="1"/>
          </p:cNvPicPr>
          <p:nvPr/>
        </p:nvPicPr>
        <p:blipFill>
          <a:blip r:embed="rId3" cstate="screen">
            <a:lum bright="-24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7" name="Text Box 3"/>
          <p:cNvSpPr txBox="1">
            <a:spLocks noChangeArrowheads="1"/>
          </p:cNvSpPr>
          <p:nvPr/>
        </p:nvSpPr>
        <p:spPr bwMode="auto">
          <a:xfrm>
            <a:off x="2557954" y="1020763"/>
            <a:ext cx="3969355" cy="50783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chemeClr val="bg1"/>
                </a:solidFill>
                <a:latin typeface="Arial" panose="020B0604020202020204" pitchFamily="34" charset="0"/>
                <a:cs typeface="Arial" panose="020B0604020202020204" pitchFamily="34" charset="0"/>
              </a:rPr>
              <a:t>أحبك يا رب وأرفع صوتي</a:t>
            </a:r>
          </a:p>
          <a:p>
            <a:pPr algn="ctr" eaLnBrk="1" hangingPunct="1"/>
            <a:r>
              <a:rPr lang="ar-JO" sz="3600" b="1" dirty="0">
                <a:solidFill>
                  <a:schemeClr val="bg1"/>
                </a:solidFill>
                <a:latin typeface="Arial" panose="020B0604020202020204" pitchFamily="34" charset="0"/>
                <a:cs typeface="Arial" panose="020B0604020202020204" pitchFamily="34" charset="0"/>
              </a:rPr>
              <a:t>لأعبدك، ابتهجي يا نفسي</a:t>
            </a:r>
          </a:p>
          <a:p>
            <a:pPr algn="ctr" eaLnBrk="1" hangingPunct="1"/>
            <a:r>
              <a:rPr lang="ar-JO" sz="3600" b="1" dirty="0">
                <a:solidFill>
                  <a:schemeClr val="bg1"/>
                </a:solidFill>
                <a:latin typeface="Arial" panose="020B0604020202020204" pitchFamily="34" charset="0"/>
                <a:cs typeface="Arial" panose="020B0604020202020204" pitchFamily="34" charset="0"/>
              </a:rPr>
              <a:t>افرح يارب بما تسمع</a:t>
            </a: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a:p>
            <a:pPr algn="ctr" eaLnBrk="1" hangingPunct="1"/>
            <a:r>
              <a:rPr lang="ar-JO" sz="3600" b="1" dirty="0">
                <a:solidFill>
                  <a:schemeClr val="bg1"/>
                </a:solidFill>
                <a:latin typeface="Arial" panose="020B0604020202020204" pitchFamily="34" charset="0"/>
                <a:cs typeface="Arial" panose="020B0604020202020204" pitchFamily="34" charset="0"/>
              </a:rPr>
              <a:t>(إعادة)</a:t>
            </a:r>
            <a:endParaRPr lang="en-US" sz="3600" b="1" dirty="0">
              <a:solidFill>
                <a:schemeClr val="bg1"/>
              </a:solidFill>
              <a:latin typeface="Arial" panose="020B0604020202020204" pitchFamily="34" charset="0"/>
              <a:cs typeface="Arial" panose="020B0604020202020204" pitchFamily="34" charset="0"/>
            </a:endParaRPr>
          </a:p>
          <a:p>
            <a:pPr algn="ctr" eaLnBrk="1" hangingPunct="1"/>
            <a:endParaRPr lang="en-US" sz="3600" b="1" dirty="0">
              <a:solidFill>
                <a:schemeClr val="bg1"/>
              </a:solidFill>
              <a:latin typeface="Arial" panose="020B0604020202020204" pitchFamily="34" charset="0"/>
              <a:cs typeface="Arial" panose="020B0604020202020204" pitchFamily="34" charset="0"/>
            </a:endParaRPr>
          </a:p>
          <a:p>
            <a:pPr algn="ctr" eaLnBrk="1" hangingPunct="1"/>
            <a:r>
              <a:rPr lang="ar-JO" sz="3600" b="1" dirty="0">
                <a:solidFill>
                  <a:schemeClr val="bg1"/>
                </a:solidFill>
                <a:latin typeface="Arial" panose="020B0604020202020204" pitchFamily="34" charset="0"/>
                <a:cs typeface="Arial" panose="020B0604020202020204" pitchFamily="34" charset="0"/>
              </a:rPr>
              <a:t>ليكن عذباً</a:t>
            </a:r>
          </a:p>
          <a:p>
            <a:pPr algn="ctr" eaLnBrk="1" hangingPunct="1"/>
            <a:r>
              <a:rPr lang="ar-JO" sz="3600" b="1" dirty="0">
                <a:solidFill>
                  <a:schemeClr val="bg1"/>
                </a:solidFill>
                <a:latin typeface="Arial" panose="020B0604020202020204" pitchFamily="34" charset="0"/>
                <a:cs typeface="Arial" panose="020B0604020202020204" pitchFamily="34" charset="0"/>
              </a:rPr>
              <a:t>صوتاً عذباً في أذنك</a:t>
            </a: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dirty="0">
                <a:effectLst>
                  <a:glow rad="127000">
                    <a:schemeClr val="tx1"/>
                  </a:glow>
                </a:effectLst>
                <a:ea typeface="Arial" charset="0"/>
              </a:rPr>
              <a:t>كن مطيعاً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a:t>
            </a:r>
          </a:p>
        </p:txBody>
      </p:sp>
    </p:spTree>
    <p:extLst>
      <p:ext uri="{BB962C8B-B14F-4D97-AF65-F5344CB8AC3E}">
        <p14:creationId xmlns:p14="http://schemas.microsoft.com/office/powerpoint/2010/main" val="338071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a:t>
            </a:r>
            <a:r>
              <a:rPr lang="ar-JO" sz="5400" dirty="0"/>
              <a:t>خراف</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94755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5734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تصبح الأغنام الضائعة وحيدة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96693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تميل الأغنام إلى العودة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3763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pPr rtl="1"/>
            <a:r>
              <a:rPr lang="ar-SA" dirty="0"/>
              <a:t>البيان الموجز </a:t>
            </a:r>
            <a:endParaRPr lang="en-US" dirty="0"/>
          </a:p>
        </p:txBody>
      </p:sp>
      <p:sp>
        <p:nvSpPr>
          <p:cNvPr id="3" name="Content Placeholder 2"/>
          <p:cNvSpPr>
            <a:spLocks noGrp="1"/>
          </p:cNvSpPr>
          <p:nvPr>
            <p:ph idx="1"/>
          </p:nvPr>
        </p:nvSpPr>
        <p:spPr>
          <a:xfrm>
            <a:off x="361232" y="1981200"/>
            <a:ext cx="8459240" cy="360804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marL="0" indent="0" algn="ctr" defTabSz="457200" rtl="1">
              <a:spcBef>
                <a:spcPct val="0"/>
              </a:spcBef>
              <a:buNone/>
            </a:pPr>
            <a:r>
              <a:rPr lang="ar-SA" sz="4800" kern="1200" dirty="0">
                <a:effectLst>
                  <a:glow rad="127000">
                    <a:srgbClr val="000000"/>
                  </a:glow>
                </a:effectLst>
              </a:rPr>
              <a:t>إن فائدة الطاعة والمحبة هي ما نحتاجه حق</a:t>
            </a:r>
            <a:r>
              <a:rPr lang="ar-JO" sz="4800" kern="1200" dirty="0">
                <a:effectLst>
                  <a:glow rad="127000">
                    <a:srgbClr val="000000"/>
                  </a:glow>
                </a:effectLst>
              </a:rPr>
              <a:t>اً</a:t>
            </a:r>
            <a:r>
              <a:rPr lang="ar-SA" sz="4800" kern="1200" dirty="0">
                <a:effectLst>
                  <a:glow rad="127000">
                    <a:srgbClr val="000000"/>
                  </a:glow>
                </a:effectLst>
              </a:rPr>
              <a:t> بدلاً من الغنوصية المبكرة</a:t>
            </a:r>
            <a:r>
              <a:rPr lang="en-US" sz="4800" kern="1200" dirty="0">
                <a:effectLst>
                  <a:glow rad="127000">
                    <a:srgbClr val="000000"/>
                  </a:glow>
                </a:effectLst>
              </a:rPr>
              <a:t>.</a:t>
            </a:r>
          </a:p>
        </p:txBody>
      </p:sp>
      <p:sp>
        <p:nvSpPr>
          <p:cNvPr id="4" name="Text Box 24"/>
          <p:cNvSpPr txBox="1">
            <a:spLocks noChangeArrowheads="1"/>
          </p:cNvSpPr>
          <p:nvPr/>
        </p:nvSpPr>
        <p:spPr bwMode="auto">
          <a:xfrm>
            <a:off x="8399138"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٢٩٠</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88714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لكن الضلال له ثمن.</a:t>
            </a:r>
            <a:endParaRPr lang="en-US" sz="5400" dirty="0">
              <a:effectLst>
                <a:glow rad="127000">
                  <a:schemeClr val="tx1"/>
                </a:glow>
              </a:effectLst>
              <a:ea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46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ar-JO" sz="3200" dirty="0"/>
              <a:t>يُظهر التتبع بنظام تحديد المواقع مقدار</a:t>
            </a:r>
            <a:br>
              <a:rPr lang="ar-JO" sz="3200" dirty="0"/>
            </a:br>
            <a:r>
              <a:rPr lang="ar-JO" sz="3200" dirty="0"/>
              <a:t>قطعان الذئاب التي تتجنب نطاق بعضها البعض</a:t>
            </a:r>
            <a:endParaRPr lang="en-US" sz="3200" dirty="0">
              <a:effectLst>
                <a:glow rad="127000">
                  <a:schemeClr val="tx1"/>
                </a:glow>
              </a:effectLst>
              <a:ea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84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ar-JO" sz="6600" dirty="0">
                <a:effectLst>
                  <a:glow rad="127000">
                    <a:schemeClr val="tx1"/>
                  </a:glow>
                </a:effectLst>
                <a:ea typeface="ＭＳ Ｐゴシック" charset="0"/>
              </a:rPr>
              <a:t>هل ضللت؟</a:t>
            </a:r>
            <a:endParaRPr lang="en-US" sz="6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التبضع؟</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الإباحية؟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الناموس مقابل النعمة؟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اللاتوازن؟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020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180415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dirty="0">
                <a:solidFill>
                  <a:schemeClr val="bg1"/>
                </a:solidFill>
                <a:effectLst>
                  <a:glow rad="101600">
                    <a:schemeClr val="tx1">
                      <a:alpha val="99000"/>
                    </a:schemeClr>
                  </a:glow>
                </a:effectLst>
              </a:rPr>
              <a:t>ال</a:t>
            </a:r>
            <a:r>
              <a:rPr lang="ar-JO" sz="6000" dirty="0">
                <a:solidFill>
                  <a:schemeClr val="bg1"/>
                </a:solidFill>
                <a:effectLst>
                  <a:glow rad="101600">
                    <a:schemeClr val="tx1">
                      <a:alpha val="99000"/>
                    </a:schemeClr>
                  </a:glow>
                </a:effectLst>
              </a:rPr>
              <a:t>موضوع</a:t>
            </a:r>
            <a:endParaRPr lang="en-US" sz="6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الطاعة في المحبة تكافح الغنو</a:t>
            </a: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س</a:t>
            </a: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ية المبكرة</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2491570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الغنوسية: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92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للغنوسية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الإنبثاق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53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الغنوسي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653457"/>
            <a:ext cx="1856998" cy="2246769"/>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الجيد</a:t>
            </a: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03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لاودوكية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Diamond 16"/>
          <p:cNvSpPr>
            <a:spLocks noChangeArrowheads="1"/>
          </p:cNvSpPr>
          <p:nvPr/>
        </p:nvSpPr>
        <p:spPr bwMode="auto">
          <a:xfrm>
            <a:off x="2555875" y="3933825"/>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Diamond 18"/>
          <p:cNvSpPr>
            <a:spLocks noChangeArrowheads="1"/>
          </p:cNvSpPr>
          <p:nvPr/>
        </p:nvSpPr>
        <p:spPr bwMode="auto">
          <a:xfrm>
            <a:off x="6516688" y="5157788"/>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Diamond 19"/>
          <p:cNvSpPr>
            <a:spLocks noChangeArrowheads="1"/>
          </p:cNvSpPr>
          <p:nvPr/>
        </p:nvSpPr>
        <p:spPr bwMode="auto">
          <a:xfrm>
            <a:off x="5795963" y="436562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Diamond 20"/>
          <p:cNvSpPr>
            <a:spLocks noChangeArrowheads="1"/>
          </p:cNvSpPr>
          <p:nvPr/>
        </p:nvSpPr>
        <p:spPr bwMode="auto">
          <a:xfrm>
            <a:off x="4572000" y="3789363"/>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Diamond 21"/>
          <p:cNvSpPr>
            <a:spLocks noChangeArrowheads="1"/>
          </p:cNvSpPr>
          <p:nvPr/>
        </p:nvSpPr>
        <p:spPr bwMode="auto">
          <a:xfrm>
            <a:off x="4067175" y="270827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Diamond 22"/>
          <p:cNvSpPr>
            <a:spLocks noChangeArrowheads="1"/>
          </p:cNvSpPr>
          <p:nvPr/>
        </p:nvSpPr>
        <p:spPr bwMode="auto">
          <a:xfrm>
            <a:off x="2700338" y="2133600"/>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657" name="Text Box 9"/>
          <p:cNvSpPr txBox="1">
            <a:spLocks noChangeArrowheads="1"/>
          </p:cNvSpPr>
          <p:nvPr/>
        </p:nvSpPr>
        <p:spPr bwMode="auto">
          <a:xfrm>
            <a:off x="3924300" y="995363"/>
            <a:ext cx="4968875" cy="1569660"/>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رسالة عامة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مرسلة من الشيخ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أفسس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ar-JO" altLang="zh-CN" sz="3600" b="1" dirty="0">
                <a:solidFill>
                  <a:schemeClr val="bg1"/>
                </a:solidFill>
                <a:latin typeface="Arial" panose="020B0604020202020204" pitchFamily="34" charset="0"/>
                <a:ea typeface="ＭＳ Ｐゴシック" charset="0"/>
                <a:cs typeface="Arial" panose="020B0604020202020204" pitchFamily="34" charset="0"/>
              </a:rPr>
              <a:t>الوجهة الأصلية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
        <p:nvSpPr>
          <p:cNvPr id="18" name="Diamond 17"/>
          <p:cNvSpPr>
            <a:spLocks noChangeArrowheads="1"/>
          </p:cNvSpPr>
          <p:nvPr/>
        </p:nvSpPr>
        <p:spPr bwMode="auto">
          <a:xfrm>
            <a:off x="2843213" y="5084763"/>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2103" name="Text Box 8"/>
          <p:cNvSpPr txBox="1">
            <a:spLocks noChangeArrowheads="1"/>
          </p:cNvSpPr>
          <p:nvPr/>
        </p:nvSpPr>
        <p:spPr bwMode="auto">
          <a:xfrm>
            <a:off x="8410211" y="92075"/>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(الرسائل العامة والكلمات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الرسائل العامة + الكلمات المفتاحية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39" grpId="0" animBg="1"/>
      <p:bldP spid="40" grpId="0" animBg="1"/>
      <p:bldP spid="41" grpId="0" animBg="1"/>
      <p:bldP spid="42" grpId="0" animBg="1"/>
      <p:bldP spid="43" grpId="0" animBg="1"/>
      <p:bldP spid="44"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pPr rtl="1"/>
            <a:r>
              <a:rPr lang="ar-SA"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بيـــــان الملـــكوت</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17602" y="1602008"/>
            <a:ext cx="8575292" cy="362719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إن الموضوعين التوأمين للطاعة (١: ١-٢: ٢٩ ؛ ٥: ٤-٢١) والمحبة (٣: ١-٥: ٣) يظهران أفضل تأثير إيجابي لملكوت المسيح على حياتنا.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٢٩٠</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75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555641"/>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marR="0" lvl="0" indent="-419100" algn="ctr" defTabSz="914400" rtl="0" eaLnBrk="1" fontAlgn="base" latinLnBrk="0" hangingPunct="1">
              <a:lnSpc>
                <a:spcPct val="100000"/>
              </a:lnSpc>
              <a:spcBef>
                <a:spcPct val="0"/>
              </a:spcBef>
              <a:spcAft>
                <a:spcPct val="0"/>
              </a:spcAft>
              <a:buClrTx/>
              <a:buSzTx/>
              <a:buFont typeface="Wingdings" charset="2"/>
              <a:buNone/>
              <a:tabLst/>
              <a:defRPr/>
            </a:pP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تحتوي رسالة يوحنا على </a:t>
            </a:r>
            <a:r>
              <a:rPr kumimoji="0" lang="ar-JO" altLang="zh-CN" sz="2800" b="1"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خمسة أغراض معلنة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على الأقل:</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1.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لتقوية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الشركة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2.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لتصنع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الفرح</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(1: 4)،</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3.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لحماية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القداسة</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1)،</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4.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لمنع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الهرطقات</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(2: 26) و..</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5.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لتوفير </a:t>
            </a:r>
            <a:r>
              <a:rPr kumimoji="0" lang="ar-JO" altLang="zh-CN" sz="2800" b="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ضمان</a:t>
            </a:r>
            <a:r>
              <a:rPr kumimoji="0" lang="ar-JO"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الخلاص (5: 13)</a:t>
            </a:r>
            <a:endParaRPr kumimoji="0" lang="en-US" altLang="zh-CN" sz="28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AutoNum type="arabicPeriod"/>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هذا يجعل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من الصعب تلخيص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رسالة يوحنا الأولى في موضوع أو غرض واحد، ومن الصعب اختصارها خاصة أن مواضيعها متداخلة.</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l" defTabSz="914400" rtl="0" eaLnBrk="1" fontAlgn="base" latinLnBrk="0" hangingPunct="1">
              <a:lnSpc>
                <a:spcPct val="100000"/>
              </a:lnSpc>
              <a:spcBef>
                <a:spcPct val="0"/>
              </a:spcBef>
              <a:spcAft>
                <a:spcPct val="0"/>
              </a:spcAft>
              <a:buClrTx/>
              <a:buSzTx/>
              <a:buFont typeface="Wingdings" charset="2"/>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لكن الموضوع العام للطاعة، وخاصة تلك التي تظهر من خلال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محبة </a:t>
            </a:r>
            <a:r>
              <a:rPr kumimoji="0" lang="ar-JO"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الآخرين</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تلخص كل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تلك الأغراض. </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a:t>
            </a:r>
          </a:p>
          <a:p>
            <a:pPr marL="419100" marR="0" lvl="0" indent="-419100" algn="r" defTabSz="914400" rtl="0" eaLnBrk="1" fontAlgn="base" latinLnBrk="0" hangingPunct="1">
              <a:lnSpc>
                <a:spcPct val="100000"/>
              </a:lnSpc>
              <a:spcBef>
                <a:spcPct val="0"/>
              </a:spcBef>
              <a:spcAft>
                <a:spcPct val="0"/>
              </a:spcAft>
              <a:buClrTx/>
              <a:buSzTx/>
              <a:buFont typeface="Wingdings" charset="2"/>
              <a:buChar char="Ø"/>
              <a:tabLst/>
              <a:defRPr/>
            </a:pP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a:p>
            <a:pPr marL="419100" marR="0" lvl="0" indent="-419100" algn="r" defTabSz="914400" rtl="1" eaLnBrk="1" fontAlgn="base" latinLnBrk="0" hangingPunct="1">
              <a:lnSpc>
                <a:spcPct val="100000"/>
              </a:lnSpc>
              <a:spcBef>
                <a:spcPct val="0"/>
              </a:spcBef>
              <a:spcAft>
                <a:spcPct val="0"/>
              </a:spcAft>
              <a:buClrTx/>
              <a:buSzTx/>
              <a:buFont typeface="Wingdings" charset="2"/>
              <a:buChar char="Ø"/>
              <a:tabLst/>
              <a:defRPr/>
            </a:pP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هذه الفوائد كثيرة، لكن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الفائدة المباشرة </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للطاعة بالمحبة هي </a:t>
            </a:r>
            <a:r>
              <a:rPr kumimoji="0" lang="ar-SA"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حمايتها</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 من الغنو</a:t>
            </a:r>
            <a:r>
              <a:rPr kumimoji="0" lang="ar-JO"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س</a:t>
            </a:r>
            <a:r>
              <a:rPr kumimoji="0" lang="ar-SA"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rPr>
              <a:t>ية المبكرة. </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宋体" charset="-122"/>
              <a:cs typeface="Arial" panose="020B0604020202020204" pitchFamily="34" charset="0"/>
            </a:endParaRPr>
          </a:p>
        </p:txBody>
      </p:sp>
      <p:sp>
        <p:nvSpPr>
          <p:cNvPr id="308227" name="Rectangle 2"/>
          <p:cNvSpPr>
            <a:spLocks noGrp="1" noChangeArrowheads="1"/>
          </p:cNvSpPr>
          <p:nvPr>
            <p:ph type="title" idx="4294967295"/>
          </p:nvPr>
        </p:nvSpPr>
        <p:spPr>
          <a:xfrm>
            <a:off x="1" y="577553"/>
            <a:ext cx="1979712" cy="797222"/>
          </a:xfrm>
          <a:solidFill>
            <a:srgbClr val="000000"/>
          </a:solidFill>
        </p:spPr>
        <p:txBody>
          <a:bodyPr anchor="ctr"/>
          <a:lstStyle/>
          <a:p>
            <a:pPr algn="ctr" eaLnBrk="1" hangingPunct="1"/>
            <a:r>
              <a:rPr lang="ar-SA" sz="4000" dirty="0">
                <a:solidFill>
                  <a:schemeClr val="bg1"/>
                </a:solidFill>
                <a:ea typeface="宋体" charset="0"/>
                <a:cs typeface="宋体" charset="0"/>
              </a:rPr>
              <a:t>المناقشة</a:t>
            </a:r>
            <a:endParaRPr lang="en-US" sz="4000" dirty="0">
              <a:solidFill>
                <a:schemeClr val="bg1"/>
              </a:solidFill>
              <a:ea typeface="宋体" charset="0"/>
              <a:cs typeface="宋体" charset="0"/>
            </a:endParaRPr>
          </a:p>
        </p:txBody>
      </p:sp>
      <p:sp>
        <p:nvSpPr>
          <p:cNvPr id="308228" name="Text Box 3"/>
          <p:cNvSpPr txBox="1">
            <a:spLocks noChangeArrowheads="1"/>
          </p:cNvSpPr>
          <p:nvPr/>
        </p:nvSpPr>
        <p:spPr bwMode="auto">
          <a:xfrm>
            <a:off x="8340360" y="44450"/>
            <a:ext cx="6992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835697" y="1268413"/>
            <a:ext cx="18002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46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24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1691680" y="152400"/>
            <a:ext cx="5760640" cy="609600"/>
          </a:xfrm>
          <a:solidFill>
            <a:srgbClr val="000000"/>
          </a:solidFill>
        </p:spPr>
        <p:txBody>
          <a:bodyPr anchor="ctr"/>
          <a:lstStyle/>
          <a:p>
            <a:pPr algn="ctr" rtl="1" eaLnBrk="1" hangingPunct="1"/>
            <a:r>
              <a:rPr lang="ar-SA" sz="3200" dirty="0">
                <a:solidFill>
                  <a:schemeClr val="bg1"/>
                </a:solidFill>
                <a:ea typeface="Arial" charset="0"/>
                <a:cs typeface="Arial" panose="020B0604020202020204" pitchFamily="34" charset="0"/>
              </a:rPr>
              <a:t>١ يوحنا</a:t>
            </a:r>
            <a:r>
              <a:rPr lang="en-US" sz="3200" dirty="0">
                <a:solidFill>
                  <a:schemeClr val="bg1"/>
                </a:solidFill>
                <a:ea typeface="Arial" charset="0"/>
                <a:cs typeface="Arial" panose="020B0604020202020204" pitchFamily="34" charset="0"/>
              </a:rPr>
              <a:t> </a:t>
            </a:r>
            <a:r>
              <a:rPr lang="ar-SA" sz="3200" dirty="0">
                <a:solidFill>
                  <a:schemeClr val="bg1"/>
                </a:solidFill>
                <a:ea typeface="Arial" charset="0"/>
                <a:cs typeface="Arial" panose="020B0604020202020204" pitchFamily="34" charset="0"/>
              </a:rPr>
              <a:t>– المخطط الموجز</a:t>
            </a:r>
            <a:endParaRPr lang="en-US" sz="3200" dirty="0">
              <a:solidFill>
                <a:schemeClr val="bg1"/>
              </a:solidFill>
              <a:ea typeface="Arial" charset="0"/>
              <a:cs typeface="Arial" panose="020B0604020202020204" pitchFamily="34"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٢٩٠</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في الحب تكافح الغنوصية المبكرة </a:t>
                </a:r>
                <a:endPar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ضرورة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سمات المحبة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مميزات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صحاح ١ -٢</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١-٥</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٥: ٤-٢١</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معوقات الطاعة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b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err="1">
                    <a:ln>
                      <a:noFill/>
                    </a:ln>
                    <a:solidFill>
                      <a:srgbClr val="FFFFFF"/>
                    </a:solidFill>
                    <a:effectLst/>
                    <a:uLnTx/>
                    <a:uFillTx/>
                    <a:latin typeface="Arial" panose="020B0604020202020204" pitchFamily="34" charset="0"/>
                    <a:ea typeface="Arial" charset="0"/>
                    <a:cs typeface="Arial" panose="020B0604020202020204" pitchFamily="34" charset="0"/>
                  </a:rPr>
                  <a:t>أطِعوا</a:t>
                </a:r>
                <a:r>
                  <a:rPr kumimoji="0" lang="ar-SA" sz="1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الولاء لله</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err="1">
                    <a:ln>
                      <a:noFill/>
                    </a:ln>
                    <a:solidFill>
                      <a:srgbClr val="FFFFFF"/>
                    </a:solidFill>
                    <a:effectLst/>
                    <a:uLnTx/>
                    <a:uFillTx/>
                    <a:latin typeface="Arial" panose="020B0604020202020204" pitchFamily="34" charset="0"/>
                    <a:ea typeface="Arial" charset="0"/>
                    <a:cs typeface="Arial" panose="020B0604020202020204" pitchFamily="34" charset="0"/>
                  </a:rPr>
                  <a:t>أفسس</a:t>
                </a:r>
                <a:r>
                  <a:rPr kumimoji="0" lang="ar-SA"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إلى كنائس آسيا الصغرى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٨٥-٩٥م</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3978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dirty="0">
                <a:effectLst>
                  <a:glow rad="127000">
                    <a:schemeClr val="tx1"/>
                  </a:glow>
                </a:effectLst>
                <a:ea typeface="Arial" charset="0"/>
              </a:rPr>
              <a:t>كيف يمكنك تجنب الضلال في التعاليم الباطلة؟</a:t>
            </a:r>
            <a:endParaRPr lang="en-US" sz="8000"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4189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dirty="0">
                <a:effectLst>
                  <a:glow rad="127000">
                    <a:schemeClr val="tx1"/>
                  </a:glow>
                </a:effectLst>
                <a:ea typeface="Arial" charset="0"/>
              </a:rPr>
              <a:t>كيف يمكنك</a:t>
            </a:r>
            <a:r>
              <a:rPr lang="en-US" sz="3200" dirty="0">
                <a:effectLst>
                  <a:glow rad="127000">
                    <a:schemeClr val="tx1"/>
                  </a:glow>
                </a:effectLst>
                <a:ea typeface="Arial" charset="0"/>
              </a:rPr>
              <a:t>…</a:t>
            </a:r>
            <a:endParaRPr lang="en-US" sz="32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تجنب</a:t>
            </a:r>
            <a:br>
              <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a:t>
            </a:r>
            <a:r>
              <a:rPr kumimoji="0" lang="ar-SA" sz="6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الضلال</a:t>
            </a:r>
            <a:endParaRPr kumimoji="0" lang="en-US" sz="6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في التعاليم الباطلة؟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rial" charset="0"/>
                <a:cs typeface="Arial" panose="020B0604020202020204" pitchFamily="34" charset="0"/>
              </a:rPr>
              <a:t>أطع</a:t>
            </a: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أوامر الله</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(١-٢)</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445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910027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يوحنا</a:t>
            </a:r>
          </a:p>
        </p:txBody>
      </p:sp>
    </p:spTree>
    <p:extLst>
      <p:ext uri="{BB962C8B-B14F-4D97-AF65-F5344CB8AC3E}">
        <p14:creationId xmlns:p14="http://schemas.microsoft.com/office/powerpoint/2010/main" val="56550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كان من البدء الذي سمعناه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الذي رأيناه بعيوننا الذي شاهدناه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ولمسته أيدينا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من جهة كلمة الحياة.</a:t>
            </a:r>
            <a:endParaRPr lang="ar-SA" dirty="0">
              <a:effectLst>
                <a:glow rad="127000">
                  <a:schemeClr val="tx1"/>
                </a:glow>
              </a:effectLst>
              <a:ea typeface="ＭＳ Ｐゴシック" charset="0"/>
            </a:endParaRPr>
          </a:p>
        </p:txBody>
      </p:sp>
    </p:spTree>
    <p:extLst>
      <p:ext uri="{BB962C8B-B14F-4D97-AF65-F5344CB8AC3E}">
        <p14:creationId xmlns:p14="http://schemas.microsoft.com/office/powerpoint/2010/main" val="37183699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الغنوسة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ثنان منها معنونان في رسالة يوحنا الأولى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الغنوسية الدوسيتية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dokeo</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إنسان فقط)</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شر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المادية المستهلكة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إنسانية المسيح</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لمس يسوع (1: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الزهد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و</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الغنوسية السيرنثية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سيرينثيوس</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مؤسسها في آسيا (بدا المسيح وكأنه الله فقط)</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خير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المعرفة ال</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(gnosis</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ألوهية المسيح </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الماء والدم (5: 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التباهي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التعليم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br>
              <a:rPr lang="ar-SA" dirty="0">
                <a:effectLst>
                  <a:glow rad="127000">
                    <a:schemeClr val="tx1"/>
                  </a:glow>
                </a:effectLst>
                <a:ea typeface="ＭＳ Ｐゴシック" charset="0"/>
              </a:rPr>
            </a:br>
            <a:r>
              <a:rPr lang="ar-SA" dirty="0">
                <a:effectLst>
                  <a:glow rad="127000">
                    <a:schemeClr val="tx1"/>
                  </a:glow>
                </a:effectLst>
                <a:ea typeface="ＭＳ Ｐゴシック" charset="0"/>
              </a:rPr>
              <a:t>١ يوحنا ١ </a:t>
            </a:r>
            <a:br>
              <a:rPr lang="ar-JO" dirty="0">
                <a:effectLst>
                  <a:glow rad="127000">
                    <a:schemeClr val="tx1"/>
                  </a:glow>
                </a:effectLst>
                <a:ea typeface="ＭＳ Ｐゴシック" charset="0"/>
              </a:rPr>
            </a:br>
            <a:r>
              <a:rPr lang="ar-SA" dirty="0">
                <a:effectLst>
                  <a:glow rad="127000">
                    <a:schemeClr val="tx1"/>
                  </a:glow>
                </a:effectLst>
                <a:ea typeface="ＭＳ Ｐゴシック" charset="0"/>
              </a:rPr>
              <a:t> 2 فإن الحياة أظهرت، وقد رأينا ونشهد ونخبركم بالحياة الأبدية التي كانت عند الآب وأظهرت لنا.</a:t>
            </a:r>
          </a:p>
        </p:txBody>
      </p:sp>
    </p:spTree>
    <p:extLst>
      <p:ext uri="{BB962C8B-B14F-4D97-AF65-F5344CB8AC3E}">
        <p14:creationId xmlns:p14="http://schemas.microsoft.com/office/powerpoint/2010/main" val="36660985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rtl="1"/>
            <a:r>
              <a:rPr lang="ar-SA" sz="3600" dirty="0"/>
              <a:t>١ يوحنا ١ : ٣-٤</a:t>
            </a:r>
            <a:br>
              <a:rPr lang="ar-SA" sz="3600" dirty="0"/>
            </a:br>
            <a:br>
              <a:rPr lang="en-US" sz="3600" dirty="0"/>
            </a:br>
            <a:r>
              <a:rPr lang="ar-SA" sz="3600" dirty="0"/>
              <a:t>3 الذي رأيناه وسمعناه نخبركم به، لكي يكون لكم أيضا</a:t>
            </a:r>
            <a:r>
              <a:rPr lang="ar-JO" sz="3600" dirty="0"/>
              <a:t>ً</a:t>
            </a:r>
            <a:r>
              <a:rPr lang="ar-SA" sz="3600" dirty="0"/>
              <a:t> شركة معنا</a:t>
            </a:r>
            <a:r>
              <a:rPr lang="ar-JO" sz="3600" dirty="0"/>
              <a:t>،</a:t>
            </a:r>
            <a:r>
              <a:rPr lang="ar-SA" sz="3600" dirty="0"/>
              <a:t> وأما شركتنا نحن فهي مع الآب ومع ابنه يسوع المسيح</a:t>
            </a:r>
            <a:r>
              <a:rPr lang="ar-JO" sz="3600" dirty="0"/>
              <a:t> 4 </a:t>
            </a:r>
            <a:r>
              <a:rPr lang="ar-SA" sz="3600" dirty="0"/>
              <a:t>ونكتب إليكم هذا لكي يكون فرحكم كاملا</a:t>
            </a:r>
            <a:r>
              <a:rPr lang="ar-JO" sz="3600" dirty="0"/>
              <a:t>ً</a:t>
            </a:r>
            <a:r>
              <a:rPr lang="ar-SA" sz="3600" dirty="0"/>
              <a:t>.</a:t>
            </a:r>
          </a:p>
        </p:txBody>
      </p:sp>
    </p:spTree>
    <p:extLst>
      <p:ext uri="{BB962C8B-B14F-4D97-AF65-F5344CB8AC3E}">
        <p14:creationId xmlns:p14="http://schemas.microsoft.com/office/powerpoint/2010/main" val="7718812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pPr rtl="1"/>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العــــهــــد</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819247" y="1772816"/>
            <a:ext cx="7569177" cy="325217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يظهر حق العهد الجديد بشكل أفضل في سلوكنا (٤: ٧-٢١)</a:t>
            </a:r>
            <a:r>
              <a:rPr kumimoji="0" lang="ar-SA"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475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علّم يوحنا أن الله قد أظهر يسوع</a:t>
            </a:r>
            <a:endParaRPr lang="en-US" sz="4000" dirty="0">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لقد فعل الله نفس الشيء عندما أرسل يسوع إلى العالم.</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كان ذلك عندما خرجت كلمة الله من الأدراج</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التي خلف المناضد ووضعت في خزانة العرض</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ليشاهدها العالم كله، </a:t>
            </a:r>
            <a:endParaRPr kumimoji="0" lang="ar-JO"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ويتعامل معها ويعجب بها.</a:t>
            </a:r>
            <a:r>
              <a:rPr kumimoji="0" lang="en-US" sz="2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١ يوحنا ١ </a:t>
            </a:r>
          </a:p>
          <a:p>
            <a:pPr lvl="0">
              <a:defRPr/>
            </a:pPr>
            <a:r>
              <a:rPr lang="ar-SA" sz="2800" dirty="0">
                <a:solidFill>
                  <a:srgbClr val="FFFFFF"/>
                </a:solidFill>
                <a:latin typeface="Arial" panose="020B0604020202020204" pitchFamily="34" charset="0"/>
                <a:ea typeface="ＭＳ Ｐゴシック" charset="0"/>
                <a:cs typeface="Arial" panose="020B0604020202020204" pitchFamily="34" charset="0"/>
              </a:rPr>
              <a:t>1 الذي كان من البدء، الذي سمعناه، الذي رأيناه بعيوننا، الذي شاهدناه، ولمسته أيدينا، من جهة كلمة الحياة</a:t>
            </a:r>
            <a:r>
              <a:rPr lang="ar-JO" sz="2800" dirty="0">
                <a:solidFill>
                  <a:srgbClr val="FFFFFF"/>
                </a:solidFill>
                <a:latin typeface="Arial" panose="020B0604020202020204" pitchFamily="34" charset="0"/>
                <a:ea typeface="ＭＳ Ｐゴシック" charset="0"/>
                <a:cs typeface="Arial" panose="020B0604020202020204" pitchFamily="34" charset="0"/>
              </a:rPr>
              <a:t> 2 </a:t>
            </a:r>
            <a:r>
              <a:rPr lang="ar-SA" sz="2800" dirty="0">
                <a:solidFill>
                  <a:srgbClr val="FFFFFF"/>
                </a:solidFill>
                <a:latin typeface="Arial" panose="020B0604020202020204" pitchFamily="34" charset="0"/>
                <a:ea typeface="ＭＳ Ｐゴシック" charset="0"/>
                <a:cs typeface="Arial" panose="020B0604020202020204" pitchFamily="34" charset="0"/>
              </a:rPr>
              <a:t>فإن الحياة أظهرت، وقد رأينا ونشهد ونخبركم بالحياة الأبدية التي كانت عند الآب وأظهرت لنا.</a:t>
            </a:r>
            <a:endParaRPr kumimoji="0" lang="ar-SA"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س. هال</a:t>
            </a:r>
            <a:endParaRPr kumimoji="0" lang="en-US" sz="48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تبادل الإيضاحات 26 يونيو 2013</a:t>
            </a:r>
            <a:endParaRPr kumimoji="0" lang="en-US" sz="20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ar-JO"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صار الله إنساناً</a:t>
            </a:r>
            <a:endParaRPr lang="en-US" sz="40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ar-SA" dirty="0">
                <a:ea typeface="ＭＳ Ｐゴシック" charset="0"/>
                <a:cs typeface="Arial" panose="020B0604020202020204" pitchFamily="34" charset="0"/>
              </a:rPr>
              <a:t>ميلاد السيد المسيح</a:t>
            </a:r>
            <a:endParaRPr lang="en-US" dirty="0">
              <a:ea typeface="ＭＳ Ｐゴシック"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7" name="Title 1"/>
          <p:cNvSpPr>
            <a:spLocks noGrp="1"/>
          </p:cNvSpPr>
          <p:nvPr>
            <p:ph type="title"/>
          </p:nvPr>
        </p:nvSpPr>
        <p:spPr>
          <a:xfrm>
            <a:off x="457200" y="2132856"/>
            <a:ext cx="8229600" cy="1143000"/>
          </a:xfrm>
          <a:solidFill>
            <a:schemeClr val="tx1"/>
          </a:solidFill>
        </p:spPr>
        <p:txBody>
          <a:bodyPr/>
          <a:lstStyle/>
          <a:p>
            <a:r>
              <a:rPr lang="ar-JO" sz="6000" b="1" dirty="0">
                <a:solidFill>
                  <a:srgbClr val="FFFFFF"/>
                </a:solidFill>
                <a:latin typeface="Arial" panose="020B0604020202020204" pitchFamily="34" charset="0"/>
                <a:ea typeface="ＭＳ Ｐゴシック" charset="0"/>
                <a:cs typeface="Arial" panose="020B0604020202020204" pitchFamily="34" charset="0"/>
              </a:rPr>
              <a:t>ما زال الحكماء يبحثون عنه</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E472A2E8-B613-2A4A-B937-F0F575675CD0}"/>
              </a:ext>
            </a:extLst>
          </p:cNvPr>
          <p:cNvSpPr txBox="1">
            <a:spLocks/>
          </p:cNvSpPr>
          <p:nvPr/>
        </p:nvSpPr>
        <p:spPr bwMode="auto">
          <a:xfrm>
            <a:off x="1979712" y="3140968"/>
            <a:ext cx="4824536" cy="694446"/>
          </a:xfrm>
          <a:prstGeom prst="rect">
            <a:avLst/>
          </a:prstGeom>
          <a:solidFill>
            <a:schemeClr val="tx1"/>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2: 1-12</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5" name="Title 1"/>
          <p:cNvSpPr>
            <a:spLocks noGrp="1"/>
          </p:cNvSpPr>
          <p:nvPr>
            <p:ph type="title"/>
          </p:nvPr>
        </p:nvSpPr>
        <p:spPr>
          <a:xfrm>
            <a:off x="0" y="5899829"/>
            <a:ext cx="9252520" cy="830997"/>
          </a:xfrm>
          <a:ln>
            <a:miter lim="800000"/>
            <a:headEnd/>
            <a:tailEnd/>
          </a:ln>
        </p:spPr>
        <p:txBody>
          <a:bodyPr>
            <a:spAutoFit/>
          </a:bodyPr>
          <a:lstStyle/>
          <a:p>
            <a:pPr defTabSz="457200" eaLnBrk="1" hangingPunct="1">
              <a:defRPr/>
            </a:pPr>
            <a:r>
              <a:rPr lang="ar-SA" sz="4800" kern="1200" dirty="0">
                <a:solidFill>
                  <a:srgbClr val="FFFFFF"/>
                </a:solidFill>
                <a:effectLst>
                  <a:glow rad="127000">
                    <a:srgbClr val="000000">
                      <a:alpha val="99000"/>
                    </a:srgbClr>
                  </a:glow>
                </a:effectLst>
                <a:ea typeface="宋体" charset="0"/>
                <a:cs typeface="Arial" panose="020B0604020202020204" pitchFamily="34" charset="0"/>
              </a:rPr>
              <a:t>عبرانيين ٢ : ١٤</a:t>
            </a:r>
          </a:p>
        </p:txBody>
      </p:sp>
      <p:sp>
        <p:nvSpPr>
          <p:cNvPr id="4" name="Title 1"/>
          <p:cNvSpPr txBox="1">
            <a:spLocks/>
          </p:cNvSpPr>
          <p:nvPr/>
        </p:nvSpPr>
        <p:spPr bwMode="auto">
          <a:xfrm>
            <a:off x="0" y="272837"/>
            <a:ext cx="3275856" cy="3785652"/>
          </a:xfrm>
          <a:prstGeom prst="rect">
            <a:avLst/>
          </a:prstGeom>
          <a:noFill/>
          <a:ln w="9525">
            <a:no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فإذ قد تشارك الأولاد في اللحم والدم اشترك هو أيضا كذلك فيهما</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
        <p:nvSpPr>
          <p:cNvPr id="5" name="Title 1"/>
          <p:cNvSpPr txBox="1">
            <a:spLocks/>
          </p:cNvSpPr>
          <p:nvPr/>
        </p:nvSpPr>
        <p:spPr bwMode="auto">
          <a:xfrm>
            <a:off x="4860032" y="3040167"/>
            <a:ext cx="4157709" cy="2308324"/>
          </a:xfrm>
          <a:prstGeom prst="rect">
            <a:avLst/>
          </a:prstGeom>
          <a:noFill/>
          <a:ln w="9525">
            <a:no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لكي يبيد بالموت ذاك الذي له سلطان الموت، أي إبليس</a:t>
            </a:r>
            <a:r>
              <a:rPr lang="ar-JO"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en-US" sz="48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rPr>
              <a:t>اعتمد على يسوع (١: ٥-٢: ١٤).</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١ يوحنا</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9663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١ : ٥</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وهذا هو الخبر الذي سمعناه منه ونخبركم به: إن الله نور وليس فيه ظلمة البتة.</a:t>
            </a:r>
          </a:p>
        </p:txBody>
      </p:sp>
      <p:sp>
        <p:nvSpPr>
          <p:cNvPr id="4" name="Rectangle 2">
            <a:extLst>
              <a:ext uri="{FF2B5EF4-FFF2-40B4-BE49-F238E27FC236}">
                <a16:creationId xmlns:a16="http://schemas.microsoft.com/office/drawing/2014/main" id="{9D3BF7CA-84DE-CD40-8F63-A18B1C129D7B}"/>
              </a:ext>
            </a:extLst>
          </p:cNvPr>
          <p:cNvSpPr txBox="1">
            <a:spLocks noChangeArrowheads="1"/>
          </p:cNvSpPr>
          <p:nvPr/>
        </p:nvSpPr>
        <p:spPr bwMode="auto">
          <a:xfrm>
            <a:off x="5436098" y="332656"/>
            <a:ext cx="3724962"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الظلمة</a:t>
            </a:r>
            <a:endPar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6600CF7-7FCF-9E4E-993D-27DE880DC5C8}"/>
              </a:ext>
            </a:extLst>
          </p:cNvPr>
          <p:cNvSpPr txBox="1">
            <a:spLocks noChangeArrowheads="1"/>
          </p:cNvSpPr>
          <p:nvPr/>
        </p:nvSpPr>
        <p:spPr bwMode="auto">
          <a:xfrm>
            <a:off x="251520" y="332656"/>
            <a:ext cx="2952328" cy="967686"/>
          </a:xfrm>
          <a:prstGeom prst="rect">
            <a:avLst/>
          </a:prstGeom>
          <a:solidFill>
            <a:srgbClr val="E9BF85"/>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النور</a:t>
            </a:r>
            <a:endParaRPr kumimoji="0" lang="ar-SA"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59584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20072" y="106402"/>
            <a:ext cx="3923928" cy="676308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6 إن قلنا: إن لنا شركة معه وسلكنا في الظلمة، نكذب ولسنا نعمل الحق.</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7 ولكن إن سلكنا في النور كما هو في النور، فلنا شركة بعضنا مع بعض، ودم يسوع المسيح ابنه يطهرنا من كل خطية.</a:t>
            </a:r>
            <a:endParaRPr lang="en-US" sz="40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0" y="106402"/>
            <a:ext cx="3275856" cy="6850990"/>
          </a:xfrm>
          <a:prstGeom prst="rect">
            <a:avLst/>
          </a:prstGeom>
          <a:solidFill>
            <a:schemeClr val="bg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7 ولكن إن سلكنا في النور كما هو في النور، فلنا شركة بعضنا مع بعض، ودم يسوع المسيح ابنه يطهرنا من كل خطية.</a:t>
            </a:r>
          </a:p>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١ يوحنا ١ : ٦-٧</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129" y="0"/>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571106" y="3212976"/>
            <a:ext cx="3435156" cy="3514700"/>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١ يوحنا ١ : ٨</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8 إن قلنا: إنه ليس لنا خطية نضل أنفسنا وليس الحق فينا.</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35496" y="3212976"/>
            <a:ext cx="3240360" cy="35147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١ يوحنا ١ : ١٠</a:t>
            </a:r>
          </a:p>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10 إن قلنا: إننا لم نخطئ نجعله كاذبا، وكلمته ليست فينا.</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221088"/>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القديم</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الذبائح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(الخطية مغفورة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لكن العلاقة لم تكن مهددة أبداً)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563454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SA"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الخــــلاص</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85484" y="1602007"/>
            <a:ext cx="8915018"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يسوع هو الذبيحة التي تكفر عن خطايانا - وليس فقط خطايانا ولكن خطايا كل العالم (٢: ٢)، مع ضمان وأمان الخلاص (٥: ١٣-١٥).</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395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الجديد</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فداء المسيح = الأساس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تتعرض أبداً للتهديد).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1027"/>
          <p:cNvSpPr txBox="1">
            <a:spLocks noRot="1" noChangeArrowheads="1"/>
          </p:cNvSpPr>
          <p:nvPr/>
        </p:nvSpPr>
        <p:spPr bwMode="auto">
          <a:xfrm>
            <a:off x="2876308" y="1988840"/>
            <a:ext cx="5026435"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eaLnBrk="1" hangingPunct="1">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إن اعترفنا بخطايانا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فهو أمين وعادل</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حتى يغفر لنا خطايانا </a:t>
            </a:r>
          </a:p>
          <a:p>
            <a:pPr lvl="0" eaLnBrk="1" hangingPunct="1">
              <a:defRPr/>
            </a:pPr>
            <a:r>
              <a:rPr kumimoji="1"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ويطهرنا من كل إثم.</a:t>
            </a:r>
            <a:br>
              <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يوحنا 1: 9)</a:t>
            </a:r>
            <a:endPar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1 يوحنا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١ يوحنا ٢ : ١</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يا أولادي أكتب إليكم هذا لكي لا تخطئوا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وإن أخطأ أحد فلنا شفيع عند الآب، يسوع المسيح البار.</a:t>
            </a:r>
          </a:p>
        </p:txBody>
      </p:sp>
    </p:spTree>
    <p:extLst>
      <p:ext uri="{BB962C8B-B14F-4D97-AF65-F5344CB8AC3E}">
        <p14:creationId xmlns:p14="http://schemas.microsoft.com/office/powerpoint/2010/main" val="19065319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700808"/>
          </a:xfrm>
        </p:spPr>
        <p:txBody>
          <a:bodyPr/>
          <a:lstStyle/>
          <a:p>
            <a:pPr eaLnBrk="1" hangingPunct="1">
              <a:defRPr/>
            </a:pP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من هو الذي يدين؟ المسيح هو الذي مات</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بل بالحري قام أيضاً الذي هو أيضا عن يمين الله</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t>الذي أيضا يشفع فينا.</a:t>
            </a:r>
            <a:endParaRPr lang="en-US" sz="4000" b="1" dirty="0">
              <a:solidFill>
                <a:schemeClr val="tx1"/>
              </a:solidFill>
              <a:effectLst>
                <a:glow rad="152400">
                  <a:srgbClr val="000000"/>
                </a:glow>
              </a:effectLst>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رومية 8: 34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89555"/>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١ يوحنا ٢ </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2 وهو كفارة لخطايانا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ليس لخطايانا فقط، بل لخطايا كل العالم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dirty="0">
                <a:effectLst>
                  <a:glow rad="127000">
                    <a:schemeClr val="tx1"/>
                  </a:glow>
                </a:effectLst>
                <a:ea typeface="Arial" charset="0"/>
              </a:rPr>
              <a:t>١</a:t>
            </a:r>
            <a:r>
              <a:rPr lang="ar-SA" sz="5400" dirty="0">
                <a:effectLst>
                  <a:glow rad="127000">
                    <a:schemeClr val="tx1"/>
                  </a:glow>
                </a:effectLst>
                <a:ea typeface="Arial" charset="0"/>
              </a:rPr>
              <a:t>-</a:t>
            </a:r>
            <a:r>
              <a:rPr lang="ar-SA" sz="5400" dirty="0">
                <a:solidFill>
                  <a:srgbClr val="FFFF00"/>
                </a:solidFill>
                <a:effectLst>
                  <a:glow rad="127000">
                    <a:schemeClr val="tx1"/>
                  </a:glow>
                </a:effectLst>
                <a:ea typeface="Arial" charset="0"/>
              </a:rPr>
              <a:t>أطع</a:t>
            </a:r>
            <a:r>
              <a:rPr lang="ar-SA" sz="5400" dirty="0">
                <a:effectLst>
                  <a:glow rad="127000">
                    <a:schemeClr val="tx1"/>
                  </a:glow>
                </a:effectLst>
                <a:ea typeface="Arial" charset="0"/>
              </a:rPr>
              <a:t> أوامر الله (١-٢).</a:t>
            </a:r>
            <a:endParaRPr lang="en-US" sz="5400" dirty="0">
              <a:effectLst>
                <a:glow rad="127000">
                  <a:schemeClr val="tx1"/>
                </a:glow>
              </a:effectLst>
              <a:ea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آمن ببشرية المسيح من أجل الشركة والفرح (١: ١-٤).</a:t>
            </a:r>
          </a:p>
          <a:p>
            <a:pPr lvl="1" rt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a:p>
            <a:pPr lvl="1" rtl="1">
              <a:defRPr/>
            </a:pPr>
            <a:r>
              <a:rPr lang="ar-SA" sz="3600" b="1" dirty="0">
                <a:effectLst>
                  <a:glow rad="228600">
                    <a:srgbClr val="000000">
                      <a:satMod val="175000"/>
                    </a:srgbClr>
                  </a:glow>
                </a:effectLst>
                <a:latin typeface="Arial" panose="020B0604020202020204" pitchFamily="34" charset="0"/>
                <a:ea typeface="Arial" charset="0"/>
                <a:cs typeface="Arial" panose="020B0604020202020204" pitchFamily="34" charset="0"/>
              </a:rPr>
              <a:t>اعتمد على يسوع (١: ٥-٢: ١٤).</a:t>
            </a:r>
          </a:p>
          <a:p>
            <a:pPr lvl="1">
              <a:defRPr/>
            </a:pPr>
            <a:endParaRPr kumimoji="0" lang="en-US" sz="3600" b="1" u="none" strike="noStrike" kern="1200" cap="none" spc="0" normalizeH="0" baseline="0" noProof="0" dirty="0">
              <a:ln>
                <a:noFill/>
              </a:ln>
              <a:effectLst>
                <a:glow rad="228600">
                  <a:srgbClr val="000000">
                    <a:satMod val="175000"/>
                  </a:srgbClr>
                </a:glow>
              </a:effectLst>
              <a:uLnTx/>
              <a:uFillTx/>
              <a:latin typeface="Arial" panose="020B0604020202020204" pitchFamily="34" charset="0"/>
              <a:ea typeface="ＭＳ Ｐゴシック" pitchFamily="-108" charset="-128"/>
            </a:endParaRP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تجنب عائقين أمام الطاعة لمحاربة الغنو</a:t>
            </a:r>
            <a:r>
              <a:rPr lang="ar-JO"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س</a:t>
            </a: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ية المبكرة </a:t>
            </a:r>
          </a:p>
          <a:p>
            <a:pPr lvl="1" rtl="1">
              <a:defRPr/>
            </a:pPr>
            <a:r>
              <a:rPr lang="ar-SA" sz="3600" b="1" dirty="0">
                <a:solidFill>
                  <a:srgbClr val="FFFF00"/>
                </a:solidFill>
                <a:effectLst>
                  <a:glow rad="228600">
                    <a:srgbClr val="000000">
                      <a:satMod val="175000"/>
                    </a:srgbClr>
                  </a:glow>
                </a:effectLst>
                <a:latin typeface="Arial" panose="020B0604020202020204" pitchFamily="34" charset="0"/>
                <a:ea typeface="Arial" charset="0"/>
                <a:cs typeface="Arial" panose="020B0604020202020204" pitchFamily="34" charset="0"/>
              </a:rPr>
              <a:t>(٢: ١٥-٢٩).</a:t>
            </a:r>
            <a:endParaRPr kumimoji="0" lang="en-US" sz="3600" b="1"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يوحنا الأولى</a:t>
            </a:r>
            <a:endParaRPr lang="en-US"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3811" y="620712"/>
            <a:ext cx="9144000" cy="1584176"/>
          </a:xfrm>
        </p:spPr>
        <p:txBody>
          <a:bodyPr/>
          <a:lstStyle/>
          <a:p>
            <a:pPr algn="ctr">
              <a:defRPr/>
            </a:pPr>
            <a:r>
              <a:rPr lang="ar-SA" b="1" dirty="0">
                <a:effectLst>
                  <a:glow rad="190500">
                    <a:schemeClr val="bg1"/>
                  </a:glow>
                </a:effectLst>
                <a:latin typeface="Arial" panose="020B0604020202020204" pitchFamily="34" charset="0"/>
                <a:cs typeface="Arial" panose="020B0604020202020204" pitchFamily="34" charset="0"/>
              </a:rPr>
              <a:t>١ يوحنا ٢ : ١٥</a:t>
            </a:r>
            <a:br>
              <a:rPr lang="ar-SA" b="1" dirty="0">
                <a:effectLst>
                  <a:glow rad="190500">
                    <a:schemeClr val="bg1"/>
                  </a:glow>
                </a:effectLst>
                <a:latin typeface="Arial" panose="020B0604020202020204" pitchFamily="34" charset="0"/>
                <a:cs typeface="Arial" panose="020B0604020202020204" pitchFamily="34" charset="0"/>
              </a:rPr>
            </a:br>
            <a:r>
              <a:rPr lang="ar-SA" b="1" dirty="0">
                <a:effectLst>
                  <a:glow rad="190500">
                    <a:schemeClr val="bg1"/>
                  </a:glow>
                </a:effectLst>
                <a:latin typeface="Arial" panose="020B0604020202020204" pitchFamily="34" charset="0"/>
                <a:cs typeface="Arial" panose="020B0604020202020204" pitchFamily="34" charset="0"/>
              </a:rPr>
              <a:t> </a:t>
            </a:r>
            <a:r>
              <a:rPr lang="ar-SA" sz="6000" b="1" dirty="0">
                <a:effectLst>
                  <a:glow rad="190500">
                    <a:schemeClr val="bg1"/>
                  </a:glow>
                </a:effectLst>
                <a:latin typeface="Arial" panose="020B0604020202020204" pitchFamily="34" charset="0"/>
                <a:cs typeface="Arial" panose="020B0604020202020204" pitchFamily="34" charset="0"/>
              </a:rPr>
              <a:t>لا</a:t>
            </a:r>
            <a:r>
              <a:rPr lang="ar-JO" sz="6000" b="1" dirty="0">
                <a:effectLst>
                  <a:glow rad="190500">
                    <a:schemeClr val="bg1"/>
                  </a:glow>
                </a:effectLst>
                <a:latin typeface="Arial" panose="020B0604020202020204" pitchFamily="34" charset="0"/>
                <a:cs typeface="Arial" panose="020B0604020202020204" pitchFamily="34" charset="0"/>
              </a:rPr>
              <a:t> تحبوا العالم</a:t>
            </a:r>
            <a:endParaRPr lang="ar-SA" b="1" dirty="0">
              <a:effectLst>
                <a:glow rad="190500">
                  <a:schemeClr val="bg1"/>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١ يوحنا ٢ : ١٥</a:t>
            </a:r>
            <a:b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SA"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 لا تحبوا العالم ولا الأشياء التي في العالم. إن أحب أحد العالم فليست فيه محبة الآب.</a:t>
            </a:r>
            <a:endParaRPr lang="en-US" sz="4400" b="1" dirty="0">
              <a:solidFill>
                <a:srgbClr val="FFFFFF"/>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endParaRP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lgn="r">
              <a:defRPr/>
            </a:pPr>
            <a:r>
              <a:rPr lang="ar-SA" i="0" dirty="0">
                <a:latin typeface="Arial" panose="020B0604020202020204" pitchFamily="34" charset="0"/>
                <a:cs typeface="Arial" panose="020B0604020202020204" pitchFamily="34" charset="0"/>
              </a:rPr>
              <a:t>١ يوحنا ٢ : ١٦-١٧</a:t>
            </a:r>
          </a:p>
          <a:p>
            <a:pPr algn="r">
              <a:defRPr/>
            </a:pPr>
            <a:r>
              <a:rPr lang="ar-SA" i="0" dirty="0">
                <a:latin typeface="Arial" panose="020B0604020202020204" pitchFamily="34" charset="0"/>
                <a:cs typeface="Arial" panose="020B0604020202020204" pitchFamily="34" charset="0"/>
              </a:rPr>
              <a:t>16 لأن كل ما في العالم: شهوة الجسد، وشهوة العيون، وتعظم المعيشة، ليس من الآب بل من العالم.</a:t>
            </a:r>
          </a:p>
          <a:p>
            <a:pPr algn="r">
              <a:defRPr/>
            </a:pPr>
            <a:r>
              <a:rPr lang="ar-SA" i="0" dirty="0">
                <a:latin typeface="Arial" panose="020B0604020202020204" pitchFamily="34" charset="0"/>
                <a:cs typeface="Arial" panose="020B0604020202020204" pitchFamily="34" charset="0"/>
              </a:rPr>
              <a:t>17 والعالم يمضي وشهوته، وأما الذي يصنع مشيئة الله فيثبت إلى الأبد.</a:t>
            </a: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ar-JO" sz="4800" b="1" dirty="0">
                <a:effectLst>
                  <a:glow rad="190500">
                    <a:schemeClr val="bg1"/>
                  </a:glow>
                </a:effectLst>
              </a:rPr>
              <a:t>والعالم يمضي</a:t>
            </a:r>
            <a:br>
              <a:rPr lang="ar-JO" sz="4800" b="1" dirty="0">
                <a:effectLst>
                  <a:glow rad="190500">
                    <a:schemeClr val="bg1"/>
                  </a:glow>
                </a:effectLst>
              </a:rPr>
            </a:br>
            <a:r>
              <a:rPr lang="ar-JO" sz="4800" b="1" dirty="0">
                <a:effectLst>
                  <a:glow rad="190500">
                    <a:schemeClr val="bg1"/>
                  </a:glow>
                </a:effectLst>
              </a:rPr>
              <a:t>وشهوته</a:t>
            </a:r>
            <a:br>
              <a:rPr lang="en-US" b="1" dirty="0">
                <a:effectLst>
                  <a:glow rad="190500">
                    <a:schemeClr val="bg1"/>
                  </a:glow>
                </a:effectLst>
              </a:rPr>
            </a:br>
            <a:r>
              <a:rPr lang="ar-SA" b="1" dirty="0">
                <a:effectLst>
                  <a:glow rad="190500">
                    <a:schemeClr val="bg1"/>
                  </a:glow>
                </a:effectLst>
              </a:rPr>
              <a:t>١ يوحنا ٢ : ١٦</a:t>
            </a:r>
            <a:br>
              <a:rPr lang="ar-SA" b="1" dirty="0">
                <a:effectLst>
                  <a:glow rad="190500">
                    <a:schemeClr val="bg1"/>
                  </a:glow>
                </a:effectLst>
              </a:rPr>
            </a:br>
            <a:endParaRPr lang="en-US" b="1" dirty="0">
              <a:effectLst>
                <a:glow rad="190500">
                  <a:schemeClr val="bg1"/>
                </a:glow>
              </a:effectLst>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ة</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b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 ا</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لإ</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له )</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الثقة في المسيح رب</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 يجب أن تؤدي إلى الطاعة والمحبة كحماية من الغنوصية المبكرة وأي بدعة تنكر أن يسوع رب (٢: ٢٦).</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38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مصدر</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الإغواء</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0" y="1565274"/>
            <a:ext cx="1800225"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424113"/>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الجشع, الطمع</a:t>
            </a:r>
            <a:b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b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 العاشرة</a:t>
            </a: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والتباهي </a:t>
            </a:r>
            <a:r>
              <a:rPr lang="ar-JO" altLang="zh-CN" sz="1800" b="1" dirty="0">
                <a:solidFill>
                  <a:srgbClr val="F8F8F8"/>
                </a:solidFill>
                <a:latin typeface="Arial" panose="020B0604020202020204" pitchFamily="34" charset="0"/>
                <a:cs typeface="Arial" panose="020B0604020202020204" pitchFamily="34" charset="0"/>
              </a:rPr>
              <a:t>بـِ</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المكانة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شهية للنظر</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4"/>
            <a:ext cx="21336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يو 2 : 15 - 16</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50414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790017"/>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571500" y="507589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4, لو 4</a:t>
            </a: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934200" y="24241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حجارة إلى خبز</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934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امتلاك الممالك</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934200" y="4995863"/>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(رمي نفسه من الهيكل)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مقارنة بعض مقاطع رئيسية</a:t>
            </a:r>
            <a:endParaRPr kumimoji="0" lang="en-US" altLang="zh-CN" sz="2000" b="1" i="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128451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التضليل</a:t>
            </a:r>
            <a: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18- 29)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الدنيوية</a:t>
            </a:r>
            <a:br>
              <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(2: 15- 17)</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rPr>
              <a:t>تجنب عائقين أمام الطاعة لمحاربة الغنوسية المبكرة (2: 15-29)</a:t>
            </a:r>
            <a:endParaRPr kumimoji="0" lang="en-US" sz="4000" b="1" u="none" strike="noStrike" kern="1200" cap="none" spc="0" normalizeH="0" baseline="0" noProof="0" dirty="0">
              <a:ln>
                <a:noFill/>
              </a:ln>
              <a:solidFill>
                <a:srgbClr val="FFFFFF"/>
              </a:solidFill>
              <a:effectLst>
                <a:outerShdw blurRad="288925" dist="127000" dir="2700000" algn="tl" rotWithShape="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7771088"/>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0648"/>
            <a:ext cx="9144000" cy="4680520"/>
          </a:xfrm>
          <a:effectLst>
            <a:outerShdw blurRad="63500" dist="35921" dir="2700000" algn="ctr" rotWithShape="0">
              <a:schemeClr val="tx2">
                <a:alpha val="74998"/>
              </a:schemeClr>
            </a:outerShdw>
          </a:effectLst>
        </p:spPr>
        <p:txBody>
          <a:bodyPr anchor="t"/>
          <a:lstStyle/>
          <a:p>
            <a:pPr>
              <a:defRPr/>
            </a:pPr>
            <a:r>
              <a:rPr lang="ar-SA" sz="3200" dirty="0">
                <a:effectLst>
                  <a:glow rad="127000">
                    <a:schemeClr val="tx1"/>
                  </a:glow>
                </a:effectLst>
                <a:ea typeface="ＭＳ Ｐゴシック" charset="0"/>
              </a:rPr>
              <a:t>18 أيها الأولاد هي الساعة الأخيرة.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وكما سمعتم أن ضد المسيح يأتي</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قد صار الآن أضداد للمسيح كثيرون.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من هنا نعلم أنها الساعة الأخيرة.</a:t>
            </a:r>
            <a:br>
              <a:rPr lang="ar-SA" sz="3200" dirty="0">
                <a:effectLst>
                  <a:glow rad="127000">
                    <a:schemeClr val="tx1"/>
                  </a:glow>
                </a:effectLst>
                <a:ea typeface="ＭＳ Ｐゴシック" charset="0"/>
              </a:rPr>
            </a:br>
            <a:r>
              <a:rPr lang="ar-SA" sz="3200" dirty="0">
                <a:effectLst>
                  <a:glow rad="127000">
                    <a:schemeClr val="tx1"/>
                  </a:glow>
                </a:effectLst>
                <a:ea typeface="ＭＳ Ｐゴシック" charset="0"/>
              </a:rPr>
              <a:t>19 منا خرجوا لكنهم لم يكونوا منا</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لأنهم لو كانوا منا لبقوا معنا. </a:t>
            </a:r>
            <a:br>
              <a:rPr lang="ar-JO" sz="3200" dirty="0">
                <a:effectLst>
                  <a:glow rad="127000">
                    <a:schemeClr val="tx1"/>
                  </a:glow>
                </a:effectLst>
                <a:ea typeface="ＭＳ Ｐゴシック" charset="0"/>
              </a:rPr>
            </a:br>
            <a:r>
              <a:rPr lang="ar-SA" sz="3200" dirty="0">
                <a:effectLst>
                  <a:glow rad="127000">
                    <a:schemeClr val="tx1"/>
                  </a:glow>
                </a:effectLst>
                <a:ea typeface="ＭＳ Ｐゴシック" charset="0"/>
              </a:rPr>
              <a:t>لكن ليظهروا أنهم ليسوا جميعهم منا.</a:t>
            </a:r>
            <a:br>
              <a:rPr lang="ar-JO" sz="3200" dirty="0">
                <a:effectLst>
                  <a:glow rad="127000">
                    <a:schemeClr val="tx1"/>
                  </a:glow>
                </a:effectLst>
                <a:ea typeface="ＭＳ Ｐゴシック" charset="0"/>
              </a:rPr>
            </a:b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يوحنا 2: 18- 19).</a:t>
            </a:r>
            <a:endParaRPr lang="en-US" sz="3200" dirty="0">
              <a:effectLst>
                <a:glow rad="127000">
                  <a:schemeClr val="tx1"/>
                </a:glow>
              </a:effectLst>
              <a:ea typeface="ＭＳ Ｐゴシック" charset="0"/>
            </a:endParaRP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6228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gn="r" rtl="1">
              <a:lnSpc>
                <a:spcPct val="90000"/>
              </a:lnSpc>
            </a:pPr>
            <a:r>
              <a:rPr kumimoji="0" lang="ar-JO" sz="4000" b="1" dirty="0">
                <a:latin typeface="Arial" panose="020B0604020202020204" pitchFamily="34" charset="0"/>
                <a:ea typeface="宋体" charset="0"/>
                <a:cs typeface="Arial" panose="020B0604020202020204" pitchFamily="34" charset="0"/>
              </a:rPr>
              <a:t>ما علاقة مسحة الروح القدس بالسكنى؟</a:t>
            </a:r>
            <a:endParaRPr kumimoji="0" lang="en-US" sz="4000" b="1" dirty="0">
              <a:latin typeface="Arial" panose="020B0604020202020204" pitchFamily="34" charset="0"/>
              <a:ea typeface="ＭＳ Ｐゴシック" charset="0"/>
              <a:cs typeface="Arial" panose="020B0604020202020204" pitchFamily="34"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000" b="1"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panose="020B0604020202020204" pitchFamily="34" charset="0"/>
                <a:ea typeface="宋体" charset="0"/>
                <a:cs typeface="Arial" panose="020B0604020202020204" pitchFamily="34" charset="0"/>
              </a:rPr>
              <a:t>مواضيع جدلية حول سكنى الروح القدس </a:t>
            </a: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2"/>
            <a:ext cx="7772400" cy="1008087"/>
          </a:xfrm>
          <a:solidFill>
            <a:srgbClr val="000000"/>
          </a:solidFill>
        </p:spPr>
        <p:txBody>
          <a:bodyPr/>
          <a:lstStyle/>
          <a:p>
            <a:pPr>
              <a:defRPr/>
            </a:pPr>
            <a:r>
              <a:rPr lang="ar-JO" dirty="0">
                <a:ea typeface="+mj-ea"/>
                <a:cs typeface="Arial" panose="020B0604020202020204" pitchFamily="34" charset="0"/>
              </a:rPr>
              <a:t>مسحة الروح</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2815"/>
            <a:ext cx="7772400" cy="4536505"/>
          </a:xfrm>
        </p:spPr>
        <p:txBody>
          <a:bodyPr/>
          <a:lstStyle/>
          <a:p>
            <a:pPr>
              <a:defRPr/>
            </a:pPr>
            <a:r>
              <a:rPr lang="ar-JO" i="0" dirty="0">
                <a:latin typeface="Arial" panose="020B0604020202020204" pitchFamily="34" charset="0"/>
                <a:cs typeface="Arial" panose="020B0604020202020204" pitchFamily="34" charset="0"/>
              </a:rPr>
              <a:t>20 وأما أنتم </a:t>
            </a:r>
            <a:r>
              <a:rPr lang="ar-JO" i="0" dirty="0">
                <a:solidFill>
                  <a:srgbClr val="FFFF00"/>
                </a:solidFill>
                <a:latin typeface="Arial" panose="020B0604020202020204" pitchFamily="34" charset="0"/>
                <a:cs typeface="Arial" panose="020B0604020202020204" pitchFamily="34" charset="0"/>
              </a:rPr>
              <a:t>فلكم مسحة </a:t>
            </a:r>
            <a:r>
              <a:rPr lang="ar-JO" i="0" dirty="0">
                <a:latin typeface="Arial" panose="020B0604020202020204" pitchFamily="34" charset="0"/>
                <a:cs typeface="Arial" panose="020B0604020202020204" pitchFamily="34" charset="0"/>
              </a:rPr>
              <a:t>من القدوس </a:t>
            </a:r>
          </a:p>
          <a:p>
            <a:pPr>
              <a:defRPr/>
            </a:pPr>
            <a:r>
              <a:rPr lang="ar-JO" i="0" dirty="0">
                <a:latin typeface="Arial" panose="020B0604020202020204" pitchFamily="34" charset="0"/>
                <a:cs typeface="Arial" panose="020B0604020202020204" pitchFamily="34" charset="0"/>
              </a:rPr>
              <a:t>وتعلمون كل شيء.</a:t>
            </a:r>
          </a:p>
          <a:p>
            <a:pPr>
              <a:defRPr/>
            </a:pPr>
            <a:r>
              <a:rPr lang="ar-JO" i="0" dirty="0">
                <a:latin typeface="Arial" panose="020B0604020202020204" pitchFamily="34" charset="0"/>
                <a:cs typeface="Arial" panose="020B0604020202020204" pitchFamily="34" charset="0"/>
              </a:rPr>
              <a:t>27 وأما أنتم </a:t>
            </a:r>
            <a:r>
              <a:rPr lang="ar-JO" i="0" dirty="0">
                <a:solidFill>
                  <a:srgbClr val="FFFF00"/>
                </a:solidFill>
                <a:latin typeface="Arial" panose="020B0604020202020204" pitchFamily="34" charset="0"/>
                <a:cs typeface="Arial" panose="020B0604020202020204" pitchFamily="34" charset="0"/>
              </a:rPr>
              <a:t>فالمسحة التي أخذتموها منه ثابتة فيكم</a:t>
            </a:r>
          </a:p>
          <a:p>
            <a:pPr>
              <a:defRPr/>
            </a:pPr>
            <a:r>
              <a:rPr lang="ar-JO" i="0" dirty="0">
                <a:latin typeface="Arial" panose="020B0604020202020204" pitchFamily="34" charset="0"/>
                <a:cs typeface="Arial" panose="020B0604020202020204" pitchFamily="34" charset="0"/>
              </a:rPr>
              <a:t>ولا حاجة بكم إلى أن يعلمكم أحد</a:t>
            </a:r>
          </a:p>
          <a:p>
            <a:pPr>
              <a:defRPr/>
            </a:pPr>
            <a:r>
              <a:rPr lang="ar-JO" i="0" dirty="0">
                <a:latin typeface="Arial" panose="020B0604020202020204" pitchFamily="34" charset="0"/>
                <a:cs typeface="Arial" panose="020B0604020202020204" pitchFamily="34" charset="0"/>
              </a:rPr>
              <a:t>بل كما تعلمكم هذه المسحة عينها عن كل شيء</a:t>
            </a:r>
          </a:p>
          <a:p>
            <a:pPr>
              <a:defRPr/>
            </a:pPr>
            <a:r>
              <a:rPr lang="ar-JO" i="0" dirty="0">
                <a:latin typeface="Arial" panose="020B0604020202020204" pitchFamily="34" charset="0"/>
                <a:cs typeface="Arial" panose="020B0604020202020204" pitchFamily="34" charset="0"/>
              </a:rPr>
              <a:t>وهي حق وليست كذباً</a:t>
            </a:r>
          </a:p>
          <a:p>
            <a:pPr>
              <a:defRPr/>
            </a:pPr>
            <a:r>
              <a:rPr lang="ar-JO" i="0" dirty="0">
                <a:latin typeface="Arial" panose="020B0604020202020204" pitchFamily="34" charset="0"/>
                <a:cs typeface="Arial" panose="020B0604020202020204" pitchFamily="34" charset="0"/>
              </a:rPr>
              <a:t>كما علمتكم تثبتون فيه.</a:t>
            </a:r>
          </a:p>
          <a:p>
            <a:pPr>
              <a:defRPr/>
            </a:pPr>
            <a:r>
              <a:rPr lang="ar-JO" i="0" dirty="0">
                <a:latin typeface="Arial" panose="020B0604020202020204" pitchFamily="34" charset="0"/>
                <a:ea typeface="+mn-ea"/>
                <a:cs typeface="Arial" panose="020B0604020202020204" pitchFamily="34" charset="0"/>
              </a:rPr>
              <a:t>(1 يوحنا 2: 20، 27).</a:t>
            </a:r>
            <a:endParaRPr lang="en-US" i="0" dirty="0">
              <a:latin typeface="Arial" panose="020B0604020202020204" pitchFamily="34" charset="0"/>
              <a:ea typeface="+mn-ea"/>
              <a:cs typeface="Arial" panose="020B0604020202020204" pitchFamily="34" charset="0"/>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5705626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defRPr/>
            </a:pPr>
            <a:r>
              <a:rPr lang="ar-SA" i="0" dirty="0">
                <a:latin typeface="Arial" panose="020B0604020202020204" pitchFamily="34" charset="0"/>
                <a:cs typeface="Arial" panose="020B0604020202020204" pitchFamily="34" charset="0"/>
              </a:rPr>
              <a:t>يكمن الفرق بين المسحة والسكنى</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غرضيهما المتميزين.</a:t>
            </a:r>
            <a:endParaRPr lang="ar-JO" i="0" dirty="0">
              <a:latin typeface="Arial" panose="020B0604020202020204" pitchFamily="34" charset="0"/>
              <a:cs typeface="Arial" panose="020B0604020202020204" pitchFamily="34" charset="0"/>
            </a:endParaRPr>
          </a:p>
          <a:p>
            <a:pPr>
              <a:defRPr/>
            </a:pPr>
            <a:r>
              <a:rPr lang="ar-SA" i="0" dirty="0">
                <a:solidFill>
                  <a:srgbClr val="FFFF00"/>
                </a:solidFill>
                <a:latin typeface="Arial" panose="020B0604020202020204" pitchFamily="34" charset="0"/>
                <a:cs typeface="Arial" panose="020B0604020202020204" pitchFamily="34" charset="0"/>
              </a:rPr>
              <a:t> فالسكنى </a:t>
            </a:r>
            <a:r>
              <a:rPr lang="ar-SA" i="0" dirty="0">
                <a:latin typeface="Arial" panose="020B0604020202020204" pitchFamily="34" charset="0"/>
                <a:cs typeface="Arial" panose="020B0604020202020204" pitchFamily="34" charset="0"/>
              </a:rPr>
              <a:t>تأتي </a:t>
            </a:r>
            <a:r>
              <a:rPr lang="ar-SA" i="0" dirty="0">
                <a:solidFill>
                  <a:srgbClr val="FFFF00"/>
                </a:solidFill>
                <a:latin typeface="Arial" panose="020B0604020202020204" pitchFamily="34" charset="0"/>
                <a:cs typeface="Arial" panose="020B0604020202020204" pitchFamily="34" charset="0"/>
              </a:rPr>
              <a:t>بحضور</a:t>
            </a:r>
            <a:r>
              <a:rPr lang="ar-SA" i="0" dirty="0">
                <a:latin typeface="Arial" panose="020B0604020202020204" pitchFamily="34" charset="0"/>
                <a:cs typeface="Arial" panose="020B0604020202020204" pitchFamily="34" charset="0"/>
              </a:rPr>
              <a:t> الله إلى حياة المؤمن.</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أما المسحة فبقدر ما يتعلق الأمر بالمؤمن،</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فهي </a:t>
            </a:r>
            <a:r>
              <a:rPr lang="ar-SA" i="0" dirty="0">
                <a:solidFill>
                  <a:srgbClr val="FFFF00"/>
                </a:solidFill>
                <a:latin typeface="Arial" panose="020B0604020202020204" pitchFamily="34" charset="0"/>
                <a:cs typeface="Arial" panose="020B0604020202020204" pitchFamily="34" charset="0"/>
              </a:rPr>
              <a:t>لكي يتعلم </a:t>
            </a:r>
            <a:r>
              <a:rPr lang="ar-SA" i="0" dirty="0">
                <a:latin typeface="Arial" panose="020B0604020202020204" pitchFamily="34" charset="0"/>
                <a:cs typeface="Arial" panose="020B0604020202020204" pitchFamily="34" charset="0"/>
              </a:rPr>
              <a:t>(1 يوحنا 2: 20، 27).</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الواقع</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يبدو أن هذا هو الغرض الوحيد المحدد</a:t>
            </a:r>
            <a:endParaRPr lang="ar-JO" i="0" dirty="0">
              <a:latin typeface="Arial" panose="020B0604020202020204" pitchFamily="34" charset="0"/>
              <a:cs typeface="Arial" panose="020B0604020202020204" pitchFamily="34" charset="0"/>
            </a:endParaRPr>
          </a:p>
          <a:p>
            <a:pPr>
              <a:defRPr/>
            </a:pPr>
            <a:r>
              <a:rPr lang="ar-SA" i="0" dirty="0">
                <a:latin typeface="Arial" panose="020B0604020202020204" pitchFamily="34" charset="0"/>
                <a:cs typeface="Arial" panose="020B0604020202020204" pitchFamily="34" charset="0"/>
              </a:rPr>
              <a:t> في حالة المؤمن. </a:t>
            </a:r>
            <a:endParaRPr lang="en-US" i="0"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33832831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r">
              <a:defRPr/>
            </a:pPr>
            <a:r>
              <a:rPr lang="ar-JO" i="0" dirty="0">
                <a:latin typeface="Arial" panose="020B0604020202020204" pitchFamily="34" charset="0"/>
                <a:ea typeface="+mn-ea"/>
                <a:cs typeface="Arial" panose="020B0604020202020204" pitchFamily="34" charset="0"/>
              </a:rPr>
              <a:t>يبدو أن الفرق بين المسحة والسكنى يكمن في غرضيهما المتميزين،</a:t>
            </a:r>
            <a:r>
              <a:rPr lang="ar-JO" i="0" dirty="0">
                <a:solidFill>
                  <a:srgbClr val="F5F50F"/>
                </a:solidFill>
                <a:latin typeface="Arial" panose="020B0604020202020204" pitchFamily="34" charset="0"/>
                <a:ea typeface="+mn-ea"/>
                <a:cs typeface="Arial" panose="020B0604020202020204" pitchFamily="34" charset="0"/>
              </a:rPr>
              <a:t> فالسكنى </a:t>
            </a:r>
            <a:r>
              <a:rPr lang="ar-JO" i="0" dirty="0">
                <a:latin typeface="Arial" panose="020B0604020202020204" pitchFamily="34" charset="0"/>
                <a:ea typeface="+mn-ea"/>
                <a:cs typeface="Arial" panose="020B0604020202020204" pitchFamily="34" charset="0"/>
              </a:rPr>
              <a:t>يجلب </a:t>
            </a:r>
            <a:r>
              <a:rPr lang="ar-JO" i="0" dirty="0">
                <a:solidFill>
                  <a:srgbClr val="F5F50F"/>
                </a:solidFill>
                <a:latin typeface="Arial" panose="020B0604020202020204" pitchFamily="34" charset="0"/>
                <a:ea typeface="+mn-ea"/>
                <a:cs typeface="Arial" panose="020B0604020202020204" pitchFamily="34" charset="0"/>
              </a:rPr>
              <a:t>حضور</a:t>
            </a:r>
            <a:r>
              <a:rPr lang="ar-JO" i="0" dirty="0">
                <a:latin typeface="Arial" panose="020B0604020202020204" pitchFamily="34" charset="0"/>
                <a:ea typeface="+mn-ea"/>
                <a:cs typeface="Arial" panose="020B0604020202020204" pitchFamily="34" charset="0"/>
              </a:rPr>
              <a:t> الله في حياة المؤمن، أما </a:t>
            </a:r>
            <a:r>
              <a:rPr lang="ar-JO" i="0" dirty="0">
                <a:solidFill>
                  <a:srgbClr val="F5F50F"/>
                </a:solidFill>
                <a:latin typeface="Arial" panose="020B0604020202020204" pitchFamily="34" charset="0"/>
                <a:ea typeface="+mn-ea"/>
                <a:cs typeface="Arial" panose="020B0604020202020204" pitchFamily="34" charset="0"/>
              </a:rPr>
              <a:t>المسحة</a:t>
            </a:r>
            <a:r>
              <a:rPr lang="ar-JO" i="0" dirty="0">
                <a:latin typeface="Arial" panose="020B0604020202020204" pitchFamily="34" charset="0"/>
                <a:ea typeface="+mn-ea"/>
                <a:cs typeface="Arial" panose="020B0604020202020204" pitchFamily="34" charset="0"/>
              </a:rPr>
              <a:t> بالنسبة للمؤمن فهي</a:t>
            </a:r>
            <a:r>
              <a:rPr lang="ar-JO" i="0" dirty="0">
                <a:solidFill>
                  <a:srgbClr val="F5F50F"/>
                </a:solidFill>
                <a:latin typeface="Arial" panose="020B0604020202020204" pitchFamily="34" charset="0"/>
                <a:ea typeface="+mn-ea"/>
                <a:cs typeface="Arial" panose="020B0604020202020204" pitchFamily="34" charset="0"/>
              </a:rPr>
              <a:t> لكي يتعلم </a:t>
            </a:r>
            <a:r>
              <a:rPr lang="ar-JO" i="0" dirty="0">
                <a:latin typeface="Arial" panose="020B0604020202020204" pitchFamily="34" charset="0"/>
                <a:ea typeface="+mn-ea"/>
                <a:cs typeface="Arial" panose="020B0604020202020204" pitchFamily="34" charset="0"/>
              </a:rPr>
              <a:t>(1 يو 2: 20، 27)، في الواقع يبدو أن هذا هو الهدف الوحيد المحدد في حالة المؤمن.</a:t>
            </a:r>
            <a:endParaRPr lang="en-US" i="0"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23675957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dirty="0">
                <a:ea typeface="+mj-ea"/>
                <a:cs typeface="Arial" panose="020B0604020202020204" pitchFamily="34" charset="0"/>
              </a:rPr>
              <a:t>رايري يكتب عن المسحة</a:t>
            </a:r>
            <a:endParaRPr lang="en-US" dirty="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628800"/>
            <a:ext cx="7772400" cy="4464050"/>
          </a:xfrm>
        </p:spPr>
        <p:txBody>
          <a:bodyPr anchor="t"/>
          <a:lstStyle/>
          <a:p>
            <a:pPr algn="r">
              <a:defRPr/>
            </a:pPr>
            <a:r>
              <a:rPr lang="ar-JO" i="0" dirty="0">
                <a:latin typeface="Arial" panose="020B0604020202020204" pitchFamily="34" charset="0"/>
                <a:cs typeface="Arial" panose="020B0604020202020204" pitchFamily="34" charset="0"/>
              </a:rPr>
              <a:t>ومع ذلك إذا جاز للمرء أن يستخدم مثال مسحة المسيح (لو 4: 18؛ أع 4: 27؛ 10: 38؛ عب 1: 9) وكهنة العهد القديم (خر 30: 32-33؛ قارن "... ملوك 1 صم 10: 1؛ زك 4: 14) ثم يظهر غرض آخر وهو</a:t>
            </a:r>
            <a:r>
              <a:rPr lang="ar-JO" i="0" dirty="0">
                <a:solidFill>
                  <a:srgbClr val="F5F50F"/>
                </a:solidFill>
                <a:latin typeface="Arial" panose="020B0604020202020204" pitchFamily="34" charset="0"/>
                <a:cs typeface="Arial" panose="020B0604020202020204" pitchFamily="34" charset="0"/>
              </a:rPr>
              <a:t> الخدمة</a:t>
            </a:r>
            <a:r>
              <a:rPr lang="ar-JO" i="0" dirty="0">
                <a:latin typeface="Arial" panose="020B0604020202020204" pitchFamily="34" charset="0"/>
                <a:cs typeface="Arial" panose="020B0604020202020204" pitchFamily="34" charset="0"/>
              </a:rPr>
              <a:t>. ولكن الإختبار الكامل للمسحة يعتمد على الإمتلاء بالروح </a:t>
            </a:r>
            <a:endParaRPr lang="en-US" i="0" dirty="0">
              <a:latin typeface="Arial" panose="020B0604020202020204" pitchFamily="34" charset="0"/>
              <a:cs typeface="Arial" panose="020B0604020202020204" pitchFamily="34" charset="0"/>
            </a:endParaRPr>
          </a:p>
          <a:p>
            <a:pPr algn="r">
              <a:defRPr/>
            </a:pPr>
            <a:endParaRPr lang="en-US" i="0" dirty="0">
              <a:latin typeface="Arial" panose="020B0604020202020204" pitchFamily="34" charset="0"/>
              <a:cs typeface="Arial" panose="020B0604020202020204" pitchFamily="34" charset="0"/>
            </a:endParaRPr>
          </a:p>
          <a:p>
            <a:pPr algn="r">
              <a:defRPr/>
            </a:pPr>
            <a:r>
              <a:rPr lang="ar-JO" i="0" dirty="0">
                <a:latin typeface="Arial" panose="020B0604020202020204" pitchFamily="34" charset="0"/>
                <a:ea typeface="+mn-ea"/>
                <a:cs typeface="Arial" panose="020B0604020202020204" pitchFamily="34" charset="0"/>
              </a:rPr>
              <a:t>(رايري، الروح القدس، 73)</a:t>
            </a:r>
            <a:endParaRPr lang="en-US" i="0" dirty="0">
              <a:latin typeface="Arial" panose="020B0604020202020204" pitchFamily="34" charset="0"/>
              <a:ea typeface="+mn-ea"/>
              <a:cs typeface="Arial" panose="020B0604020202020204" pitchFamily="34" charset="0"/>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t>
            </a:r>
          </a:p>
        </p:txBody>
      </p:sp>
    </p:spTree>
    <p:extLst>
      <p:ext uri="{BB962C8B-B14F-4D97-AF65-F5344CB8AC3E}">
        <p14:creationId xmlns:p14="http://schemas.microsoft.com/office/powerpoint/2010/main" val="3493009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sz="2800" dirty="0">
                <a:solidFill>
                  <a:schemeClr val="bg1"/>
                </a:solidFill>
                <a:cs typeface="Arial" panose="020B0604020202020204" pitchFamily="34" charset="0"/>
              </a:rPr>
              <a:t>الآية المفتاحية</a:t>
            </a:r>
            <a:endParaRPr lang="en-US" sz="2800" dirty="0">
              <a:solidFill>
                <a:schemeClr val="bg1"/>
              </a:solidFill>
              <a:cs typeface="Arial" panose="020B0604020202020204" pitchFamily="34" charset="0"/>
            </a:endParaRPr>
          </a:p>
        </p:txBody>
      </p:sp>
      <p:sp>
        <p:nvSpPr>
          <p:cNvPr id="338946" name="Text Box 3"/>
          <p:cNvSpPr txBox="1">
            <a:spLocks noChangeArrowheads="1"/>
          </p:cNvSpPr>
          <p:nvPr/>
        </p:nvSpPr>
        <p:spPr bwMode="auto">
          <a:xfrm>
            <a:off x="8337956" y="4445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290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a:off x="304800" y="2895600"/>
            <a:ext cx="8534400" cy="31085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غرض يوحنا الرئيسي في الكتابة</a:t>
            </a:r>
            <a:endPar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26 كتبت إليكم هذا عن الذين يضلونكم</a:t>
            </a:r>
            <a:r>
              <a:rPr lang="ar-JO" altLang="zh-CN" sz="2800" b="1" dirty="0">
                <a:solidFill>
                  <a:srgbClr val="003366"/>
                </a:solidFill>
                <a:latin typeface="Arial" panose="020B0604020202020204" pitchFamily="34" charset="0"/>
                <a:ea typeface="宋体" charset="0"/>
                <a:cs typeface="Arial" panose="020B0604020202020204" pitchFamily="34" charset="0"/>
              </a:rPr>
              <a:t> 27 </a:t>
            </a:r>
            <a:r>
              <a:rPr lang="ar-SA" altLang="zh-CN" sz="2800" b="1" dirty="0">
                <a:solidFill>
                  <a:srgbClr val="003366"/>
                </a:solidFill>
                <a:latin typeface="Arial" panose="020B0604020202020204" pitchFamily="34" charset="0"/>
                <a:ea typeface="宋体" charset="0"/>
                <a:cs typeface="Arial" panose="020B0604020202020204" pitchFamily="34" charset="0"/>
              </a:rPr>
              <a:t>وأما أنتم فالمسحة التي أخذتموها منه ثابتة فيكم، ولا حاجة بكم إلى أن يعلمكم أحد، بل كما تعلمكم هذه المسحة عينها عن كل شيء، وهي حق وليست كذبا</a:t>
            </a:r>
            <a:r>
              <a:rPr lang="ar-JO" altLang="zh-CN" sz="2800" b="1" dirty="0">
                <a:solidFill>
                  <a:srgbClr val="003366"/>
                </a:solidFill>
                <a:latin typeface="Arial" panose="020B0604020202020204" pitchFamily="34" charset="0"/>
                <a:ea typeface="宋体" charset="0"/>
                <a:cs typeface="Arial" panose="020B0604020202020204" pitchFamily="34" charset="0"/>
              </a:rPr>
              <a:t>ً</a:t>
            </a:r>
            <a:r>
              <a:rPr lang="ar-SA" altLang="zh-CN" sz="2800" b="1" dirty="0">
                <a:solidFill>
                  <a:srgbClr val="003366"/>
                </a:solidFill>
                <a:latin typeface="Arial" panose="020B0604020202020204" pitchFamily="34" charset="0"/>
                <a:ea typeface="宋体" charset="0"/>
                <a:cs typeface="Arial" panose="020B0604020202020204" pitchFamily="34" charset="0"/>
              </a:rPr>
              <a:t> كما علمتكم تثبتون فيه</a:t>
            </a:r>
            <a:r>
              <a:rPr lang="ar-JO" altLang="zh-CN" sz="2800" b="1" dirty="0">
                <a:solidFill>
                  <a:srgbClr val="003366"/>
                </a:solidFill>
                <a:latin typeface="Arial" panose="020B0604020202020204" pitchFamily="34" charset="0"/>
                <a:ea typeface="宋体" charset="0"/>
                <a:cs typeface="Arial" panose="020B0604020202020204" pitchFamily="34" charset="0"/>
              </a:rPr>
              <a:t> 28 </a:t>
            </a:r>
            <a:r>
              <a:rPr lang="ar-SA" altLang="zh-CN" sz="2800" b="1" dirty="0">
                <a:solidFill>
                  <a:srgbClr val="003366"/>
                </a:solidFill>
                <a:latin typeface="Arial" panose="020B0604020202020204" pitchFamily="34" charset="0"/>
                <a:ea typeface="宋体" charset="0"/>
                <a:cs typeface="Arial" panose="020B0604020202020204" pitchFamily="34" charset="0"/>
              </a:rPr>
              <a:t>والآن أيها الأولاد اثبتوا فيه، حتى إذا أظهر يكون لنا ثقة، ولا نخجل منه في مجيئه.</a:t>
            </a:r>
            <a:endParaRPr lang="ar-JO" altLang="zh-CN" sz="2800" b="1" dirty="0">
              <a:solidFill>
                <a:srgbClr val="003366"/>
              </a:solidFill>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panose="020B0604020202020204" pitchFamily="34" charset="0"/>
                <a:ea typeface="宋体" charset="0"/>
                <a:cs typeface="Arial" panose="020B0604020202020204" pitchFamily="34" charset="0"/>
              </a:rPr>
              <a:t>(١ يوحنا ٢٦ - ٢٨ )</a:t>
            </a:r>
            <a:r>
              <a:rPr kumimoji="0" lang="en-US" altLang="zh-CN" sz="2800" b="1"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dirty="0">
                <a:cs typeface="Arial" panose="020B0604020202020204" pitchFamily="34" charset="0"/>
              </a:rPr>
              <a:t>تأثير أوبرا وينفري</a:t>
            </a:r>
            <a:endParaRPr lang="en-US" sz="3600" dirty="0">
              <a:cs typeface="Arial" panose="020B0604020202020204" pitchFamily="34" charset="0"/>
            </a:endParaRP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22 مليون مشاهد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كل يوم!</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اختيرت كأكثر المشاهير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تأثيرًا لعامين على التوالي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rPr>
              <a:t>(2012-2013)</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endParaRP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47704"/>
      </p:ext>
    </p:extLst>
  </p:cSld>
  <p:clrMapOvr>
    <a:masterClrMapping/>
  </p:clrMapOvr>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1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7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8.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15085</TotalTime>
  <Words>13635</Words>
  <Application>Microsoft Macintosh PowerPoint</Application>
  <PresentationFormat>On-screen Show (4:3)</PresentationFormat>
  <Paragraphs>1798</Paragraphs>
  <Slides>217</Slides>
  <Notes>182</Notes>
  <HiddenSlides>0</HiddenSlides>
  <MMClips>0</MMClips>
  <ScaleCrop>false</ScaleCrop>
  <HeadingPairs>
    <vt:vector size="6" baseType="variant">
      <vt:variant>
        <vt:lpstr>Fonts Used</vt:lpstr>
      </vt:variant>
      <vt:variant>
        <vt:i4>19</vt:i4>
      </vt:variant>
      <vt:variant>
        <vt:lpstr>Theme</vt:lpstr>
      </vt:variant>
      <vt:variant>
        <vt:i4>59</vt:i4>
      </vt:variant>
      <vt:variant>
        <vt:lpstr>Slide Titles</vt:lpstr>
      </vt:variant>
      <vt:variant>
        <vt:i4>217</vt:i4>
      </vt:variant>
    </vt:vector>
  </HeadingPairs>
  <TitlesOfParts>
    <vt:vector size="295" baseType="lpstr">
      <vt:lpstr>26</vt:lpstr>
      <vt:lpstr>Aril</vt:lpstr>
      <vt:lpstr>ＭＳ Ｐゴシック</vt:lpstr>
      <vt:lpstr>Osaka</vt:lpstr>
      <vt:lpstr>宋体</vt:lpstr>
      <vt:lpstr>Times</vt:lpstr>
      <vt:lpstr>Accordance</vt:lpstr>
      <vt:lpstr>Arial</vt:lpstr>
      <vt:lpstr>Arial Black</vt:lpstr>
      <vt:lpstr>Arial Narrow</vt:lpstr>
      <vt:lpstr>Calibri</vt:lpstr>
      <vt:lpstr>Comic Sans MS</vt:lpstr>
      <vt:lpstr>Helvetica</vt:lpstr>
      <vt:lpstr>Helvetica Neue</vt:lpstr>
      <vt:lpstr>Lucida Grande</vt:lpstr>
      <vt:lpstr>Monotype Sorts</vt:lpstr>
      <vt:lpstr>Tahoma</vt:lpstr>
      <vt:lpstr>Times New Roman</vt:lpstr>
      <vt:lpstr>Wingdings</vt:lpstr>
      <vt:lpstr>Capsules</vt:lpstr>
      <vt:lpstr>Selling a Product or Service</vt:lpstr>
      <vt:lpstr>Default Design</vt:lpstr>
      <vt:lpstr>Compass</vt:lpstr>
      <vt:lpstr>Dad`s Tie</vt:lpstr>
      <vt:lpstr>Orbit</vt:lpstr>
      <vt:lpstr>1_Dad`s Tie</vt:lpstr>
      <vt:lpstr>Office Theme</vt:lpstr>
      <vt:lpstr>1_Blank Presentation</vt:lpstr>
      <vt:lpstr>14_Default Design</vt:lpstr>
      <vt:lpstr>8_Default Design</vt:lpstr>
      <vt:lpstr>2_Blank Presentation</vt:lpstr>
      <vt:lpstr>5_Office Theme</vt:lpstr>
      <vt:lpstr>6_Office Theme</vt:lpstr>
      <vt:lpstr>49_Blank Presentation</vt:lpstr>
      <vt:lpstr>Slit</vt:lpstr>
      <vt:lpstr>4_Blank Presentation</vt:lpstr>
      <vt:lpstr>5_Blank Presentation</vt:lpstr>
      <vt:lpstr>3_Ribbons</vt:lpstr>
      <vt:lpstr>1_Office Theme</vt:lpstr>
      <vt:lpstr>1_Nature</vt:lpstr>
      <vt:lpstr>ZESTY</vt:lpstr>
      <vt:lpstr>Frame</vt:lpstr>
      <vt:lpstr>6_Default Design</vt:lpstr>
      <vt:lpstr>7_Default Design</vt:lpstr>
      <vt:lpstr>50_Blank Presentation</vt:lpstr>
      <vt:lpstr>3_Blank Presentation</vt:lpstr>
      <vt:lpstr>2_Office Theme</vt:lpstr>
      <vt:lpstr>51_Blank Presentation</vt:lpstr>
      <vt:lpstr>2_Capsules</vt:lpstr>
      <vt:lpstr>9_Default Design</vt:lpstr>
      <vt:lpstr>1_Koi</vt:lpstr>
      <vt:lpstr>10_Blank Presentation</vt:lpstr>
      <vt:lpstr>53_Blank Presentation</vt:lpstr>
      <vt:lpstr>7_Blank Presentation</vt:lpstr>
      <vt:lpstr>32_Default Design</vt:lpstr>
      <vt:lpstr>1_Slit</vt:lpstr>
      <vt:lpstr>4_Cascade</vt:lpstr>
      <vt:lpstr>1_Default Design</vt:lpstr>
      <vt:lpstr>1_Selling a Product or Service</vt:lpstr>
      <vt:lpstr>1_Cascade</vt:lpstr>
      <vt:lpstr>2_Orbit</vt:lpstr>
      <vt:lpstr>10_Default Design</vt:lpstr>
      <vt:lpstr>3_Orbit</vt:lpstr>
      <vt:lpstr>SPLATS</vt:lpstr>
      <vt:lpstr>11_Default Design</vt:lpstr>
      <vt:lpstr>13_Default Design</vt:lpstr>
      <vt:lpstr>15_Default Design</vt:lpstr>
      <vt:lpstr>1_untitled 1</vt:lpstr>
      <vt:lpstr>16_Default Design</vt:lpstr>
      <vt:lpstr>2_Koi</vt:lpstr>
      <vt:lpstr>2_Slit</vt:lpstr>
      <vt:lpstr>12_Default Design</vt:lpstr>
      <vt:lpstr>17_Default Design</vt:lpstr>
      <vt:lpstr>1_Textured</vt:lpstr>
      <vt:lpstr>8_Blank Presentation</vt:lpstr>
      <vt:lpstr>Blank Presentation</vt:lpstr>
      <vt:lpstr>1_Capsules</vt:lpstr>
      <vt:lpstr>6_Blank Presentation</vt:lpstr>
      <vt:lpstr>١ يوحنا</vt:lpstr>
      <vt:lpstr>الكلمة المفتاحية</vt:lpstr>
      <vt:lpstr>السمة</vt:lpstr>
      <vt:lpstr>الآية المفتاحية</vt:lpstr>
      <vt:lpstr>البيان الموجز </vt:lpstr>
      <vt:lpstr>بيـــــان الملـــكوت</vt:lpstr>
      <vt:lpstr>العــــهــــد</vt:lpstr>
      <vt:lpstr>الخــــلاص</vt:lpstr>
      <vt:lpstr>النبوة  ( الرب ، الإله )</vt:lpstr>
      <vt:lpstr> 1 يوحنا – المخطط الموجز</vt:lpstr>
      <vt:lpstr>Acrostic Bible – 1 يوحنا</vt:lpstr>
      <vt:lpstr>كن مطيعاً</vt:lpstr>
      <vt:lpstr>تميل الأغنام إلى الضلال</vt:lpstr>
      <vt:lpstr>كيف يمكنك تجنب الضلال في التعاليم الباطلة؟</vt:lpstr>
      <vt:lpstr>١- أطع أوامر الله (١-٢).</vt:lpstr>
      <vt:lpstr>٢- أحبوا الآخرين (٣: ١-٥: ٣).</vt:lpstr>
      <vt:lpstr>مميزات الطاعة</vt:lpstr>
      <vt:lpstr>الفكرة الرئيسية للرسالة</vt:lpstr>
      <vt:lpstr>التطبيق</vt:lpstr>
      <vt:lpstr>Black</vt:lpstr>
      <vt:lpstr>العنوان</vt:lpstr>
      <vt:lpstr>يوحنا ٢٠ : ٣-٤ 3 فخرج بطرس والتلميذ الآخر وأتيا إلى القبر 4 وكان الإثنان يركضان معاً، فسبق التلميذ الآخر بطرس وجاء أولاً إلى القبر</vt:lpstr>
      <vt:lpstr>PowerPoint Presentation</vt:lpstr>
      <vt:lpstr>PowerPoint Presentation</vt:lpstr>
      <vt:lpstr>التأليف</vt:lpstr>
      <vt:lpstr>التاريخ</vt:lpstr>
      <vt:lpstr>الأصل / المستلمين</vt:lpstr>
      <vt:lpstr>المناسبة</vt:lpstr>
      <vt:lpstr>المناسبة</vt:lpstr>
      <vt:lpstr>المناسبة</vt:lpstr>
      <vt:lpstr>الخصائص</vt:lpstr>
      <vt:lpstr>البيان الموجز</vt:lpstr>
      <vt:lpstr>الهيكل الحلزوني الصاعد في     1 يوحنا</vt:lpstr>
      <vt:lpstr>الملخص</vt:lpstr>
      <vt:lpstr>الحجة</vt:lpstr>
      <vt:lpstr>إنجيل يهوذا</vt:lpstr>
      <vt:lpstr>إنجيل يهوذا</vt:lpstr>
      <vt:lpstr>إيرينايوس     (180 م)</vt:lpstr>
      <vt:lpstr>توليف</vt:lpstr>
      <vt:lpstr>الحجة</vt:lpstr>
      <vt:lpstr>التأكيد في 1 يوحنا 5: 11-13</vt:lpstr>
      <vt:lpstr>Key Word</vt:lpstr>
      <vt:lpstr>Key Word</vt:lpstr>
      <vt:lpstr>I Love You, Lord 1/1</vt:lpstr>
      <vt:lpstr>كن مطيعاً</vt:lpstr>
      <vt:lpstr>نحن خراف</vt:lpstr>
      <vt:lpstr>تميل الأغنام إلى الضلال</vt:lpstr>
      <vt:lpstr>تصبح الأغنام الضائعة وحيدة</vt:lpstr>
      <vt:lpstr>تميل الأغنام إلى العودة</vt:lpstr>
      <vt:lpstr>لكن الضلال له ثمن.</vt:lpstr>
      <vt:lpstr>يُظهر التتبع بنظام تحديد المواقع مقدار قطعان الذئاب التي تتجنب نطاق بعضها البعض</vt:lpstr>
      <vt:lpstr>هل ضللت؟</vt:lpstr>
      <vt:lpstr>كيف يمكنك تجنب الضلال في التعاليم الباطلة؟</vt:lpstr>
      <vt:lpstr>الموضوع</vt:lpstr>
      <vt:lpstr>الغنوسية: أسئلة  محيّرة</vt:lpstr>
      <vt:lpstr>المكونات الأساسية للغنوسية</vt:lpstr>
      <vt:lpstr>المفهوم الغنوسي للخلاص</vt:lpstr>
      <vt:lpstr>الوجهة الأصلية</vt:lpstr>
      <vt:lpstr>  نظرة عامة على العهد الجديد  (الرسائل العامة والكلمات المفتاحية)</vt:lpstr>
      <vt:lpstr>المناقشة</vt:lpstr>
      <vt:lpstr>١ يوحنا – المخطط الموجز</vt:lpstr>
      <vt:lpstr>كيف يمكنك تجنب الضلال في التعاليم الباطلة؟</vt:lpstr>
      <vt:lpstr>كيف يمكنك…</vt:lpstr>
      <vt:lpstr>Slides on  1 يوحنا 1  </vt:lpstr>
      <vt:lpstr>١-أطع أوامر الله (١-٢).</vt:lpstr>
      <vt:lpstr>١ يوحنا ١  الذي كان من البدء الذي سمعناه الذي رأيناه بعيوننا الذي شاهدناه ولمسته أيدينا من جهة كلمة الحياة.</vt:lpstr>
      <vt:lpstr>الأفكار الغنوسة (المعرفة السرية)</vt:lpstr>
      <vt:lpstr> ١ يوحنا ١   2 فإن الحياة أظهرت، وقد رأينا ونشهد ونخبركم بالحياة الأبدية التي كانت عند الآب وأظهرت لنا.</vt:lpstr>
      <vt:lpstr>١ يوحنا ١ : ٣-٤  3 الذي رأيناه وسمعناه نخبركم به، لكي يكون لكم أيضاً شركة معنا، وأما شركتنا نحن فهي مع الآب ومع ابنه يسوع المسيح 4 ونكتب إليكم هذا لكي يكون فرحكم كاملاً.</vt:lpstr>
      <vt:lpstr>علّم يوحنا أن الله قد أظهر يسوع</vt:lpstr>
      <vt:lpstr>صار الله إنساناً</vt:lpstr>
      <vt:lpstr>ميلاد السيد المسيح</vt:lpstr>
      <vt:lpstr>ما زال الحكماء يبحثون عنه</vt:lpstr>
      <vt:lpstr>عبرانيين ٢ : ١٤</vt:lpstr>
      <vt:lpstr>١-أطع أوامر الله (١-٢).</vt:lpstr>
      <vt:lpstr>١ يوحنا ١ : ٥ وهذا هو الخبر الذي سمعناه منه ونخبركم به: إن الله نور وليس فيه ظلمة البتة.</vt:lpstr>
      <vt:lpstr>6 إن قلنا: إن لنا شركة معه وسلكنا في الظلمة، نكذب ولسنا نعمل الحق. 7 ولكن إن سلكنا في النور كما هو في النور، فلنا شركة بعضنا مع بعض، ودم يسوع المسيح ابنه يطهرنا من كل خطية.</vt:lpstr>
      <vt:lpstr>١ يوحنا ١ : ٨ 8 إن قلنا: إنه ليس لنا خطية نضل أنفسنا وليس الحق فينا.</vt:lpstr>
      <vt:lpstr>غفران الخطية في العهد القديم</vt:lpstr>
      <vt:lpstr>غفران الخطية في العهد الجديد</vt:lpstr>
      <vt:lpstr>Slides on  1 يوحنا 2  </vt:lpstr>
      <vt:lpstr>١ يوحنا ٢ : ١ يا أولادي أكتب إليكم هذا لكي لا تخطئوا، وإن أخطأ أحد فلنا شفيع عند الآب، يسوع المسيح البار.</vt:lpstr>
      <vt:lpstr>من هو الذي يدين؟ المسيح هو الذي مات بل بالحري قام أيضاً الذي هو أيضا عن يمين الله الذي أيضا يشفع فينا.</vt:lpstr>
      <vt:lpstr>١ يوحنا ٢  2 وهو كفارة لخطايانا، ليس لخطايانا فقط، بل لخطايا كل العالم أيضاً.</vt:lpstr>
      <vt:lpstr>١-أطع أوامر الله (١-٢).</vt:lpstr>
      <vt:lpstr>١ يوحنا ٢ : ١٥  لا تحبوا العالم</vt:lpstr>
      <vt:lpstr>PowerPoint Presentation</vt:lpstr>
      <vt:lpstr>PowerPoint Presentation</vt:lpstr>
      <vt:lpstr>والعالم يمضي وشهوته ١ يوحنا ٢ : ١٦ </vt:lpstr>
      <vt:lpstr>أمور العالم</vt:lpstr>
      <vt:lpstr>PowerPoint Presentation</vt:lpstr>
      <vt:lpstr>18 أيها الأولاد هي الساعة الأخيرة.  وكما سمعتم أن ضد المسيح يأتي قد صار الآن أضداد للمسيح كثيرون.  من هنا نعلم أنها الساعة الأخيرة. 19 منا خرجوا لكنهم لم يكونوا منا لأنهم لو كانوا منا لبقوا معنا.  لكن ليظهروا أنهم ليسوا جميعهم منا.  (1 يوحنا 2: 18- 19).</vt:lpstr>
      <vt:lpstr>PowerPoint Presentation</vt:lpstr>
      <vt:lpstr>مسحة الروح</vt:lpstr>
      <vt:lpstr>رايري يكتب عن المسحة</vt:lpstr>
      <vt:lpstr>رايري يكتب عن المسحة</vt:lpstr>
      <vt:lpstr>رايري يكتب عن المسحة</vt:lpstr>
      <vt:lpstr>الآية المفتاحية</vt:lpstr>
      <vt:lpstr>تأثير أوبرا وينفري</vt:lpstr>
      <vt:lpstr>أوبرا تقود الملايين إلى الضلال</vt:lpstr>
      <vt:lpstr>أوبرا تقود الملايين إلى الضلال</vt:lpstr>
      <vt:lpstr>أوبرا تقود الملايين إلى الضلال</vt:lpstr>
      <vt:lpstr>الأخطاء التفسيرية الكتابية</vt:lpstr>
      <vt:lpstr>44 لغة</vt:lpstr>
      <vt:lpstr>من هو       يسوع المسيح بالحقيقة؟</vt:lpstr>
      <vt:lpstr>رؤية براون ليسوع من خلال المؤرخ لي تيبينج...</vt:lpstr>
      <vt:lpstr>هل الكتاب المقدس ذو مصداقية؟</vt:lpstr>
      <vt:lpstr>إن القول بأن كتاب دان براون يدور حول المسيحية هو مثل القول بأن كتاب العثور على نيمو يدور حول الأحياء البحرية.</vt:lpstr>
      <vt:lpstr>كيف يمكنك…</vt:lpstr>
      <vt:lpstr>Slides on  1 يوحنا 3   </vt:lpstr>
      <vt:lpstr>٢- أحب الآخرين (٣: ١-٥: ٣)</vt:lpstr>
      <vt:lpstr>PowerPoint Presentation</vt:lpstr>
      <vt:lpstr>كم يمكن للمؤمن أن يُخطئ؟ (1 يوحنا 3: 4)</vt:lpstr>
      <vt:lpstr>كم يمكن للمؤمن أن يُخطئ؟ (1 يوحنا 3: 6)</vt:lpstr>
      <vt:lpstr>تتباين كل من الترجمات الأربع السابقة في تقديم الآيتين 4، 6.  تُعطي الترجمات (NLT) ،(NAU) ، (NET)، المعنى المعتاد للأية رقم 6. باستثناء الترجمة (NIV) التي تقول: من يفعل الخطية فهو من إبليس  ...  النقطة الأساسية: نحن نخطئ عندما نتبع الشيطان بدلاً من الله.</vt:lpstr>
      <vt:lpstr>٢- أحب الآخرين (٣: ١-٥: ٣).</vt:lpstr>
      <vt:lpstr>١ يوحنا ٣ : ١١ لأن هذا هو الخبر الذي سمعتموه من البدء: أن يحب بعضنا بعضاً.</vt:lpstr>
      <vt:lpstr>كره الناس  من الشيطان.</vt:lpstr>
      <vt:lpstr>٢- أحب الآخرين (٣: ١-٥: ٣).</vt:lpstr>
      <vt:lpstr>١ يوحنا ٣ : ١٦-١٧   16 بهذا قد عرفنا المحبة: أن ذاك وضع نفسه لأجلنا، فنحن ينبغي لنا أن نضع نفوسنا لأجل الإخوة 17 وأما من كان له معيشة العالم، ونظر أخاه محتاجاً وأغلق أحشاءه عنه، فكيف تثبت محبة الله فيه؟</vt:lpstr>
      <vt:lpstr>١ يوحنا ٣ : ١٨-٢٠   18 يا أولادي لا نحب بالكلام ولا باللسان، بل بالعمل والحق 19 وبهذا نعرف أننا من الحق ونسكن قلوبنا قدامه 20 لأنه إن لامتنا قلوبنا فالله أعظم من قلوبنا، ويعلم كل شيء.</vt:lpstr>
      <vt:lpstr>٢- أحب الآخرين (٣: ١-٥: ٣).</vt:lpstr>
      <vt:lpstr>١ يوحنا ٣ : ٢١   أيها الأحباء إن لم تلمنا قلوبنا، فلنا ثقة من نحو الله.</vt:lpstr>
      <vt:lpstr>١ يوحنا ٣ : ٢٢   22 ومهما سألنا ننال منه لأننا نحفظ وصاياه، ونعمل الأعمال المرضية أمامه.</vt:lpstr>
      <vt:lpstr>١ يوحنا ٣ : ٢٣-٢٤   23 وهذه هي وصيته: أن نؤمن باسم ابنه يسوع المسيح، ونحب بعضنا بعضاً كما أعطانا وصية. 24 ومن يحفظ وصاياه يثبت فيه وهو فيه، وبهذا نعرف أنه يثبت فينا: من الروح الذي أعطانا.</vt:lpstr>
      <vt:lpstr>Slides on  1 يوحنا 4  </vt:lpstr>
      <vt:lpstr>٢- أحب الآخرين (٣: ١-٥: ٣).</vt:lpstr>
      <vt:lpstr>١ يوحنا ٤  1 أيها الأحباء لا تصدقوا كل روح.</vt:lpstr>
      <vt:lpstr>١ يوحنا ٤ : ١-٢  1 أيها الأحباء لا تصدقوا كل روح، بل امتحنوا الأرواح: هل هي من الله؟ لأن أنبياء كذبة كثيرين قد خرجوا إلى العالم 2 بهذا تعرفون روح الله: كل روح يعترف بيسوع المسيح أنه قد جاء في الجسد فهو من الله.</vt:lpstr>
      <vt:lpstr>١ يوحنا ٤ : ٣   وكل روح لا يعترف بيسوع المسيح، أنه قد جاء في الجسد فليس من الله، وهذا هو روح ضد المسيح الذي سمعتم أنه يأتي، والآن هو في العالم.</vt:lpstr>
      <vt:lpstr>١ يوحنا ٤ : ٤-٥   4 أنتم من الله أيها الأولاد، وقد غلبتموهم لأن الذي فيكم أعظم من الذي في العالم 5 هم من العالم من أجل ذلك يتكلمون من العالم، والعالم يسمع لهم.</vt:lpstr>
      <vt:lpstr>١ يوحنا ٤ : ٦   نحن من الله فمن يعرف الله يسمع لنا، ومن ليس من الله لا يسمع لنا، من هذا نعرف روح الحق وروح الضلال.</vt:lpstr>
      <vt:lpstr>٢- أحب الآخرين (٣: ١-٥: ٣).</vt:lpstr>
      <vt:lpstr>١ يوحنا ٤ : ٧-٨ 7 أيها الأحباء لنحب بعضنا بعضاً، لأن المحبة هي من الله، وكل من يحب فقد ولد من الله ويعرف الله. 8 ومن لا يحب لم يعرف الله، لأن الله محبة.</vt:lpstr>
      <vt:lpstr>PowerPoint Presentation</vt:lpstr>
      <vt:lpstr>Slides on  1 يوحنا 5</vt:lpstr>
      <vt:lpstr>٢- أحب الآخرين (٣: ١-٥: ٣).</vt:lpstr>
      <vt:lpstr>١ يوحنا ٥ : ١-٣ 1 كل من يؤمن أن يسوع هو المسيح فقد ولد من الله، وكل من يحب الوالد يحب المولود منه أيضاً 2 بهذا نعرف أننا نحب أولاد الله: إذا أحببنا الله وحفظنا وصاياه 3 فإن هذه هي محبة الله: أن نحفظ وصاياه ووصاياه ليست ثقيلة.</vt:lpstr>
      <vt:lpstr>كيف يمكنك…</vt:lpstr>
      <vt:lpstr>- فرنسيس تشان - </vt:lpstr>
      <vt:lpstr>مميزات الطاعة</vt:lpstr>
      <vt:lpstr>١ يوحنا ٥ : ٤-٥ 4 لأن كل من ولد من الله يغلب العالم، وهذه هي الغلبة التي تغلب العالم: إيماننا 5 من هو الذي يغلب العالم، إلا الذي يؤمن أن يسوع هو ابن الله؟</vt:lpstr>
      <vt:lpstr>مميزات الطاعة</vt:lpstr>
      <vt:lpstr>الإختطاف</vt:lpstr>
      <vt:lpstr>الإختطاف</vt:lpstr>
      <vt:lpstr>PowerPoint Presentation</vt:lpstr>
      <vt:lpstr>عطية الله (1 يوحنا 5: 11- 13).</vt:lpstr>
      <vt:lpstr>صلاة</vt:lpstr>
      <vt:lpstr>الضمان  الأبدي</vt:lpstr>
      <vt:lpstr>سحتقر البعض          الضمان</vt:lpstr>
      <vt:lpstr>Some Despise Security</vt:lpstr>
      <vt:lpstr>Eternal Security</vt:lpstr>
      <vt:lpstr>تمييز المصطلحات</vt:lpstr>
      <vt:lpstr>تمييز المصطلحات</vt:lpstr>
      <vt:lpstr>الدعم اللاهوتي للضمان الأبدي</vt:lpstr>
      <vt:lpstr>PowerPoint Presentation</vt:lpstr>
      <vt:lpstr>عمل                  الله                  الآب</vt:lpstr>
      <vt:lpstr>الإختيار</vt:lpstr>
      <vt:lpstr>دائم ؟</vt:lpstr>
      <vt:lpstr>عمل المسيح الإبن</vt:lpstr>
      <vt:lpstr>يوحنا ١٠ : ٢٧-٢٩ 27 خرافي تسمع صوتي، وأنا أعرفها فتتبعني 28 وأنا أعطيها حياة أبدية، ولن تهلك إلى الأبد، ولا يخطفها أحد من يدي 29 أبي الذي أعطاني إياها هو أعظم من الكل، ولا يقدر أحد أن يخطف من يد أبي.</vt:lpstr>
      <vt:lpstr>صدق او لا تصدق!</vt:lpstr>
      <vt:lpstr>إدعاء مذهل</vt:lpstr>
      <vt:lpstr>دائم؟</vt:lpstr>
      <vt:lpstr>عمل ختم الروح</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طبيعة الخلاص</vt:lpstr>
      <vt:lpstr> وقوف المؤمن  أمام الله  يثبت الضمان</vt:lpstr>
      <vt:lpstr>الدعم الكتابي  للضمان الأبدي</vt:lpstr>
      <vt:lpstr>التأكيد في 1 يوحنا 5: 11-13</vt:lpstr>
      <vt:lpstr>نحن بحاجة لنوال بر الله – ولكن كيف؟</vt:lpstr>
      <vt:lpstr>البر في رسالة رومية</vt:lpstr>
      <vt:lpstr>قد أكمل</vt:lpstr>
      <vt:lpstr>النعمة هي ...</vt:lpstr>
      <vt:lpstr>لا دينونة (8: 1)</vt:lpstr>
      <vt:lpstr>الضمان في رومية 8</vt:lpstr>
      <vt:lpstr>أزمنة الخلاص الثلاث </vt:lpstr>
      <vt:lpstr>Blessed Assurance 1/7</vt:lpstr>
      <vt:lpstr>Blessed Assurance 2/7</vt:lpstr>
      <vt:lpstr>Blessed Assurance 3/7</vt:lpstr>
      <vt:lpstr>Blessed Assurance 4/7</vt:lpstr>
      <vt:lpstr>Blessed Assurance 5/7</vt:lpstr>
      <vt:lpstr>Blessed Assurance 6/7</vt:lpstr>
      <vt:lpstr>Blessed Assurance 7/7</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مميزات الطاعة</vt:lpstr>
      <vt:lpstr>١ يوحنا ٥ : ١٤-١٥  14 وهذه هي الثقة التي لنا عنده: أنه إن طلبنا شيئا حسب مشيئته يسمع لنا 15 وإن كنا نعلم أنه مهما طلبنا يسمع لنا، نعلم أن لنا الطلبات التي طلبناها منه.</vt:lpstr>
      <vt:lpstr>16 إن رأى أحد أخاه يخطئ خطية ليست للموت، يطلب فيعطيه حياة للذين يخطئون ليس للموت.</vt:lpstr>
      <vt:lpstr>تؤدي بعض الخطايا إلى الموت المبكر (يوحنا الأولى 5: 16-17 )</vt:lpstr>
      <vt:lpstr>مميزات الطاعة</vt:lpstr>
      <vt:lpstr>كم يمكن للمؤمن أن يُخطئ؟ (1 يوحنا 5: 18).</vt:lpstr>
      <vt:lpstr>مميزات الطاعة</vt:lpstr>
      <vt:lpstr>1 يوحنا 5: 21</vt:lpstr>
      <vt:lpstr>أيها الأولاد احفظوا أنفسكم من الأصنام. آمين (1 يوحنا 5: 21)</vt:lpstr>
      <vt:lpstr>"Dear children, keep away from anything that might take God’s place in your hearts" (1 يوحنا 5:21 NLT).</vt:lpstr>
      <vt:lpstr>كيف يمكنك تجنب الضلال في التعاليم الباطلة؟</vt:lpstr>
      <vt:lpstr>كيف يمكنك…</vt:lpstr>
      <vt:lpstr>١-أطع أوامر الله (١-٢).</vt:lpstr>
      <vt:lpstr>٢- أحب الآخرين (٣: ١-٥: ٣).</vt:lpstr>
      <vt:lpstr>مميزات الطاعة</vt:lpstr>
      <vt:lpstr>الفكرة الرئيسية للرسالة</vt:lpstr>
      <vt:lpstr>التطبيق</vt:lpstr>
      <vt:lpstr>Black</vt:lpstr>
      <vt:lpstr>وعظ العهد الجديد • BibleStudyDownloads.org</vt:lpstr>
      <vt:lpstr>Clearing History</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416</cp:revision>
  <dcterms:created xsi:type="dcterms:W3CDTF">2003-04-19T16:55:33Z</dcterms:created>
  <dcterms:modified xsi:type="dcterms:W3CDTF">2025-01-02T18:55:54Z</dcterms:modified>
</cp:coreProperties>
</file>