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1.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theme/theme12.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theme/theme13.xml" ContentType="application/vnd.openxmlformats-officedocument.theme+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14.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theme/theme15.xml" ContentType="application/vnd.openxmlformats-officedocument.theme+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6.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7.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8.xml" ContentType="application/vnd.openxmlformats-officedocument.theme+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9.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theme/theme20.xml" ContentType="application/vnd.openxmlformats-officedocument.theme+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theme/theme21.xml" ContentType="application/vnd.openxmlformats-officedocument.theme+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theme/theme23.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4.xml" ContentType="application/vnd.openxmlformats-officedocument.theme+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theme/theme25.xml" ContentType="application/vnd.openxmlformats-officedocument.theme+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theme/theme26.xml" ContentType="application/vnd.openxmlformats-officedocument.theme+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27.xml" ContentType="application/vnd.openxmlformats-officedocument.theme+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theme/theme28.xml" ContentType="application/vnd.openxmlformats-officedocument.theme+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theme/theme29.xml" ContentType="application/vnd.openxmlformats-officedocument.theme+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theme/theme30.xml" ContentType="application/vnd.openxmlformats-officedocument.theme+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theme/theme31.xml" ContentType="application/vnd.openxmlformats-officedocument.theme+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2.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theme/theme33.xml" ContentType="application/vnd.openxmlformats-officedocument.theme+xml"/>
  <Override PartName="/ppt/slideLayouts/slideLayout359.xml" ContentType="application/vnd.openxmlformats-officedocument.presentationml.slideLayout+xml"/>
  <Override PartName="/ppt/theme/theme34.xml" ContentType="application/vnd.openxmlformats-officedocument.theme+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5.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theme/theme36.xml" ContentType="application/vnd.openxmlformats-officedocument.theme+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theme/theme37.xml" ContentType="application/vnd.openxmlformats-officedocument.theme+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38.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39.xml" ContentType="application/vnd.openxmlformats-officedocument.theme+xml"/>
  <Override PartName="/ppt/theme/theme4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theme/themeOverride2.xml" ContentType="application/vnd.openxmlformats-officedocument.themeOverr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theme/themeOverride3.xml" ContentType="application/vnd.openxmlformats-officedocument.themeOverr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comments/comment1.xml" ContentType="application/vnd.openxmlformats-officedocument.presentationml.comments+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72" r:id="rId2"/>
    <p:sldMasterId id="2147483670" r:id="rId3"/>
    <p:sldMasterId id="2147483668" r:id="rId4"/>
    <p:sldMasterId id="2147483662" r:id="rId5"/>
    <p:sldMasterId id="2147483656" r:id="rId6"/>
    <p:sldMasterId id="2147483653" r:id="rId7"/>
    <p:sldMasterId id="2147483654" r:id="rId8"/>
    <p:sldMasterId id="2147483674" r:id="rId9"/>
    <p:sldMasterId id="2147483991" r:id="rId10"/>
    <p:sldMasterId id="2147484494" r:id="rId11"/>
    <p:sldMasterId id="2147486643" r:id="rId12"/>
    <p:sldMasterId id="2147487183" r:id="rId13"/>
    <p:sldMasterId id="2147488418" r:id="rId14"/>
    <p:sldMasterId id="2147488430" r:id="rId15"/>
    <p:sldMasterId id="2147488442" r:id="rId16"/>
    <p:sldMasterId id="2147488454" r:id="rId17"/>
    <p:sldMasterId id="2147488466" r:id="rId18"/>
    <p:sldMasterId id="2147488490" r:id="rId19"/>
    <p:sldMasterId id="2147488504" r:id="rId20"/>
    <p:sldMasterId id="2147488516" r:id="rId21"/>
    <p:sldMasterId id="2147488528" r:id="rId22"/>
    <p:sldMasterId id="2147488542" r:id="rId23"/>
    <p:sldMasterId id="2147488557" r:id="rId24"/>
    <p:sldMasterId id="2147488569" r:id="rId25"/>
    <p:sldMasterId id="2147488583" r:id="rId26"/>
    <p:sldMasterId id="2147488598" r:id="rId27"/>
    <p:sldMasterId id="2147488610" r:id="rId28"/>
    <p:sldMasterId id="2147488622" r:id="rId29"/>
    <p:sldMasterId id="2147488634" r:id="rId30"/>
    <p:sldMasterId id="2147488646" r:id="rId31"/>
    <p:sldMasterId id="2147488659" r:id="rId32"/>
    <p:sldMasterId id="2147488671" r:id="rId33"/>
    <p:sldMasterId id="2147488683" r:id="rId34"/>
    <p:sldMasterId id="2147488685" r:id="rId35"/>
    <p:sldMasterId id="2147488698" r:id="rId36"/>
    <p:sldMasterId id="2147488819" r:id="rId37"/>
    <p:sldMasterId id="2147488835" r:id="rId38"/>
    <p:sldMasterId id="2147488849" r:id="rId39"/>
  </p:sldMasterIdLst>
  <p:notesMasterIdLst>
    <p:notesMasterId r:id="rId353"/>
  </p:notesMasterIdLst>
  <p:sldIdLst>
    <p:sldId id="5388" r:id="rId40"/>
    <p:sldId id="5389" r:id="rId41"/>
    <p:sldId id="5390" r:id="rId42"/>
    <p:sldId id="5391" r:id="rId43"/>
    <p:sldId id="5392" r:id="rId44"/>
    <p:sldId id="5393" r:id="rId45"/>
    <p:sldId id="5394" r:id="rId46"/>
    <p:sldId id="5395" r:id="rId47"/>
    <p:sldId id="5341" r:id="rId48"/>
    <p:sldId id="1235" r:id="rId49"/>
    <p:sldId id="5342" r:id="rId50"/>
    <p:sldId id="5397" r:id="rId51"/>
    <p:sldId id="5398" r:id="rId52"/>
    <p:sldId id="5399" r:id="rId53"/>
    <p:sldId id="5400" r:id="rId54"/>
    <p:sldId id="5401" r:id="rId55"/>
    <p:sldId id="5402" r:id="rId56"/>
    <p:sldId id="5403" r:id="rId57"/>
    <p:sldId id="5404" r:id="rId58"/>
    <p:sldId id="5405" r:id="rId59"/>
    <p:sldId id="422" r:id="rId60"/>
    <p:sldId id="3635" r:id="rId61"/>
    <p:sldId id="3647" r:id="rId62"/>
    <p:sldId id="289" r:id="rId63"/>
    <p:sldId id="446" r:id="rId64"/>
    <p:sldId id="447" r:id="rId65"/>
    <p:sldId id="448" r:id="rId66"/>
    <p:sldId id="449" r:id="rId67"/>
    <p:sldId id="450" r:id="rId68"/>
    <p:sldId id="451" r:id="rId69"/>
    <p:sldId id="452" r:id="rId70"/>
    <p:sldId id="290" r:id="rId71"/>
    <p:sldId id="291" r:id="rId72"/>
    <p:sldId id="294" r:id="rId73"/>
    <p:sldId id="347" r:id="rId74"/>
    <p:sldId id="4948" r:id="rId75"/>
    <p:sldId id="5487" r:id="rId76"/>
    <p:sldId id="4954" r:id="rId77"/>
    <p:sldId id="296" r:id="rId78"/>
    <p:sldId id="5507" r:id="rId79"/>
    <p:sldId id="467" r:id="rId80"/>
    <p:sldId id="298" r:id="rId81"/>
    <p:sldId id="299" r:id="rId82"/>
    <p:sldId id="5508" r:id="rId83"/>
    <p:sldId id="265" r:id="rId84"/>
    <p:sldId id="266" r:id="rId85"/>
    <p:sldId id="267" r:id="rId86"/>
    <p:sldId id="268" r:id="rId87"/>
    <p:sldId id="282" r:id="rId88"/>
    <p:sldId id="269" r:id="rId89"/>
    <p:sldId id="270" r:id="rId90"/>
    <p:sldId id="271" r:id="rId91"/>
    <p:sldId id="5509" r:id="rId92"/>
    <p:sldId id="5510" r:id="rId93"/>
    <p:sldId id="3689" r:id="rId94"/>
    <p:sldId id="5511" r:id="rId95"/>
    <p:sldId id="3690" r:id="rId96"/>
    <p:sldId id="275" r:id="rId97"/>
    <p:sldId id="276" r:id="rId98"/>
    <p:sldId id="285" r:id="rId99"/>
    <p:sldId id="277" r:id="rId100"/>
    <p:sldId id="279" r:id="rId101"/>
    <p:sldId id="5488" r:id="rId102"/>
    <p:sldId id="4939" r:id="rId103"/>
    <p:sldId id="281" r:id="rId104"/>
    <p:sldId id="283" r:id="rId105"/>
    <p:sldId id="286" r:id="rId106"/>
    <p:sldId id="345" r:id="rId107"/>
    <p:sldId id="337" r:id="rId108"/>
    <p:sldId id="338" r:id="rId109"/>
    <p:sldId id="302" r:id="rId110"/>
    <p:sldId id="5514" r:id="rId111"/>
    <p:sldId id="303" r:id="rId112"/>
    <p:sldId id="5413" r:id="rId113"/>
    <p:sldId id="4936" r:id="rId114"/>
    <p:sldId id="5414" r:id="rId115"/>
    <p:sldId id="5415" r:id="rId116"/>
    <p:sldId id="5416" r:id="rId117"/>
    <p:sldId id="5417" r:id="rId118"/>
    <p:sldId id="3691" r:id="rId119"/>
    <p:sldId id="4937" r:id="rId120"/>
    <p:sldId id="4938" r:id="rId121"/>
    <p:sldId id="5419" r:id="rId122"/>
    <p:sldId id="5420" r:id="rId123"/>
    <p:sldId id="5421" r:id="rId124"/>
    <p:sldId id="4955" r:id="rId125"/>
    <p:sldId id="5422" r:id="rId126"/>
    <p:sldId id="4949" r:id="rId127"/>
    <p:sldId id="5423" r:id="rId128"/>
    <p:sldId id="5424" r:id="rId129"/>
    <p:sldId id="5425" r:id="rId130"/>
    <p:sldId id="5426" r:id="rId131"/>
    <p:sldId id="5427" r:id="rId132"/>
    <p:sldId id="5428" r:id="rId133"/>
    <p:sldId id="5429" r:id="rId134"/>
    <p:sldId id="335" r:id="rId135"/>
    <p:sldId id="5464" r:id="rId136"/>
    <p:sldId id="1249" r:id="rId137"/>
    <p:sldId id="5430" r:id="rId138"/>
    <p:sldId id="5431" r:id="rId139"/>
    <p:sldId id="5432" r:id="rId140"/>
    <p:sldId id="5433" r:id="rId141"/>
    <p:sldId id="5434" r:id="rId142"/>
    <p:sldId id="5435" r:id="rId143"/>
    <p:sldId id="5515" r:id="rId144"/>
    <p:sldId id="4957" r:id="rId145"/>
    <p:sldId id="5436" r:id="rId146"/>
    <p:sldId id="4931" r:id="rId147"/>
    <p:sldId id="256" r:id="rId148"/>
    <p:sldId id="257" r:id="rId149"/>
    <p:sldId id="258" r:id="rId150"/>
    <p:sldId id="305" r:id="rId151"/>
    <p:sldId id="306" r:id="rId152"/>
    <p:sldId id="307" r:id="rId153"/>
    <p:sldId id="517" r:id="rId154"/>
    <p:sldId id="518" r:id="rId155"/>
    <p:sldId id="519" r:id="rId156"/>
    <p:sldId id="520" r:id="rId157"/>
    <p:sldId id="521" r:id="rId158"/>
    <p:sldId id="522" r:id="rId159"/>
    <p:sldId id="523" r:id="rId160"/>
    <p:sldId id="5516" r:id="rId161"/>
    <p:sldId id="525" r:id="rId162"/>
    <p:sldId id="5437" r:id="rId163"/>
    <p:sldId id="527" r:id="rId164"/>
    <p:sldId id="528" r:id="rId165"/>
    <p:sldId id="529" r:id="rId166"/>
    <p:sldId id="563" r:id="rId167"/>
    <p:sldId id="5438" r:id="rId168"/>
    <p:sldId id="532" r:id="rId169"/>
    <p:sldId id="5439" r:id="rId170"/>
    <p:sldId id="534" r:id="rId171"/>
    <p:sldId id="5440" r:id="rId172"/>
    <p:sldId id="536" r:id="rId173"/>
    <p:sldId id="5441" r:id="rId174"/>
    <p:sldId id="538" r:id="rId175"/>
    <p:sldId id="539" r:id="rId176"/>
    <p:sldId id="5442" r:id="rId177"/>
    <p:sldId id="541" r:id="rId178"/>
    <p:sldId id="542" r:id="rId179"/>
    <p:sldId id="543" r:id="rId180"/>
    <p:sldId id="5443" r:id="rId181"/>
    <p:sldId id="5444" r:id="rId182"/>
    <p:sldId id="5445" r:id="rId183"/>
    <p:sldId id="5446" r:id="rId184"/>
    <p:sldId id="5447" r:id="rId185"/>
    <p:sldId id="5448" r:id="rId186"/>
    <p:sldId id="5449" r:id="rId187"/>
    <p:sldId id="5450" r:id="rId188"/>
    <p:sldId id="552" r:id="rId189"/>
    <p:sldId id="553" r:id="rId190"/>
    <p:sldId id="5451" r:id="rId191"/>
    <p:sldId id="5452" r:id="rId192"/>
    <p:sldId id="5453" r:id="rId193"/>
    <p:sldId id="5455" r:id="rId194"/>
    <p:sldId id="5454" r:id="rId195"/>
    <p:sldId id="559" r:id="rId196"/>
    <p:sldId id="560" r:id="rId197"/>
    <p:sldId id="561" r:id="rId198"/>
    <p:sldId id="343" r:id="rId199"/>
    <p:sldId id="348" r:id="rId200"/>
    <p:sldId id="5512" r:id="rId201"/>
    <p:sldId id="1242" r:id="rId202"/>
    <p:sldId id="5465" r:id="rId203"/>
    <p:sldId id="5456" r:id="rId204"/>
    <p:sldId id="5458" r:id="rId205"/>
    <p:sldId id="368" r:id="rId206"/>
    <p:sldId id="369" r:id="rId207"/>
    <p:sldId id="5459" r:id="rId208"/>
    <p:sldId id="5460" r:id="rId209"/>
    <p:sldId id="5461" r:id="rId210"/>
    <p:sldId id="5462" r:id="rId211"/>
    <p:sldId id="5463" r:id="rId212"/>
    <p:sldId id="264" r:id="rId213"/>
    <p:sldId id="3649" r:id="rId214"/>
    <p:sldId id="3650" r:id="rId215"/>
    <p:sldId id="309" r:id="rId216"/>
    <p:sldId id="5517" r:id="rId217"/>
    <p:sldId id="310" r:id="rId218"/>
    <p:sldId id="3675" r:id="rId219"/>
    <p:sldId id="3676" r:id="rId220"/>
    <p:sldId id="3677" r:id="rId221"/>
    <p:sldId id="3678" r:id="rId222"/>
    <p:sldId id="3679" r:id="rId223"/>
    <p:sldId id="3680" r:id="rId224"/>
    <p:sldId id="3681" r:id="rId225"/>
    <p:sldId id="3682" r:id="rId226"/>
    <p:sldId id="3683" r:id="rId227"/>
    <p:sldId id="278" r:id="rId228"/>
    <p:sldId id="5466" r:id="rId229"/>
    <p:sldId id="4961" r:id="rId230"/>
    <p:sldId id="5518" r:id="rId231"/>
    <p:sldId id="4958" r:id="rId232"/>
    <p:sldId id="3651" r:id="rId233"/>
    <p:sldId id="3652" r:id="rId234"/>
    <p:sldId id="3653" r:id="rId235"/>
    <p:sldId id="3654" r:id="rId236"/>
    <p:sldId id="5467" r:id="rId237"/>
    <p:sldId id="311" r:id="rId238"/>
    <p:sldId id="312" r:id="rId239"/>
    <p:sldId id="5468" r:id="rId240"/>
    <p:sldId id="5469" r:id="rId241"/>
    <p:sldId id="5470" r:id="rId242"/>
    <p:sldId id="5471" r:id="rId243"/>
    <p:sldId id="381" r:id="rId244"/>
    <p:sldId id="4929" r:id="rId245"/>
    <p:sldId id="387" r:id="rId246"/>
    <p:sldId id="314" r:id="rId247"/>
    <p:sldId id="3655" r:id="rId248"/>
    <p:sldId id="389" r:id="rId249"/>
    <p:sldId id="398" r:id="rId250"/>
    <p:sldId id="380" r:id="rId251"/>
    <p:sldId id="401" r:id="rId252"/>
    <p:sldId id="376" r:id="rId253"/>
    <p:sldId id="403" r:id="rId254"/>
    <p:sldId id="378" r:id="rId255"/>
    <p:sldId id="379" r:id="rId256"/>
    <p:sldId id="3656" r:id="rId257"/>
    <p:sldId id="4037" r:id="rId258"/>
    <p:sldId id="4815" r:id="rId259"/>
    <p:sldId id="4816" r:id="rId260"/>
    <p:sldId id="4818" r:id="rId261"/>
    <p:sldId id="4821" r:id="rId262"/>
    <p:sldId id="4823" r:id="rId263"/>
    <p:sldId id="4824" r:id="rId264"/>
    <p:sldId id="4825" r:id="rId265"/>
    <p:sldId id="4826" r:id="rId266"/>
    <p:sldId id="402" r:id="rId267"/>
    <p:sldId id="3657" r:id="rId268"/>
    <p:sldId id="3658" r:id="rId269"/>
    <p:sldId id="3659" r:id="rId270"/>
    <p:sldId id="3660" r:id="rId271"/>
    <p:sldId id="3661" r:id="rId272"/>
    <p:sldId id="3662" r:id="rId273"/>
    <p:sldId id="308" r:id="rId274"/>
    <p:sldId id="3663" r:id="rId275"/>
    <p:sldId id="304" r:id="rId276"/>
    <p:sldId id="3664" r:id="rId277"/>
    <p:sldId id="399" r:id="rId278"/>
    <p:sldId id="4964" r:id="rId279"/>
    <p:sldId id="4965" r:id="rId280"/>
    <p:sldId id="5519" r:id="rId281"/>
    <p:sldId id="4962" r:id="rId282"/>
    <p:sldId id="465" r:id="rId283"/>
    <p:sldId id="3665" r:id="rId284"/>
    <p:sldId id="3666" r:id="rId285"/>
    <p:sldId id="3667" r:id="rId286"/>
    <p:sldId id="3668" r:id="rId287"/>
    <p:sldId id="315" r:id="rId288"/>
    <p:sldId id="316" r:id="rId289"/>
    <p:sldId id="5472" r:id="rId290"/>
    <p:sldId id="5473" r:id="rId291"/>
    <p:sldId id="5474" r:id="rId292"/>
    <p:sldId id="5478" r:id="rId293"/>
    <p:sldId id="317" r:id="rId294"/>
    <p:sldId id="5476" r:id="rId295"/>
    <p:sldId id="5477" r:id="rId296"/>
    <p:sldId id="5408" r:id="rId297"/>
    <p:sldId id="4969" r:id="rId298"/>
    <p:sldId id="4934" r:id="rId299"/>
    <p:sldId id="4933" r:id="rId300"/>
    <p:sldId id="5479" r:id="rId301"/>
    <p:sldId id="5480" r:id="rId302"/>
    <p:sldId id="5481" r:id="rId303"/>
    <p:sldId id="318" r:id="rId304"/>
    <p:sldId id="5489" r:id="rId305"/>
    <p:sldId id="319" r:id="rId306"/>
    <p:sldId id="5520" r:id="rId307"/>
    <p:sldId id="4967" r:id="rId308"/>
    <p:sldId id="4951" r:id="rId309"/>
    <p:sldId id="4968" r:id="rId310"/>
    <p:sldId id="5482" r:id="rId311"/>
    <p:sldId id="5483" r:id="rId312"/>
    <p:sldId id="5484" r:id="rId313"/>
    <p:sldId id="5485" r:id="rId314"/>
    <p:sldId id="5486" r:id="rId315"/>
    <p:sldId id="1190" r:id="rId316"/>
    <p:sldId id="1191" r:id="rId317"/>
    <p:sldId id="320" r:id="rId318"/>
    <p:sldId id="321" r:id="rId319"/>
    <p:sldId id="322" r:id="rId320"/>
    <p:sldId id="323" r:id="rId321"/>
    <p:sldId id="5513" r:id="rId322"/>
    <p:sldId id="325" r:id="rId323"/>
    <p:sldId id="326" r:id="rId324"/>
    <p:sldId id="327" r:id="rId325"/>
    <p:sldId id="5490" r:id="rId326"/>
    <p:sldId id="295" r:id="rId327"/>
    <p:sldId id="5491" r:id="rId328"/>
    <p:sldId id="5492" r:id="rId329"/>
    <p:sldId id="5493" r:id="rId330"/>
    <p:sldId id="5494" r:id="rId331"/>
    <p:sldId id="5495" r:id="rId332"/>
    <p:sldId id="301" r:id="rId333"/>
    <p:sldId id="5496" r:id="rId334"/>
    <p:sldId id="5497" r:id="rId335"/>
    <p:sldId id="5498" r:id="rId336"/>
    <p:sldId id="5499" r:id="rId337"/>
    <p:sldId id="5500" r:id="rId338"/>
    <p:sldId id="5501" r:id="rId339"/>
    <p:sldId id="5502" r:id="rId340"/>
    <p:sldId id="5503" r:id="rId341"/>
    <p:sldId id="5504" r:id="rId342"/>
    <p:sldId id="5505" r:id="rId343"/>
    <p:sldId id="5506" r:id="rId344"/>
    <p:sldId id="313" r:id="rId345"/>
    <p:sldId id="329" r:id="rId346"/>
    <p:sldId id="328" r:id="rId347"/>
    <p:sldId id="346" r:id="rId348"/>
    <p:sldId id="1239" r:id="rId349"/>
    <p:sldId id="339" r:id="rId350"/>
    <p:sldId id="468" r:id="rId351"/>
    <p:sldId id="503" r:id="rId35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Times New Roman" charset="0"/>
        <a:ea typeface="ＭＳ Ｐゴシック" charset="0"/>
        <a:cs typeface="ＭＳ Ｐゴシック" charset="0"/>
      </a:defRPr>
    </a:lvl5pPr>
    <a:lvl6pPr marL="2286000" algn="l" defTabSz="457200" rtl="0" eaLnBrk="1" latinLnBrk="0" hangingPunct="1">
      <a:defRPr sz="2400" kern="1200">
        <a:solidFill>
          <a:schemeClr val="tx1"/>
        </a:solidFill>
        <a:latin typeface="Times New Roman" charset="0"/>
        <a:ea typeface="ＭＳ Ｐゴシック" charset="0"/>
        <a:cs typeface="ＭＳ Ｐゴシック" charset="0"/>
      </a:defRPr>
    </a:lvl6pPr>
    <a:lvl7pPr marL="2743200" algn="l" defTabSz="457200" rtl="0" eaLnBrk="1" latinLnBrk="0" hangingPunct="1">
      <a:defRPr sz="2400" kern="1200">
        <a:solidFill>
          <a:schemeClr val="tx1"/>
        </a:solidFill>
        <a:latin typeface="Times New Roman" charset="0"/>
        <a:ea typeface="ＭＳ Ｐゴシック" charset="0"/>
        <a:cs typeface="ＭＳ Ｐゴシック" charset="0"/>
      </a:defRPr>
    </a:lvl7pPr>
    <a:lvl8pPr marL="3200400" algn="l" defTabSz="457200" rtl="0" eaLnBrk="1" latinLnBrk="0" hangingPunct="1">
      <a:defRPr sz="2400" kern="1200">
        <a:solidFill>
          <a:schemeClr val="tx1"/>
        </a:solidFill>
        <a:latin typeface="Times New Roman" charset="0"/>
        <a:ea typeface="ＭＳ Ｐゴシック" charset="0"/>
        <a:cs typeface="ＭＳ Ｐゴシック" charset="0"/>
      </a:defRPr>
    </a:lvl8pPr>
    <a:lvl9pPr marL="3657600" algn="l" defTabSz="457200" rtl="0" eaLnBrk="1" latinLnBrk="0" hangingPunct="1">
      <a:defRPr sz="2400" kern="1200">
        <a:solidFill>
          <a:schemeClr val="tx1"/>
        </a:solidFill>
        <a:latin typeface="Times New Roman" charset="0"/>
        <a:ea typeface="ＭＳ Ｐゴシック" charset="0"/>
        <a:cs typeface="ＭＳ Ｐゴシック" charset="0"/>
      </a:defRPr>
    </a:lvl9pPr>
  </p:defaultTextStyle>
  <p:extLst>
    <p:ext uri="{521415D9-36F7-43E2-AB2F-B90AF26B5E84}">
      <p14:sectionLst xmlns:p14="http://schemas.microsoft.com/office/powerpoint/2010/main">
        <p14:section name="Overview" id="{8351DDA1-A9A7-9D4D-8DC1-3B523F9F22B2}">
          <p14:sldIdLst>
            <p14:sldId id="5388"/>
            <p14:sldId id="5389"/>
            <p14:sldId id="5390"/>
            <p14:sldId id="5391"/>
            <p14:sldId id="5392"/>
            <p14:sldId id="5393"/>
            <p14:sldId id="5394"/>
            <p14:sldId id="5395"/>
            <p14:sldId id="5341"/>
            <p14:sldId id="1235"/>
            <p14:sldId id="5342"/>
            <p14:sldId id="5397"/>
            <p14:sldId id="5398"/>
            <p14:sldId id="5399"/>
            <p14:sldId id="5400"/>
            <p14:sldId id="5401"/>
            <p14:sldId id="5402"/>
            <p14:sldId id="5403"/>
            <p14:sldId id="5404"/>
            <p14:sldId id="5405"/>
          </p14:sldIdLst>
        </p14:section>
        <p14:section name="Introduction" id="{DA7B7396-59FF-7646-B3CA-E47E5C375277}">
          <p14:sldIdLst>
            <p14:sldId id="422"/>
            <p14:sldId id="3635"/>
            <p14:sldId id="3647"/>
            <p14:sldId id="289"/>
            <p14:sldId id="446"/>
            <p14:sldId id="447"/>
            <p14:sldId id="448"/>
            <p14:sldId id="449"/>
            <p14:sldId id="450"/>
            <p14:sldId id="451"/>
            <p14:sldId id="452"/>
            <p14:sldId id="290"/>
            <p14:sldId id="291"/>
            <p14:sldId id="294"/>
            <p14:sldId id="347"/>
            <p14:sldId id="4948"/>
            <p14:sldId id="5487"/>
            <p14:sldId id="4954"/>
            <p14:sldId id="296"/>
            <p14:sldId id="5507"/>
            <p14:sldId id="467"/>
            <p14:sldId id="298"/>
            <p14:sldId id="299"/>
            <p14:sldId id="5508"/>
            <p14:sldId id="265"/>
            <p14:sldId id="266"/>
            <p14:sldId id="267"/>
            <p14:sldId id="268"/>
            <p14:sldId id="282"/>
            <p14:sldId id="269"/>
            <p14:sldId id="270"/>
            <p14:sldId id="271"/>
            <p14:sldId id="5509"/>
            <p14:sldId id="5510"/>
            <p14:sldId id="3689"/>
            <p14:sldId id="5511"/>
            <p14:sldId id="3690"/>
            <p14:sldId id="275"/>
            <p14:sldId id="276"/>
            <p14:sldId id="285"/>
            <p14:sldId id="277"/>
            <p14:sldId id="279"/>
            <p14:sldId id="5488"/>
            <p14:sldId id="4939"/>
            <p14:sldId id="281"/>
            <p14:sldId id="283"/>
            <p14:sldId id="286"/>
            <p14:sldId id="345"/>
            <p14:sldId id="337"/>
            <p14:sldId id="338"/>
            <p14:sldId id="302"/>
            <p14:sldId id="5514"/>
            <p14:sldId id="303"/>
          </p14:sldIdLst>
        </p14:section>
        <p14:section name="Sermon" id="{7A0B9503-3C4A-6640-B706-B46064BE4EB5}">
          <p14:sldIdLst>
            <p14:sldId id="5413"/>
            <p14:sldId id="4936"/>
            <p14:sldId id="5414"/>
            <p14:sldId id="5415"/>
            <p14:sldId id="5416"/>
            <p14:sldId id="5417"/>
            <p14:sldId id="3691"/>
            <p14:sldId id="4937"/>
            <p14:sldId id="4938"/>
            <p14:sldId id="5419"/>
            <p14:sldId id="5420"/>
            <p14:sldId id="5421"/>
            <p14:sldId id="4955"/>
            <p14:sldId id="5422"/>
            <p14:sldId id="4949"/>
            <p14:sldId id="5423"/>
            <p14:sldId id="5424"/>
            <p14:sldId id="5425"/>
            <p14:sldId id="5426"/>
            <p14:sldId id="5427"/>
            <p14:sldId id="5428"/>
            <p14:sldId id="5429"/>
            <p14:sldId id="335"/>
            <p14:sldId id="5464"/>
            <p14:sldId id="1249"/>
            <p14:sldId id="5430"/>
            <p14:sldId id="5431"/>
            <p14:sldId id="5432"/>
            <p14:sldId id="5433"/>
            <p14:sldId id="5434"/>
            <p14:sldId id="5435"/>
            <p14:sldId id="5515"/>
            <p14:sldId id="4957"/>
            <p14:sldId id="5436"/>
          </p14:sldIdLst>
        </p14:section>
        <p14:section name="Chapters" id="{628F1A05-563A-F541-9240-11603715A18B}">
          <p14:sldIdLst>
            <p14:sldId id="4931"/>
            <p14:sldId id="256"/>
            <p14:sldId id="257"/>
            <p14:sldId id="258"/>
            <p14:sldId id="305"/>
            <p14:sldId id="306"/>
            <p14:sldId id="307"/>
            <p14:sldId id="517"/>
            <p14:sldId id="518"/>
            <p14:sldId id="519"/>
            <p14:sldId id="520"/>
            <p14:sldId id="521"/>
            <p14:sldId id="522"/>
            <p14:sldId id="523"/>
            <p14:sldId id="5516"/>
            <p14:sldId id="525"/>
            <p14:sldId id="5437"/>
            <p14:sldId id="527"/>
            <p14:sldId id="528"/>
            <p14:sldId id="529"/>
            <p14:sldId id="563"/>
            <p14:sldId id="5438"/>
            <p14:sldId id="532"/>
            <p14:sldId id="5439"/>
            <p14:sldId id="534"/>
            <p14:sldId id="5440"/>
            <p14:sldId id="536"/>
            <p14:sldId id="5441"/>
            <p14:sldId id="538"/>
            <p14:sldId id="539"/>
            <p14:sldId id="5442"/>
            <p14:sldId id="541"/>
            <p14:sldId id="542"/>
            <p14:sldId id="543"/>
            <p14:sldId id="5443"/>
            <p14:sldId id="5444"/>
            <p14:sldId id="5445"/>
            <p14:sldId id="5446"/>
            <p14:sldId id="5447"/>
            <p14:sldId id="5448"/>
            <p14:sldId id="5449"/>
            <p14:sldId id="5450"/>
            <p14:sldId id="552"/>
            <p14:sldId id="553"/>
            <p14:sldId id="5451"/>
            <p14:sldId id="5452"/>
            <p14:sldId id="5453"/>
            <p14:sldId id="5455"/>
            <p14:sldId id="5454"/>
            <p14:sldId id="559"/>
            <p14:sldId id="560"/>
            <p14:sldId id="561"/>
            <p14:sldId id="343"/>
            <p14:sldId id="348"/>
            <p14:sldId id="5512"/>
            <p14:sldId id="1242"/>
            <p14:sldId id="5465"/>
            <p14:sldId id="5456"/>
            <p14:sldId id="5458"/>
            <p14:sldId id="368"/>
            <p14:sldId id="369"/>
            <p14:sldId id="5459"/>
            <p14:sldId id="5460"/>
            <p14:sldId id="5461"/>
            <p14:sldId id="5462"/>
            <p14:sldId id="5463"/>
            <p14:sldId id="264"/>
            <p14:sldId id="3649"/>
            <p14:sldId id="3650"/>
            <p14:sldId id="309"/>
            <p14:sldId id="5517"/>
            <p14:sldId id="310"/>
            <p14:sldId id="3675"/>
            <p14:sldId id="3676"/>
            <p14:sldId id="3677"/>
            <p14:sldId id="3678"/>
            <p14:sldId id="3679"/>
            <p14:sldId id="3680"/>
            <p14:sldId id="3681"/>
            <p14:sldId id="3682"/>
            <p14:sldId id="3683"/>
            <p14:sldId id="278"/>
            <p14:sldId id="5466"/>
            <p14:sldId id="4961"/>
            <p14:sldId id="5518"/>
            <p14:sldId id="4958"/>
            <p14:sldId id="3651"/>
            <p14:sldId id="3652"/>
            <p14:sldId id="3653"/>
            <p14:sldId id="3654"/>
            <p14:sldId id="5467"/>
            <p14:sldId id="311"/>
            <p14:sldId id="312"/>
            <p14:sldId id="5468"/>
            <p14:sldId id="5469"/>
            <p14:sldId id="5470"/>
            <p14:sldId id="5471"/>
            <p14:sldId id="381"/>
            <p14:sldId id="4929"/>
            <p14:sldId id="387"/>
            <p14:sldId id="314"/>
            <p14:sldId id="3655"/>
            <p14:sldId id="389"/>
            <p14:sldId id="398"/>
            <p14:sldId id="380"/>
            <p14:sldId id="401"/>
            <p14:sldId id="376"/>
            <p14:sldId id="403"/>
            <p14:sldId id="378"/>
            <p14:sldId id="379"/>
            <p14:sldId id="3656"/>
            <p14:sldId id="4037"/>
            <p14:sldId id="4815"/>
            <p14:sldId id="4816"/>
            <p14:sldId id="4818"/>
            <p14:sldId id="4821"/>
            <p14:sldId id="4823"/>
            <p14:sldId id="4824"/>
            <p14:sldId id="4825"/>
            <p14:sldId id="4826"/>
            <p14:sldId id="402"/>
            <p14:sldId id="3657"/>
            <p14:sldId id="3658"/>
            <p14:sldId id="3659"/>
            <p14:sldId id="3660"/>
            <p14:sldId id="3661"/>
            <p14:sldId id="3662"/>
            <p14:sldId id="308"/>
            <p14:sldId id="3663"/>
            <p14:sldId id="304"/>
            <p14:sldId id="3664"/>
            <p14:sldId id="399"/>
            <p14:sldId id="4964"/>
            <p14:sldId id="4965"/>
            <p14:sldId id="5519"/>
            <p14:sldId id="4962"/>
            <p14:sldId id="465"/>
            <p14:sldId id="3665"/>
            <p14:sldId id="3666"/>
            <p14:sldId id="3667"/>
            <p14:sldId id="3668"/>
            <p14:sldId id="315"/>
            <p14:sldId id="316"/>
            <p14:sldId id="5472"/>
            <p14:sldId id="5473"/>
            <p14:sldId id="5474"/>
            <p14:sldId id="5478"/>
            <p14:sldId id="317"/>
            <p14:sldId id="5476"/>
            <p14:sldId id="5477"/>
            <p14:sldId id="5408"/>
            <p14:sldId id="4969"/>
            <p14:sldId id="4934"/>
            <p14:sldId id="4933"/>
            <p14:sldId id="5479"/>
            <p14:sldId id="5480"/>
            <p14:sldId id="5481"/>
            <p14:sldId id="318"/>
            <p14:sldId id="5489"/>
            <p14:sldId id="319"/>
            <p14:sldId id="5520"/>
          </p14:sldIdLst>
        </p14:section>
        <p14:section name="Conclusion" id="{E8F96801-1B1C-1A40-A887-6D6691120487}">
          <p14:sldIdLst>
            <p14:sldId id="4967"/>
            <p14:sldId id="4951"/>
            <p14:sldId id="4968"/>
            <p14:sldId id="5482"/>
            <p14:sldId id="5483"/>
            <p14:sldId id="5484"/>
            <p14:sldId id="5485"/>
            <p14:sldId id="5486"/>
            <p14:sldId id="1190"/>
            <p14:sldId id="1191"/>
          </p14:sldIdLst>
        </p14:section>
        <p14:section name="Supplements" id="{35E5C80B-A5B2-E440-AD58-43EB8CBA3DF9}">
          <p14:sldIdLst>
            <p14:sldId id="320"/>
            <p14:sldId id="321"/>
            <p14:sldId id="322"/>
            <p14:sldId id="323"/>
            <p14:sldId id="5513"/>
            <p14:sldId id="325"/>
            <p14:sldId id="326"/>
            <p14:sldId id="327"/>
            <p14:sldId id="5490"/>
            <p14:sldId id="295"/>
            <p14:sldId id="5491"/>
            <p14:sldId id="5492"/>
            <p14:sldId id="5493"/>
            <p14:sldId id="5494"/>
            <p14:sldId id="5495"/>
            <p14:sldId id="301"/>
            <p14:sldId id="5496"/>
            <p14:sldId id="5497"/>
            <p14:sldId id="5498"/>
            <p14:sldId id="5499"/>
            <p14:sldId id="5500"/>
            <p14:sldId id="5501"/>
            <p14:sldId id="5502"/>
            <p14:sldId id="5503"/>
            <p14:sldId id="5504"/>
            <p14:sldId id="5505"/>
            <p14:sldId id="5506"/>
            <p14:sldId id="313"/>
            <p14:sldId id="329"/>
            <p14:sldId id="328"/>
            <p14:sldId id="346"/>
            <p14:sldId id="1239"/>
            <p14:sldId id="339"/>
            <p14:sldId id="468"/>
            <p14:sldId id="503"/>
          </p14:sldIdLst>
        </p14:section>
      </p14:sectionLst>
    </p:ext>
    <p:ext uri="{EFAFB233-063F-42B5-8137-9DF3F51BA10A}">
      <p15:sldGuideLst xmlns:p15="http://schemas.microsoft.com/office/powerpoint/2012/main">
        <p15:guide id="1" orient="horz" pos="2688">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zi Nari" initials="RN" lastIdx="2" clrIdx="0">
    <p:extLst>
      <p:ext uri="{19B8F6BF-5375-455C-9EA6-DF929625EA0E}">
        <p15:presenceInfo xmlns:p15="http://schemas.microsoft.com/office/powerpoint/2012/main" userId="cad0834913d4052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EFEFE"/>
    <a:srgbClr val="BF9DAC"/>
    <a:srgbClr val="256102"/>
    <a:srgbClr val="133704"/>
    <a:srgbClr val="1B932A"/>
    <a:srgbClr val="567B42"/>
    <a:srgbClr val="62A100"/>
    <a:srgbClr val="DF0025"/>
    <a:srgbClr val="F0FFF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0106"/>
    <p:restoredTop sz="58667" autoAdjust="0"/>
  </p:normalViewPr>
  <p:slideViewPr>
    <p:cSldViewPr>
      <p:cViewPr varScale="1">
        <p:scale>
          <a:sx n="57" d="100"/>
          <a:sy n="57" d="100"/>
        </p:scale>
        <p:origin x="176" y="880"/>
      </p:cViewPr>
      <p:guideLst>
        <p:guide orient="horz" pos="2688"/>
        <p:guide pos="2880"/>
      </p:guideLst>
    </p:cSldViewPr>
  </p:slideViewPr>
  <p:outlineViewPr>
    <p:cViewPr>
      <p:scale>
        <a:sx n="33" d="100"/>
        <a:sy n="33" d="100"/>
      </p:scale>
      <p:origin x="0" y="33696"/>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8.xml"/><Relationship Id="rId299" Type="http://schemas.openxmlformats.org/officeDocument/2006/relationships/slide" Target="slides/slide260.xml"/><Relationship Id="rId21" Type="http://schemas.openxmlformats.org/officeDocument/2006/relationships/slideMaster" Target="slideMasters/slideMaster21.xml"/><Relationship Id="rId63" Type="http://schemas.openxmlformats.org/officeDocument/2006/relationships/slide" Target="slides/slide24.xml"/><Relationship Id="rId159" Type="http://schemas.openxmlformats.org/officeDocument/2006/relationships/slide" Target="slides/slide120.xml"/><Relationship Id="rId324" Type="http://schemas.openxmlformats.org/officeDocument/2006/relationships/slide" Target="slides/slide285.xml"/><Relationship Id="rId170" Type="http://schemas.openxmlformats.org/officeDocument/2006/relationships/slide" Target="slides/slide131.xml"/><Relationship Id="rId226" Type="http://schemas.openxmlformats.org/officeDocument/2006/relationships/slide" Target="slides/slide187.xml"/><Relationship Id="rId268" Type="http://schemas.openxmlformats.org/officeDocument/2006/relationships/slide" Target="slides/slide229.xml"/><Relationship Id="rId32" Type="http://schemas.openxmlformats.org/officeDocument/2006/relationships/slideMaster" Target="slideMasters/slideMaster32.xml"/><Relationship Id="rId74" Type="http://schemas.openxmlformats.org/officeDocument/2006/relationships/slide" Target="slides/slide35.xml"/><Relationship Id="rId128" Type="http://schemas.openxmlformats.org/officeDocument/2006/relationships/slide" Target="slides/slide89.xml"/><Relationship Id="rId335" Type="http://schemas.openxmlformats.org/officeDocument/2006/relationships/slide" Target="slides/slide296.xml"/><Relationship Id="rId5" Type="http://schemas.openxmlformats.org/officeDocument/2006/relationships/slideMaster" Target="slideMasters/slideMaster5.xml"/><Relationship Id="rId181" Type="http://schemas.openxmlformats.org/officeDocument/2006/relationships/slide" Target="slides/slide142.xml"/><Relationship Id="rId237" Type="http://schemas.openxmlformats.org/officeDocument/2006/relationships/slide" Target="slides/slide198.xml"/><Relationship Id="rId279" Type="http://schemas.openxmlformats.org/officeDocument/2006/relationships/slide" Target="slides/slide240.xml"/><Relationship Id="rId43" Type="http://schemas.openxmlformats.org/officeDocument/2006/relationships/slide" Target="slides/slide4.xml"/><Relationship Id="rId139" Type="http://schemas.openxmlformats.org/officeDocument/2006/relationships/slide" Target="slides/slide100.xml"/><Relationship Id="rId290" Type="http://schemas.openxmlformats.org/officeDocument/2006/relationships/slide" Target="slides/slide251.xml"/><Relationship Id="rId304" Type="http://schemas.openxmlformats.org/officeDocument/2006/relationships/slide" Target="slides/slide265.xml"/><Relationship Id="rId346" Type="http://schemas.openxmlformats.org/officeDocument/2006/relationships/slide" Target="slides/slide307.xml"/><Relationship Id="rId85" Type="http://schemas.openxmlformats.org/officeDocument/2006/relationships/slide" Target="slides/slide46.xml"/><Relationship Id="rId150" Type="http://schemas.openxmlformats.org/officeDocument/2006/relationships/slide" Target="slides/slide111.xml"/><Relationship Id="rId192" Type="http://schemas.openxmlformats.org/officeDocument/2006/relationships/slide" Target="slides/slide153.xml"/><Relationship Id="rId206" Type="http://schemas.openxmlformats.org/officeDocument/2006/relationships/slide" Target="slides/slide167.xml"/><Relationship Id="rId248" Type="http://schemas.openxmlformats.org/officeDocument/2006/relationships/slide" Target="slides/slide209.xml"/><Relationship Id="rId12" Type="http://schemas.openxmlformats.org/officeDocument/2006/relationships/slideMaster" Target="slideMasters/slideMaster12.xml"/><Relationship Id="rId108" Type="http://schemas.openxmlformats.org/officeDocument/2006/relationships/slide" Target="slides/slide69.xml"/><Relationship Id="rId315" Type="http://schemas.openxmlformats.org/officeDocument/2006/relationships/slide" Target="slides/slide276.xml"/><Relationship Id="rId357" Type="http://schemas.openxmlformats.org/officeDocument/2006/relationships/theme" Target="theme/theme1.xml"/><Relationship Id="rId54" Type="http://schemas.openxmlformats.org/officeDocument/2006/relationships/slide" Target="slides/slide15.xml"/><Relationship Id="rId96" Type="http://schemas.openxmlformats.org/officeDocument/2006/relationships/slide" Target="slides/slide57.xml"/><Relationship Id="rId161" Type="http://schemas.openxmlformats.org/officeDocument/2006/relationships/slide" Target="slides/slide122.xml"/><Relationship Id="rId217" Type="http://schemas.openxmlformats.org/officeDocument/2006/relationships/slide" Target="slides/slide178.xml"/><Relationship Id="rId259" Type="http://schemas.openxmlformats.org/officeDocument/2006/relationships/slide" Target="slides/slide220.xml"/><Relationship Id="rId23" Type="http://schemas.openxmlformats.org/officeDocument/2006/relationships/slideMaster" Target="slideMasters/slideMaster23.xml"/><Relationship Id="rId119" Type="http://schemas.openxmlformats.org/officeDocument/2006/relationships/slide" Target="slides/slide80.xml"/><Relationship Id="rId270" Type="http://schemas.openxmlformats.org/officeDocument/2006/relationships/slide" Target="slides/slide231.xml"/><Relationship Id="rId326" Type="http://schemas.openxmlformats.org/officeDocument/2006/relationships/slide" Target="slides/slide287.xml"/><Relationship Id="rId65" Type="http://schemas.openxmlformats.org/officeDocument/2006/relationships/slide" Target="slides/slide26.xml"/><Relationship Id="rId130" Type="http://schemas.openxmlformats.org/officeDocument/2006/relationships/slide" Target="slides/slide91.xml"/><Relationship Id="rId172" Type="http://schemas.openxmlformats.org/officeDocument/2006/relationships/slide" Target="slides/slide133.xml"/><Relationship Id="rId228" Type="http://schemas.openxmlformats.org/officeDocument/2006/relationships/slide" Target="slides/slide189.xml"/><Relationship Id="rId281" Type="http://schemas.openxmlformats.org/officeDocument/2006/relationships/slide" Target="slides/slide242.xml"/><Relationship Id="rId337" Type="http://schemas.openxmlformats.org/officeDocument/2006/relationships/slide" Target="slides/slide298.xml"/><Relationship Id="rId34" Type="http://schemas.openxmlformats.org/officeDocument/2006/relationships/slideMaster" Target="slideMasters/slideMaster34.xml"/><Relationship Id="rId76" Type="http://schemas.openxmlformats.org/officeDocument/2006/relationships/slide" Target="slides/slide37.xml"/><Relationship Id="rId141" Type="http://schemas.openxmlformats.org/officeDocument/2006/relationships/slide" Target="slides/slide102.xml"/><Relationship Id="rId7" Type="http://schemas.openxmlformats.org/officeDocument/2006/relationships/slideMaster" Target="slideMasters/slideMaster7.xml"/><Relationship Id="rId183" Type="http://schemas.openxmlformats.org/officeDocument/2006/relationships/slide" Target="slides/slide144.xml"/><Relationship Id="rId239" Type="http://schemas.openxmlformats.org/officeDocument/2006/relationships/slide" Target="slides/slide200.xml"/><Relationship Id="rId250" Type="http://schemas.openxmlformats.org/officeDocument/2006/relationships/slide" Target="slides/slide211.xml"/><Relationship Id="rId292" Type="http://schemas.openxmlformats.org/officeDocument/2006/relationships/slide" Target="slides/slide253.xml"/><Relationship Id="rId306" Type="http://schemas.openxmlformats.org/officeDocument/2006/relationships/slide" Target="slides/slide267.xml"/><Relationship Id="rId45" Type="http://schemas.openxmlformats.org/officeDocument/2006/relationships/slide" Target="slides/slide6.xml"/><Relationship Id="rId87" Type="http://schemas.openxmlformats.org/officeDocument/2006/relationships/slide" Target="slides/slide48.xml"/><Relationship Id="rId110" Type="http://schemas.openxmlformats.org/officeDocument/2006/relationships/slide" Target="slides/slide71.xml"/><Relationship Id="rId348" Type="http://schemas.openxmlformats.org/officeDocument/2006/relationships/slide" Target="slides/slide309.xml"/><Relationship Id="rId152" Type="http://schemas.openxmlformats.org/officeDocument/2006/relationships/slide" Target="slides/slide113.xml"/><Relationship Id="rId194" Type="http://schemas.openxmlformats.org/officeDocument/2006/relationships/slide" Target="slides/slide155.xml"/><Relationship Id="rId208" Type="http://schemas.openxmlformats.org/officeDocument/2006/relationships/slide" Target="slides/slide169.xml"/><Relationship Id="rId261" Type="http://schemas.openxmlformats.org/officeDocument/2006/relationships/slide" Target="slides/slide222.xml"/><Relationship Id="rId14" Type="http://schemas.openxmlformats.org/officeDocument/2006/relationships/slideMaster" Target="slideMasters/slideMaster14.xml"/><Relationship Id="rId56" Type="http://schemas.openxmlformats.org/officeDocument/2006/relationships/slide" Target="slides/slide17.xml"/><Relationship Id="rId317" Type="http://schemas.openxmlformats.org/officeDocument/2006/relationships/slide" Target="slides/slide278.xml"/><Relationship Id="rId98" Type="http://schemas.openxmlformats.org/officeDocument/2006/relationships/slide" Target="slides/slide59.xml"/><Relationship Id="rId121" Type="http://schemas.openxmlformats.org/officeDocument/2006/relationships/slide" Target="slides/slide82.xml"/><Relationship Id="rId163" Type="http://schemas.openxmlformats.org/officeDocument/2006/relationships/slide" Target="slides/slide124.xml"/><Relationship Id="rId219" Type="http://schemas.openxmlformats.org/officeDocument/2006/relationships/slide" Target="slides/slide180.xml"/><Relationship Id="rId230" Type="http://schemas.openxmlformats.org/officeDocument/2006/relationships/slide" Target="slides/slide191.xml"/><Relationship Id="rId25" Type="http://schemas.openxmlformats.org/officeDocument/2006/relationships/slideMaster" Target="slideMasters/slideMaster25.xml"/><Relationship Id="rId46" Type="http://schemas.openxmlformats.org/officeDocument/2006/relationships/slide" Target="slides/slide7.xml"/><Relationship Id="rId67" Type="http://schemas.openxmlformats.org/officeDocument/2006/relationships/slide" Target="slides/slide28.xml"/><Relationship Id="rId272" Type="http://schemas.openxmlformats.org/officeDocument/2006/relationships/slide" Target="slides/slide233.xml"/><Relationship Id="rId293" Type="http://schemas.openxmlformats.org/officeDocument/2006/relationships/slide" Target="slides/slide254.xml"/><Relationship Id="rId307" Type="http://schemas.openxmlformats.org/officeDocument/2006/relationships/slide" Target="slides/slide268.xml"/><Relationship Id="rId328" Type="http://schemas.openxmlformats.org/officeDocument/2006/relationships/slide" Target="slides/slide289.xml"/><Relationship Id="rId349" Type="http://schemas.openxmlformats.org/officeDocument/2006/relationships/slide" Target="slides/slide310.xml"/><Relationship Id="rId88" Type="http://schemas.openxmlformats.org/officeDocument/2006/relationships/slide" Target="slides/slide49.xml"/><Relationship Id="rId111" Type="http://schemas.openxmlformats.org/officeDocument/2006/relationships/slide" Target="slides/slide72.xml"/><Relationship Id="rId132" Type="http://schemas.openxmlformats.org/officeDocument/2006/relationships/slide" Target="slides/slide93.xml"/><Relationship Id="rId153" Type="http://schemas.openxmlformats.org/officeDocument/2006/relationships/slide" Target="slides/slide114.xml"/><Relationship Id="rId174" Type="http://schemas.openxmlformats.org/officeDocument/2006/relationships/slide" Target="slides/slide135.xml"/><Relationship Id="rId195" Type="http://schemas.openxmlformats.org/officeDocument/2006/relationships/slide" Target="slides/slide156.xml"/><Relationship Id="rId209" Type="http://schemas.openxmlformats.org/officeDocument/2006/relationships/slide" Target="slides/slide170.xml"/><Relationship Id="rId220" Type="http://schemas.openxmlformats.org/officeDocument/2006/relationships/slide" Target="slides/slide181.xml"/><Relationship Id="rId241" Type="http://schemas.openxmlformats.org/officeDocument/2006/relationships/slide" Target="slides/slide202.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8.xml"/><Relationship Id="rId262" Type="http://schemas.openxmlformats.org/officeDocument/2006/relationships/slide" Target="slides/slide223.xml"/><Relationship Id="rId283" Type="http://schemas.openxmlformats.org/officeDocument/2006/relationships/slide" Target="slides/slide244.xml"/><Relationship Id="rId318" Type="http://schemas.openxmlformats.org/officeDocument/2006/relationships/slide" Target="slides/slide279.xml"/><Relationship Id="rId339" Type="http://schemas.openxmlformats.org/officeDocument/2006/relationships/slide" Target="slides/slide300.xml"/><Relationship Id="rId78" Type="http://schemas.openxmlformats.org/officeDocument/2006/relationships/slide" Target="slides/slide39.xml"/><Relationship Id="rId99" Type="http://schemas.openxmlformats.org/officeDocument/2006/relationships/slide" Target="slides/slide60.xml"/><Relationship Id="rId101" Type="http://schemas.openxmlformats.org/officeDocument/2006/relationships/slide" Target="slides/slide62.xml"/><Relationship Id="rId122" Type="http://schemas.openxmlformats.org/officeDocument/2006/relationships/slide" Target="slides/slide83.xml"/><Relationship Id="rId143" Type="http://schemas.openxmlformats.org/officeDocument/2006/relationships/slide" Target="slides/slide104.xml"/><Relationship Id="rId164" Type="http://schemas.openxmlformats.org/officeDocument/2006/relationships/slide" Target="slides/slide125.xml"/><Relationship Id="rId185" Type="http://schemas.openxmlformats.org/officeDocument/2006/relationships/slide" Target="slides/slide146.xml"/><Relationship Id="rId350" Type="http://schemas.openxmlformats.org/officeDocument/2006/relationships/slide" Target="slides/slide311.xml"/><Relationship Id="rId9" Type="http://schemas.openxmlformats.org/officeDocument/2006/relationships/slideMaster" Target="slideMasters/slideMaster9.xml"/><Relationship Id="rId210" Type="http://schemas.openxmlformats.org/officeDocument/2006/relationships/slide" Target="slides/slide171.xml"/><Relationship Id="rId26" Type="http://schemas.openxmlformats.org/officeDocument/2006/relationships/slideMaster" Target="slideMasters/slideMaster26.xml"/><Relationship Id="rId231" Type="http://schemas.openxmlformats.org/officeDocument/2006/relationships/slide" Target="slides/slide192.xml"/><Relationship Id="rId252" Type="http://schemas.openxmlformats.org/officeDocument/2006/relationships/slide" Target="slides/slide213.xml"/><Relationship Id="rId273" Type="http://schemas.openxmlformats.org/officeDocument/2006/relationships/slide" Target="slides/slide234.xml"/><Relationship Id="rId294" Type="http://schemas.openxmlformats.org/officeDocument/2006/relationships/slide" Target="slides/slide255.xml"/><Relationship Id="rId308" Type="http://schemas.openxmlformats.org/officeDocument/2006/relationships/slide" Target="slides/slide269.xml"/><Relationship Id="rId329" Type="http://schemas.openxmlformats.org/officeDocument/2006/relationships/slide" Target="slides/slide290.xml"/><Relationship Id="rId47" Type="http://schemas.openxmlformats.org/officeDocument/2006/relationships/slide" Target="slides/slide8.xml"/><Relationship Id="rId68" Type="http://schemas.openxmlformats.org/officeDocument/2006/relationships/slide" Target="slides/slide29.xml"/><Relationship Id="rId89" Type="http://schemas.openxmlformats.org/officeDocument/2006/relationships/slide" Target="slides/slide50.xml"/><Relationship Id="rId112" Type="http://schemas.openxmlformats.org/officeDocument/2006/relationships/slide" Target="slides/slide73.xml"/><Relationship Id="rId133" Type="http://schemas.openxmlformats.org/officeDocument/2006/relationships/slide" Target="slides/slide94.xml"/><Relationship Id="rId154" Type="http://schemas.openxmlformats.org/officeDocument/2006/relationships/slide" Target="slides/slide115.xml"/><Relationship Id="rId175" Type="http://schemas.openxmlformats.org/officeDocument/2006/relationships/slide" Target="slides/slide136.xml"/><Relationship Id="rId340" Type="http://schemas.openxmlformats.org/officeDocument/2006/relationships/slide" Target="slides/slide301.xml"/><Relationship Id="rId196" Type="http://schemas.openxmlformats.org/officeDocument/2006/relationships/slide" Target="slides/slide157.xml"/><Relationship Id="rId200" Type="http://schemas.openxmlformats.org/officeDocument/2006/relationships/slide" Target="slides/slide161.xml"/><Relationship Id="rId16" Type="http://schemas.openxmlformats.org/officeDocument/2006/relationships/slideMaster" Target="slideMasters/slideMaster16.xml"/><Relationship Id="rId221" Type="http://schemas.openxmlformats.org/officeDocument/2006/relationships/slide" Target="slides/slide182.xml"/><Relationship Id="rId242" Type="http://schemas.openxmlformats.org/officeDocument/2006/relationships/slide" Target="slides/slide203.xml"/><Relationship Id="rId263" Type="http://schemas.openxmlformats.org/officeDocument/2006/relationships/slide" Target="slides/slide224.xml"/><Relationship Id="rId284" Type="http://schemas.openxmlformats.org/officeDocument/2006/relationships/slide" Target="slides/slide245.xml"/><Relationship Id="rId319" Type="http://schemas.openxmlformats.org/officeDocument/2006/relationships/slide" Target="slides/slide280.xml"/><Relationship Id="rId37" Type="http://schemas.openxmlformats.org/officeDocument/2006/relationships/slideMaster" Target="slideMasters/slideMaster37.xml"/><Relationship Id="rId58" Type="http://schemas.openxmlformats.org/officeDocument/2006/relationships/slide" Target="slides/slide19.xml"/><Relationship Id="rId79" Type="http://schemas.openxmlformats.org/officeDocument/2006/relationships/slide" Target="slides/slide40.xml"/><Relationship Id="rId102" Type="http://schemas.openxmlformats.org/officeDocument/2006/relationships/slide" Target="slides/slide63.xml"/><Relationship Id="rId123" Type="http://schemas.openxmlformats.org/officeDocument/2006/relationships/slide" Target="slides/slide84.xml"/><Relationship Id="rId144" Type="http://schemas.openxmlformats.org/officeDocument/2006/relationships/slide" Target="slides/slide105.xml"/><Relationship Id="rId330" Type="http://schemas.openxmlformats.org/officeDocument/2006/relationships/slide" Target="slides/slide291.xml"/><Relationship Id="rId90" Type="http://schemas.openxmlformats.org/officeDocument/2006/relationships/slide" Target="slides/slide51.xml"/><Relationship Id="rId165" Type="http://schemas.openxmlformats.org/officeDocument/2006/relationships/slide" Target="slides/slide126.xml"/><Relationship Id="rId186" Type="http://schemas.openxmlformats.org/officeDocument/2006/relationships/slide" Target="slides/slide147.xml"/><Relationship Id="rId351" Type="http://schemas.openxmlformats.org/officeDocument/2006/relationships/slide" Target="slides/slide312.xml"/><Relationship Id="rId211" Type="http://schemas.openxmlformats.org/officeDocument/2006/relationships/slide" Target="slides/slide172.xml"/><Relationship Id="rId232" Type="http://schemas.openxmlformats.org/officeDocument/2006/relationships/slide" Target="slides/slide193.xml"/><Relationship Id="rId253" Type="http://schemas.openxmlformats.org/officeDocument/2006/relationships/slide" Target="slides/slide214.xml"/><Relationship Id="rId274" Type="http://schemas.openxmlformats.org/officeDocument/2006/relationships/slide" Target="slides/slide235.xml"/><Relationship Id="rId295" Type="http://schemas.openxmlformats.org/officeDocument/2006/relationships/slide" Target="slides/slide256.xml"/><Relationship Id="rId309" Type="http://schemas.openxmlformats.org/officeDocument/2006/relationships/slide" Target="slides/slide270.xml"/><Relationship Id="rId27" Type="http://schemas.openxmlformats.org/officeDocument/2006/relationships/slideMaster" Target="slideMasters/slideMaster27.xml"/><Relationship Id="rId48" Type="http://schemas.openxmlformats.org/officeDocument/2006/relationships/slide" Target="slides/slide9.xml"/><Relationship Id="rId69" Type="http://schemas.openxmlformats.org/officeDocument/2006/relationships/slide" Target="slides/slide30.xml"/><Relationship Id="rId113" Type="http://schemas.openxmlformats.org/officeDocument/2006/relationships/slide" Target="slides/slide74.xml"/><Relationship Id="rId134" Type="http://schemas.openxmlformats.org/officeDocument/2006/relationships/slide" Target="slides/slide95.xml"/><Relationship Id="rId320" Type="http://schemas.openxmlformats.org/officeDocument/2006/relationships/slide" Target="slides/slide281.xml"/><Relationship Id="rId80" Type="http://schemas.openxmlformats.org/officeDocument/2006/relationships/slide" Target="slides/slide41.xml"/><Relationship Id="rId155" Type="http://schemas.openxmlformats.org/officeDocument/2006/relationships/slide" Target="slides/slide116.xml"/><Relationship Id="rId176" Type="http://schemas.openxmlformats.org/officeDocument/2006/relationships/slide" Target="slides/slide137.xml"/><Relationship Id="rId197" Type="http://schemas.openxmlformats.org/officeDocument/2006/relationships/slide" Target="slides/slide158.xml"/><Relationship Id="rId341" Type="http://schemas.openxmlformats.org/officeDocument/2006/relationships/slide" Target="slides/slide302.xml"/><Relationship Id="rId201" Type="http://schemas.openxmlformats.org/officeDocument/2006/relationships/slide" Target="slides/slide162.xml"/><Relationship Id="rId222" Type="http://schemas.openxmlformats.org/officeDocument/2006/relationships/slide" Target="slides/slide183.xml"/><Relationship Id="rId243" Type="http://schemas.openxmlformats.org/officeDocument/2006/relationships/slide" Target="slides/slide204.xml"/><Relationship Id="rId264" Type="http://schemas.openxmlformats.org/officeDocument/2006/relationships/slide" Target="slides/slide225.xml"/><Relationship Id="rId285" Type="http://schemas.openxmlformats.org/officeDocument/2006/relationships/slide" Target="slides/slide246.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0.xml"/><Relationship Id="rId103" Type="http://schemas.openxmlformats.org/officeDocument/2006/relationships/slide" Target="slides/slide64.xml"/><Relationship Id="rId124" Type="http://schemas.openxmlformats.org/officeDocument/2006/relationships/slide" Target="slides/slide85.xml"/><Relationship Id="rId310" Type="http://schemas.openxmlformats.org/officeDocument/2006/relationships/slide" Target="slides/slide271.xml"/><Relationship Id="rId70" Type="http://schemas.openxmlformats.org/officeDocument/2006/relationships/slide" Target="slides/slide31.xml"/><Relationship Id="rId91" Type="http://schemas.openxmlformats.org/officeDocument/2006/relationships/slide" Target="slides/slide52.xml"/><Relationship Id="rId145" Type="http://schemas.openxmlformats.org/officeDocument/2006/relationships/slide" Target="slides/slide106.xml"/><Relationship Id="rId166" Type="http://schemas.openxmlformats.org/officeDocument/2006/relationships/slide" Target="slides/slide127.xml"/><Relationship Id="rId187" Type="http://schemas.openxmlformats.org/officeDocument/2006/relationships/slide" Target="slides/slide148.xml"/><Relationship Id="rId331" Type="http://schemas.openxmlformats.org/officeDocument/2006/relationships/slide" Target="slides/slide292.xml"/><Relationship Id="rId352" Type="http://schemas.openxmlformats.org/officeDocument/2006/relationships/slide" Target="slides/slide313.xml"/><Relationship Id="rId1" Type="http://schemas.openxmlformats.org/officeDocument/2006/relationships/slideMaster" Target="slideMasters/slideMaster1.xml"/><Relationship Id="rId212" Type="http://schemas.openxmlformats.org/officeDocument/2006/relationships/slide" Target="slides/slide173.xml"/><Relationship Id="rId233" Type="http://schemas.openxmlformats.org/officeDocument/2006/relationships/slide" Target="slides/slide194.xml"/><Relationship Id="rId254" Type="http://schemas.openxmlformats.org/officeDocument/2006/relationships/slide" Target="slides/slide215.xml"/><Relationship Id="rId28" Type="http://schemas.openxmlformats.org/officeDocument/2006/relationships/slideMaster" Target="slideMasters/slideMaster28.xml"/><Relationship Id="rId49" Type="http://schemas.openxmlformats.org/officeDocument/2006/relationships/slide" Target="slides/slide10.xml"/><Relationship Id="rId114" Type="http://schemas.openxmlformats.org/officeDocument/2006/relationships/slide" Target="slides/slide75.xml"/><Relationship Id="rId275" Type="http://schemas.openxmlformats.org/officeDocument/2006/relationships/slide" Target="slides/slide236.xml"/><Relationship Id="rId296" Type="http://schemas.openxmlformats.org/officeDocument/2006/relationships/slide" Target="slides/slide257.xml"/><Relationship Id="rId300" Type="http://schemas.openxmlformats.org/officeDocument/2006/relationships/slide" Target="slides/slide261.xml"/><Relationship Id="rId60" Type="http://schemas.openxmlformats.org/officeDocument/2006/relationships/slide" Target="slides/slide21.xml"/><Relationship Id="rId81" Type="http://schemas.openxmlformats.org/officeDocument/2006/relationships/slide" Target="slides/slide42.xml"/><Relationship Id="rId135" Type="http://schemas.openxmlformats.org/officeDocument/2006/relationships/slide" Target="slides/slide96.xml"/><Relationship Id="rId156" Type="http://schemas.openxmlformats.org/officeDocument/2006/relationships/slide" Target="slides/slide117.xml"/><Relationship Id="rId177" Type="http://schemas.openxmlformats.org/officeDocument/2006/relationships/slide" Target="slides/slide138.xml"/><Relationship Id="rId198" Type="http://schemas.openxmlformats.org/officeDocument/2006/relationships/slide" Target="slides/slide159.xml"/><Relationship Id="rId321" Type="http://schemas.openxmlformats.org/officeDocument/2006/relationships/slide" Target="slides/slide282.xml"/><Relationship Id="rId342" Type="http://schemas.openxmlformats.org/officeDocument/2006/relationships/slide" Target="slides/slide303.xml"/><Relationship Id="rId202" Type="http://schemas.openxmlformats.org/officeDocument/2006/relationships/slide" Target="slides/slide163.xml"/><Relationship Id="rId223" Type="http://schemas.openxmlformats.org/officeDocument/2006/relationships/slide" Target="slides/slide184.xml"/><Relationship Id="rId244" Type="http://schemas.openxmlformats.org/officeDocument/2006/relationships/slide" Target="slides/slide205.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26.xml"/><Relationship Id="rId286" Type="http://schemas.openxmlformats.org/officeDocument/2006/relationships/slide" Target="slides/slide247.xml"/><Relationship Id="rId50" Type="http://schemas.openxmlformats.org/officeDocument/2006/relationships/slide" Target="slides/slide11.xml"/><Relationship Id="rId104" Type="http://schemas.openxmlformats.org/officeDocument/2006/relationships/slide" Target="slides/slide65.xml"/><Relationship Id="rId125" Type="http://schemas.openxmlformats.org/officeDocument/2006/relationships/slide" Target="slides/slide86.xml"/><Relationship Id="rId146" Type="http://schemas.openxmlformats.org/officeDocument/2006/relationships/slide" Target="slides/slide107.xml"/><Relationship Id="rId167" Type="http://schemas.openxmlformats.org/officeDocument/2006/relationships/slide" Target="slides/slide128.xml"/><Relationship Id="rId188" Type="http://schemas.openxmlformats.org/officeDocument/2006/relationships/slide" Target="slides/slide149.xml"/><Relationship Id="rId311" Type="http://schemas.openxmlformats.org/officeDocument/2006/relationships/slide" Target="slides/slide272.xml"/><Relationship Id="rId332" Type="http://schemas.openxmlformats.org/officeDocument/2006/relationships/slide" Target="slides/slide293.xml"/><Relationship Id="rId353" Type="http://schemas.openxmlformats.org/officeDocument/2006/relationships/notesMaster" Target="notesMasters/notesMaster1.xml"/><Relationship Id="rId71" Type="http://schemas.openxmlformats.org/officeDocument/2006/relationships/slide" Target="slides/slide32.xml"/><Relationship Id="rId92" Type="http://schemas.openxmlformats.org/officeDocument/2006/relationships/slide" Target="slides/slide53.xml"/><Relationship Id="rId213" Type="http://schemas.openxmlformats.org/officeDocument/2006/relationships/slide" Target="slides/slide174.xml"/><Relationship Id="rId234" Type="http://schemas.openxmlformats.org/officeDocument/2006/relationships/slide" Target="slides/slide195.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16.xml"/><Relationship Id="rId276" Type="http://schemas.openxmlformats.org/officeDocument/2006/relationships/slide" Target="slides/slide237.xml"/><Relationship Id="rId297" Type="http://schemas.openxmlformats.org/officeDocument/2006/relationships/slide" Target="slides/slide258.xml"/><Relationship Id="rId40" Type="http://schemas.openxmlformats.org/officeDocument/2006/relationships/slide" Target="slides/slide1.xml"/><Relationship Id="rId115" Type="http://schemas.openxmlformats.org/officeDocument/2006/relationships/slide" Target="slides/slide76.xml"/><Relationship Id="rId136" Type="http://schemas.openxmlformats.org/officeDocument/2006/relationships/slide" Target="slides/slide97.xml"/><Relationship Id="rId157" Type="http://schemas.openxmlformats.org/officeDocument/2006/relationships/slide" Target="slides/slide118.xml"/><Relationship Id="rId178" Type="http://schemas.openxmlformats.org/officeDocument/2006/relationships/slide" Target="slides/slide139.xml"/><Relationship Id="rId301" Type="http://schemas.openxmlformats.org/officeDocument/2006/relationships/slide" Target="slides/slide262.xml"/><Relationship Id="rId322" Type="http://schemas.openxmlformats.org/officeDocument/2006/relationships/slide" Target="slides/slide283.xml"/><Relationship Id="rId343" Type="http://schemas.openxmlformats.org/officeDocument/2006/relationships/slide" Target="slides/slide304.xml"/><Relationship Id="rId61" Type="http://schemas.openxmlformats.org/officeDocument/2006/relationships/slide" Target="slides/slide22.xml"/><Relationship Id="rId82" Type="http://schemas.openxmlformats.org/officeDocument/2006/relationships/slide" Target="slides/slide43.xml"/><Relationship Id="rId199" Type="http://schemas.openxmlformats.org/officeDocument/2006/relationships/slide" Target="slides/slide160.xml"/><Relationship Id="rId203" Type="http://schemas.openxmlformats.org/officeDocument/2006/relationships/slide" Target="slides/slide164.xml"/><Relationship Id="rId19" Type="http://schemas.openxmlformats.org/officeDocument/2006/relationships/slideMaster" Target="slideMasters/slideMaster19.xml"/><Relationship Id="rId224" Type="http://schemas.openxmlformats.org/officeDocument/2006/relationships/slide" Target="slides/slide185.xml"/><Relationship Id="rId245" Type="http://schemas.openxmlformats.org/officeDocument/2006/relationships/slide" Target="slides/slide206.xml"/><Relationship Id="rId266" Type="http://schemas.openxmlformats.org/officeDocument/2006/relationships/slide" Target="slides/slide227.xml"/><Relationship Id="rId287" Type="http://schemas.openxmlformats.org/officeDocument/2006/relationships/slide" Target="slides/slide248.xml"/><Relationship Id="rId30" Type="http://schemas.openxmlformats.org/officeDocument/2006/relationships/slideMaster" Target="slideMasters/slideMaster30.xml"/><Relationship Id="rId105" Type="http://schemas.openxmlformats.org/officeDocument/2006/relationships/slide" Target="slides/slide66.xml"/><Relationship Id="rId126" Type="http://schemas.openxmlformats.org/officeDocument/2006/relationships/slide" Target="slides/slide87.xml"/><Relationship Id="rId147" Type="http://schemas.openxmlformats.org/officeDocument/2006/relationships/slide" Target="slides/slide108.xml"/><Relationship Id="rId168" Type="http://schemas.openxmlformats.org/officeDocument/2006/relationships/slide" Target="slides/slide129.xml"/><Relationship Id="rId312" Type="http://schemas.openxmlformats.org/officeDocument/2006/relationships/slide" Target="slides/slide273.xml"/><Relationship Id="rId333" Type="http://schemas.openxmlformats.org/officeDocument/2006/relationships/slide" Target="slides/slide294.xml"/><Relationship Id="rId354" Type="http://schemas.openxmlformats.org/officeDocument/2006/relationships/commentAuthors" Target="commentAuthors.xml"/><Relationship Id="rId51" Type="http://schemas.openxmlformats.org/officeDocument/2006/relationships/slide" Target="slides/slide12.xml"/><Relationship Id="rId72" Type="http://schemas.openxmlformats.org/officeDocument/2006/relationships/slide" Target="slides/slide33.xml"/><Relationship Id="rId93" Type="http://schemas.openxmlformats.org/officeDocument/2006/relationships/slide" Target="slides/slide54.xml"/><Relationship Id="rId189" Type="http://schemas.openxmlformats.org/officeDocument/2006/relationships/slide" Target="slides/slide150.xml"/><Relationship Id="rId3" Type="http://schemas.openxmlformats.org/officeDocument/2006/relationships/slideMaster" Target="slideMasters/slideMaster3.xml"/><Relationship Id="rId214" Type="http://schemas.openxmlformats.org/officeDocument/2006/relationships/slide" Target="slides/slide175.xml"/><Relationship Id="rId235" Type="http://schemas.openxmlformats.org/officeDocument/2006/relationships/slide" Target="slides/slide196.xml"/><Relationship Id="rId256" Type="http://schemas.openxmlformats.org/officeDocument/2006/relationships/slide" Target="slides/slide217.xml"/><Relationship Id="rId277" Type="http://schemas.openxmlformats.org/officeDocument/2006/relationships/slide" Target="slides/slide238.xml"/><Relationship Id="rId298" Type="http://schemas.openxmlformats.org/officeDocument/2006/relationships/slide" Target="slides/slide259.xml"/><Relationship Id="rId116" Type="http://schemas.openxmlformats.org/officeDocument/2006/relationships/slide" Target="slides/slide77.xml"/><Relationship Id="rId137" Type="http://schemas.openxmlformats.org/officeDocument/2006/relationships/slide" Target="slides/slide98.xml"/><Relationship Id="rId158" Type="http://schemas.openxmlformats.org/officeDocument/2006/relationships/slide" Target="slides/slide119.xml"/><Relationship Id="rId302" Type="http://schemas.openxmlformats.org/officeDocument/2006/relationships/slide" Target="slides/slide263.xml"/><Relationship Id="rId323" Type="http://schemas.openxmlformats.org/officeDocument/2006/relationships/slide" Target="slides/slide284.xml"/><Relationship Id="rId344" Type="http://schemas.openxmlformats.org/officeDocument/2006/relationships/slide" Target="slides/slide305.xml"/><Relationship Id="rId20" Type="http://schemas.openxmlformats.org/officeDocument/2006/relationships/slideMaster" Target="slideMasters/slideMaster20.xml"/><Relationship Id="rId41" Type="http://schemas.openxmlformats.org/officeDocument/2006/relationships/slide" Target="slides/slide2.xml"/><Relationship Id="rId62" Type="http://schemas.openxmlformats.org/officeDocument/2006/relationships/slide" Target="slides/slide23.xml"/><Relationship Id="rId83" Type="http://schemas.openxmlformats.org/officeDocument/2006/relationships/slide" Target="slides/slide44.xml"/><Relationship Id="rId179" Type="http://schemas.openxmlformats.org/officeDocument/2006/relationships/slide" Target="slides/slide140.xml"/><Relationship Id="rId190" Type="http://schemas.openxmlformats.org/officeDocument/2006/relationships/slide" Target="slides/slide151.xml"/><Relationship Id="rId204" Type="http://schemas.openxmlformats.org/officeDocument/2006/relationships/slide" Target="slides/slide165.xml"/><Relationship Id="rId225" Type="http://schemas.openxmlformats.org/officeDocument/2006/relationships/slide" Target="slides/slide186.xml"/><Relationship Id="rId246" Type="http://schemas.openxmlformats.org/officeDocument/2006/relationships/slide" Target="slides/slide207.xml"/><Relationship Id="rId267" Type="http://schemas.openxmlformats.org/officeDocument/2006/relationships/slide" Target="slides/slide228.xml"/><Relationship Id="rId288" Type="http://schemas.openxmlformats.org/officeDocument/2006/relationships/slide" Target="slides/slide249.xml"/><Relationship Id="rId106" Type="http://schemas.openxmlformats.org/officeDocument/2006/relationships/slide" Target="slides/slide67.xml"/><Relationship Id="rId127" Type="http://schemas.openxmlformats.org/officeDocument/2006/relationships/slide" Target="slides/slide88.xml"/><Relationship Id="rId313" Type="http://schemas.openxmlformats.org/officeDocument/2006/relationships/slide" Target="slides/slide274.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3.xml"/><Relationship Id="rId73" Type="http://schemas.openxmlformats.org/officeDocument/2006/relationships/slide" Target="slides/slide34.xml"/><Relationship Id="rId94" Type="http://schemas.openxmlformats.org/officeDocument/2006/relationships/slide" Target="slides/slide55.xml"/><Relationship Id="rId148" Type="http://schemas.openxmlformats.org/officeDocument/2006/relationships/slide" Target="slides/slide109.xml"/><Relationship Id="rId169" Type="http://schemas.openxmlformats.org/officeDocument/2006/relationships/slide" Target="slides/slide130.xml"/><Relationship Id="rId334" Type="http://schemas.openxmlformats.org/officeDocument/2006/relationships/slide" Target="slides/slide295.xml"/><Relationship Id="rId355" Type="http://schemas.openxmlformats.org/officeDocument/2006/relationships/presProps" Target="presProps.xml"/><Relationship Id="rId4" Type="http://schemas.openxmlformats.org/officeDocument/2006/relationships/slideMaster" Target="slideMasters/slideMaster4.xml"/><Relationship Id="rId180" Type="http://schemas.openxmlformats.org/officeDocument/2006/relationships/slide" Target="slides/slide141.xml"/><Relationship Id="rId215" Type="http://schemas.openxmlformats.org/officeDocument/2006/relationships/slide" Target="slides/slide176.xml"/><Relationship Id="rId236" Type="http://schemas.openxmlformats.org/officeDocument/2006/relationships/slide" Target="slides/slide197.xml"/><Relationship Id="rId257" Type="http://schemas.openxmlformats.org/officeDocument/2006/relationships/slide" Target="slides/slide218.xml"/><Relationship Id="rId278" Type="http://schemas.openxmlformats.org/officeDocument/2006/relationships/slide" Target="slides/slide239.xml"/><Relationship Id="rId303" Type="http://schemas.openxmlformats.org/officeDocument/2006/relationships/slide" Target="slides/slide264.xml"/><Relationship Id="rId42" Type="http://schemas.openxmlformats.org/officeDocument/2006/relationships/slide" Target="slides/slide3.xml"/><Relationship Id="rId84" Type="http://schemas.openxmlformats.org/officeDocument/2006/relationships/slide" Target="slides/slide45.xml"/><Relationship Id="rId138" Type="http://schemas.openxmlformats.org/officeDocument/2006/relationships/slide" Target="slides/slide99.xml"/><Relationship Id="rId345" Type="http://schemas.openxmlformats.org/officeDocument/2006/relationships/slide" Target="slides/slide306.xml"/><Relationship Id="rId191" Type="http://schemas.openxmlformats.org/officeDocument/2006/relationships/slide" Target="slides/slide152.xml"/><Relationship Id="rId205" Type="http://schemas.openxmlformats.org/officeDocument/2006/relationships/slide" Target="slides/slide166.xml"/><Relationship Id="rId247" Type="http://schemas.openxmlformats.org/officeDocument/2006/relationships/slide" Target="slides/slide208.xml"/><Relationship Id="rId107" Type="http://schemas.openxmlformats.org/officeDocument/2006/relationships/slide" Target="slides/slide68.xml"/><Relationship Id="rId289" Type="http://schemas.openxmlformats.org/officeDocument/2006/relationships/slide" Target="slides/slide250.xml"/><Relationship Id="rId11" Type="http://schemas.openxmlformats.org/officeDocument/2006/relationships/slideMaster" Target="slideMasters/slideMaster11.xml"/><Relationship Id="rId53" Type="http://schemas.openxmlformats.org/officeDocument/2006/relationships/slide" Target="slides/slide14.xml"/><Relationship Id="rId149" Type="http://schemas.openxmlformats.org/officeDocument/2006/relationships/slide" Target="slides/slide110.xml"/><Relationship Id="rId314" Type="http://schemas.openxmlformats.org/officeDocument/2006/relationships/slide" Target="slides/slide275.xml"/><Relationship Id="rId356" Type="http://schemas.openxmlformats.org/officeDocument/2006/relationships/viewProps" Target="viewProps.xml"/><Relationship Id="rId95" Type="http://schemas.openxmlformats.org/officeDocument/2006/relationships/slide" Target="slides/slide56.xml"/><Relationship Id="rId160" Type="http://schemas.openxmlformats.org/officeDocument/2006/relationships/slide" Target="slides/slide121.xml"/><Relationship Id="rId216" Type="http://schemas.openxmlformats.org/officeDocument/2006/relationships/slide" Target="slides/slide177.xml"/><Relationship Id="rId258" Type="http://schemas.openxmlformats.org/officeDocument/2006/relationships/slide" Target="slides/slide219.xml"/><Relationship Id="rId22" Type="http://schemas.openxmlformats.org/officeDocument/2006/relationships/slideMaster" Target="slideMasters/slideMaster22.xml"/><Relationship Id="rId64" Type="http://schemas.openxmlformats.org/officeDocument/2006/relationships/slide" Target="slides/slide25.xml"/><Relationship Id="rId118" Type="http://schemas.openxmlformats.org/officeDocument/2006/relationships/slide" Target="slides/slide79.xml"/><Relationship Id="rId325" Type="http://schemas.openxmlformats.org/officeDocument/2006/relationships/slide" Target="slides/slide286.xml"/><Relationship Id="rId171" Type="http://schemas.openxmlformats.org/officeDocument/2006/relationships/slide" Target="slides/slide132.xml"/><Relationship Id="rId227" Type="http://schemas.openxmlformats.org/officeDocument/2006/relationships/slide" Target="slides/slide188.xml"/><Relationship Id="rId269" Type="http://schemas.openxmlformats.org/officeDocument/2006/relationships/slide" Target="slides/slide230.xml"/><Relationship Id="rId33" Type="http://schemas.openxmlformats.org/officeDocument/2006/relationships/slideMaster" Target="slideMasters/slideMaster33.xml"/><Relationship Id="rId129" Type="http://schemas.openxmlformats.org/officeDocument/2006/relationships/slide" Target="slides/slide90.xml"/><Relationship Id="rId280" Type="http://schemas.openxmlformats.org/officeDocument/2006/relationships/slide" Target="slides/slide241.xml"/><Relationship Id="rId336" Type="http://schemas.openxmlformats.org/officeDocument/2006/relationships/slide" Target="slides/slide297.xml"/><Relationship Id="rId75" Type="http://schemas.openxmlformats.org/officeDocument/2006/relationships/slide" Target="slides/slide36.xml"/><Relationship Id="rId140" Type="http://schemas.openxmlformats.org/officeDocument/2006/relationships/slide" Target="slides/slide101.xml"/><Relationship Id="rId182" Type="http://schemas.openxmlformats.org/officeDocument/2006/relationships/slide" Target="slides/slide143.xml"/><Relationship Id="rId6" Type="http://schemas.openxmlformats.org/officeDocument/2006/relationships/slideMaster" Target="slideMasters/slideMaster6.xml"/><Relationship Id="rId238" Type="http://schemas.openxmlformats.org/officeDocument/2006/relationships/slide" Target="slides/slide199.xml"/><Relationship Id="rId291" Type="http://schemas.openxmlformats.org/officeDocument/2006/relationships/slide" Target="slides/slide252.xml"/><Relationship Id="rId305" Type="http://schemas.openxmlformats.org/officeDocument/2006/relationships/slide" Target="slides/slide266.xml"/><Relationship Id="rId347" Type="http://schemas.openxmlformats.org/officeDocument/2006/relationships/slide" Target="slides/slide308.xml"/><Relationship Id="rId44" Type="http://schemas.openxmlformats.org/officeDocument/2006/relationships/slide" Target="slides/slide5.xml"/><Relationship Id="rId86" Type="http://schemas.openxmlformats.org/officeDocument/2006/relationships/slide" Target="slides/slide47.xml"/><Relationship Id="rId151" Type="http://schemas.openxmlformats.org/officeDocument/2006/relationships/slide" Target="slides/slide112.xml"/><Relationship Id="rId193" Type="http://schemas.openxmlformats.org/officeDocument/2006/relationships/slide" Target="slides/slide154.xml"/><Relationship Id="rId207" Type="http://schemas.openxmlformats.org/officeDocument/2006/relationships/slide" Target="slides/slide168.xml"/><Relationship Id="rId249" Type="http://schemas.openxmlformats.org/officeDocument/2006/relationships/slide" Target="slides/slide210.xml"/><Relationship Id="rId13" Type="http://schemas.openxmlformats.org/officeDocument/2006/relationships/slideMaster" Target="slideMasters/slideMaster13.xml"/><Relationship Id="rId109" Type="http://schemas.openxmlformats.org/officeDocument/2006/relationships/slide" Target="slides/slide70.xml"/><Relationship Id="rId260" Type="http://schemas.openxmlformats.org/officeDocument/2006/relationships/slide" Target="slides/slide221.xml"/><Relationship Id="rId316" Type="http://schemas.openxmlformats.org/officeDocument/2006/relationships/slide" Target="slides/slide277.xml"/><Relationship Id="rId55" Type="http://schemas.openxmlformats.org/officeDocument/2006/relationships/slide" Target="slides/slide16.xml"/><Relationship Id="rId97" Type="http://schemas.openxmlformats.org/officeDocument/2006/relationships/slide" Target="slides/slide58.xml"/><Relationship Id="rId120" Type="http://schemas.openxmlformats.org/officeDocument/2006/relationships/slide" Target="slides/slide81.xml"/><Relationship Id="rId358" Type="http://schemas.openxmlformats.org/officeDocument/2006/relationships/tableStyles" Target="tableStyles.xml"/><Relationship Id="rId162" Type="http://schemas.openxmlformats.org/officeDocument/2006/relationships/slide" Target="slides/slide123.xml"/><Relationship Id="rId218" Type="http://schemas.openxmlformats.org/officeDocument/2006/relationships/slide" Target="slides/slide179.xml"/><Relationship Id="rId271" Type="http://schemas.openxmlformats.org/officeDocument/2006/relationships/slide" Target="slides/slide232.xml"/><Relationship Id="rId24" Type="http://schemas.openxmlformats.org/officeDocument/2006/relationships/slideMaster" Target="slideMasters/slideMaster24.xml"/><Relationship Id="rId66" Type="http://schemas.openxmlformats.org/officeDocument/2006/relationships/slide" Target="slides/slide27.xml"/><Relationship Id="rId131" Type="http://schemas.openxmlformats.org/officeDocument/2006/relationships/slide" Target="slides/slide92.xml"/><Relationship Id="rId327" Type="http://schemas.openxmlformats.org/officeDocument/2006/relationships/slide" Target="slides/slide288.xml"/><Relationship Id="rId173" Type="http://schemas.openxmlformats.org/officeDocument/2006/relationships/slide" Target="slides/slide134.xml"/><Relationship Id="rId229" Type="http://schemas.openxmlformats.org/officeDocument/2006/relationships/slide" Target="slides/slide190.xml"/><Relationship Id="rId240" Type="http://schemas.openxmlformats.org/officeDocument/2006/relationships/slide" Target="slides/slide201.xml"/><Relationship Id="rId35" Type="http://schemas.openxmlformats.org/officeDocument/2006/relationships/slideMaster" Target="slideMasters/slideMaster35.xml"/><Relationship Id="rId77" Type="http://schemas.openxmlformats.org/officeDocument/2006/relationships/slide" Target="slides/slide38.xml"/><Relationship Id="rId100" Type="http://schemas.openxmlformats.org/officeDocument/2006/relationships/slide" Target="slides/slide61.xml"/><Relationship Id="rId282" Type="http://schemas.openxmlformats.org/officeDocument/2006/relationships/slide" Target="slides/slide243.xml"/><Relationship Id="rId338" Type="http://schemas.openxmlformats.org/officeDocument/2006/relationships/slide" Target="slides/slide299.xml"/><Relationship Id="rId8" Type="http://schemas.openxmlformats.org/officeDocument/2006/relationships/slideMaster" Target="slideMasters/slideMaster8.xml"/><Relationship Id="rId142" Type="http://schemas.openxmlformats.org/officeDocument/2006/relationships/slide" Target="slides/slide103.xml"/><Relationship Id="rId184" Type="http://schemas.openxmlformats.org/officeDocument/2006/relationships/slide" Target="slides/slide145.xml"/><Relationship Id="rId251" Type="http://schemas.openxmlformats.org/officeDocument/2006/relationships/slide" Target="slides/slide212.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3-11-17T00:44:42.327" idx="2">
    <p:pos x="4032" y="1040"/>
    <p:text/>
    <p:extLst>
      <p:ext uri="{C676402C-5697-4E1C-873F-D02D1690AC5C}">
        <p15:threadingInfo xmlns:p15="http://schemas.microsoft.com/office/powerpoint/2012/main" timeZoneBias="-180"/>
      </p:ext>
    </p:extLst>
  </p:cm>
</p:cmLst>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DDA26D-1E63-4BDD-BF44-09E61C1A0804}" type="doc">
      <dgm:prSet loTypeId="urn:microsoft.com/office/officeart/2005/8/layout/vList2" loCatId="list" qsTypeId="urn:microsoft.com/office/officeart/2005/8/quickstyle/simple5" qsCatId="simple" csTypeId="urn:microsoft.com/office/officeart/2005/8/colors/accent0_3" csCatId="mainScheme" phldr="1"/>
      <dgm:spPr/>
      <dgm:t>
        <a:bodyPr/>
        <a:lstStyle/>
        <a:p>
          <a:endParaRPr lang="en-US"/>
        </a:p>
      </dgm:t>
    </dgm:pt>
    <dgm:pt modelId="{0B2120AC-47D1-405A-AAFB-5ABE97CBDEAC}">
      <dgm:prSet/>
      <dgm:spPr/>
      <dgm:t>
        <a:bodyPr/>
        <a:lstStyle/>
        <a:p>
          <a:pPr algn="ctr"/>
          <a:r>
            <a:rPr lang="ar-JO" b="1" dirty="0"/>
            <a:t>الإيمان وحده</a:t>
          </a:r>
          <a:endParaRPr lang="en-US" dirty="0"/>
        </a:p>
      </dgm:t>
    </dgm:pt>
    <dgm:pt modelId="{7225817F-D25F-4DE1-8C81-BBC633CC60E1}" type="parTrans" cxnId="{65602302-8FEF-4EC0-AA52-119E7A1D8C7D}">
      <dgm:prSet/>
      <dgm:spPr/>
      <dgm:t>
        <a:bodyPr/>
        <a:lstStyle/>
        <a:p>
          <a:endParaRPr lang="en-US"/>
        </a:p>
      </dgm:t>
    </dgm:pt>
    <dgm:pt modelId="{3B915BB0-FF52-4E5B-BC1E-DD0D7CF0066B}" type="sibTrans" cxnId="{65602302-8FEF-4EC0-AA52-119E7A1D8C7D}">
      <dgm:prSet/>
      <dgm:spPr/>
      <dgm:t>
        <a:bodyPr/>
        <a:lstStyle/>
        <a:p>
          <a:endParaRPr lang="en-US"/>
        </a:p>
      </dgm:t>
    </dgm:pt>
    <dgm:pt modelId="{C0CD6696-29C3-4CEA-AC20-00151A17DA2E}">
      <dgm:prSet/>
      <dgm:spPr/>
      <dgm:t>
        <a:bodyPr/>
        <a:lstStyle/>
        <a:p>
          <a:pPr algn="ctr"/>
          <a:r>
            <a:rPr lang="ar-JO" b="1" dirty="0"/>
            <a:t>المسيح وحده</a:t>
          </a:r>
          <a:endParaRPr lang="en-US" dirty="0"/>
        </a:p>
      </dgm:t>
    </dgm:pt>
    <dgm:pt modelId="{4D8133CE-6C1B-492D-8B83-8AD80619B2CF}" type="parTrans" cxnId="{12A1CDB5-E23E-40AB-B6B3-2373092BE07D}">
      <dgm:prSet/>
      <dgm:spPr/>
      <dgm:t>
        <a:bodyPr/>
        <a:lstStyle/>
        <a:p>
          <a:endParaRPr lang="en-US"/>
        </a:p>
      </dgm:t>
    </dgm:pt>
    <dgm:pt modelId="{73505027-AC28-4DC9-AF6A-94449DFA4860}" type="sibTrans" cxnId="{12A1CDB5-E23E-40AB-B6B3-2373092BE07D}">
      <dgm:prSet/>
      <dgm:spPr/>
      <dgm:t>
        <a:bodyPr/>
        <a:lstStyle/>
        <a:p>
          <a:endParaRPr lang="en-US"/>
        </a:p>
      </dgm:t>
    </dgm:pt>
    <dgm:pt modelId="{F0FA0D86-78A5-4FC6-9B90-0F8DECB0F8F9}">
      <dgm:prSet/>
      <dgm:spPr/>
      <dgm:t>
        <a:bodyPr/>
        <a:lstStyle/>
        <a:p>
          <a:pPr algn="ctr"/>
          <a:r>
            <a:rPr lang="ar-JO" b="1" dirty="0"/>
            <a:t>الكتاب المقدس وحده</a:t>
          </a:r>
          <a:endParaRPr lang="en-US" dirty="0"/>
        </a:p>
      </dgm:t>
    </dgm:pt>
    <dgm:pt modelId="{EBE96311-8B00-4C37-B60E-3C80F1A38A7E}" type="parTrans" cxnId="{FF7EF8C2-2FE9-4DD8-A29C-30BAE17B5D62}">
      <dgm:prSet/>
      <dgm:spPr/>
      <dgm:t>
        <a:bodyPr/>
        <a:lstStyle/>
        <a:p>
          <a:endParaRPr lang="en-US"/>
        </a:p>
      </dgm:t>
    </dgm:pt>
    <dgm:pt modelId="{AD57F202-38D6-4677-ABBB-5E7AB3332ECB}" type="sibTrans" cxnId="{FF7EF8C2-2FE9-4DD8-A29C-30BAE17B5D62}">
      <dgm:prSet/>
      <dgm:spPr/>
      <dgm:t>
        <a:bodyPr/>
        <a:lstStyle/>
        <a:p>
          <a:endParaRPr lang="en-US"/>
        </a:p>
      </dgm:t>
    </dgm:pt>
    <dgm:pt modelId="{5BA26474-8924-4CC8-BF06-CA574916235B}">
      <dgm:prSet/>
      <dgm:spPr/>
      <dgm:t>
        <a:bodyPr/>
        <a:lstStyle/>
        <a:p>
          <a:pPr algn="ctr"/>
          <a:r>
            <a:rPr lang="ar-JO" b="1" dirty="0"/>
            <a:t>لمجد الله وحده</a:t>
          </a:r>
          <a:endParaRPr lang="en-US" dirty="0"/>
        </a:p>
      </dgm:t>
    </dgm:pt>
    <dgm:pt modelId="{27B8B302-863F-4B39-959A-BD51BCCFD3C6}" type="parTrans" cxnId="{67044639-B55F-4431-8BE8-ED8E8C214D01}">
      <dgm:prSet/>
      <dgm:spPr/>
      <dgm:t>
        <a:bodyPr/>
        <a:lstStyle/>
        <a:p>
          <a:endParaRPr lang="en-US"/>
        </a:p>
      </dgm:t>
    </dgm:pt>
    <dgm:pt modelId="{C3955C81-0DEF-4A4C-977F-FFCBFF178120}" type="sibTrans" cxnId="{67044639-B55F-4431-8BE8-ED8E8C214D01}">
      <dgm:prSet/>
      <dgm:spPr/>
      <dgm:t>
        <a:bodyPr/>
        <a:lstStyle/>
        <a:p>
          <a:endParaRPr lang="en-US"/>
        </a:p>
      </dgm:t>
    </dgm:pt>
    <dgm:pt modelId="{E30F911B-2630-4F4F-9817-68CCD9023623}">
      <dgm:prSet/>
      <dgm:spPr/>
      <dgm:t>
        <a:bodyPr/>
        <a:lstStyle/>
        <a:p>
          <a:pPr algn="ctr"/>
          <a:r>
            <a:rPr lang="ar-JO" b="1" dirty="0"/>
            <a:t>النعمة وحدها</a:t>
          </a:r>
          <a:endParaRPr lang="en-US" dirty="0"/>
        </a:p>
      </dgm:t>
    </dgm:pt>
    <dgm:pt modelId="{D405AF9A-7C95-474A-84EB-659CCD15C1DE}" type="sibTrans" cxnId="{5214853B-73D8-462E-94AC-EAFD65026F4E}">
      <dgm:prSet/>
      <dgm:spPr/>
      <dgm:t>
        <a:bodyPr/>
        <a:lstStyle/>
        <a:p>
          <a:endParaRPr lang="en-US"/>
        </a:p>
      </dgm:t>
    </dgm:pt>
    <dgm:pt modelId="{9CF097D9-9353-428B-AC91-BB1B2EC6425B}" type="parTrans" cxnId="{5214853B-73D8-462E-94AC-EAFD65026F4E}">
      <dgm:prSet/>
      <dgm:spPr/>
      <dgm:t>
        <a:bodyPr/>
        <a:lstStyle/>
        <a:p>
          <a:endParaRPr lang="en-US"/>
        </a:p>
      </dgm:t>
    </dgm:pt>
    <dgm:pt modelId="{4881EFA2-B13E-B643-B3D7-52277A95C4AC}" type="pres">
      <dgm:prSet presAssocID="{C0DDA26D-1E63-4BDD-BF44-09E61C1A0804}" presName="linear" presStyleCnt="0">
        <dgm:presLayoutVars>
          <dgm:animLvl val="lvl"/>
          <dgm:resizeHandles val="exact"/>
        </dgm:presLayoutVars>
      </dgm:prSet>
      <dgm:spPr/>
    </dgm:pt>
    <dgm:pt modelId="{487C52F4-2144-AE4D-A3A2-D99DD096BDE6}" type="pres">
      <dgm:prSet presAssocID="{E30F911B-2630-4F4F-9817-68CCD9023623}" presName="parentText" presStyleLbl="node1" presStyleIdx="0" presStyleCnt="5">
        <dgm:presLayoutVars>
          <dgm:chMax val="0"/>
          <dgm:bulletEnabled val="1"/>
        </dgm:presLayoutVars>
      </dgm:prSet>
      <dgm:spPr/>
    </dgm:pt>
    <dgm:pt modelId="{B049AE4D-CC28-3046-B85C-FA5F7F1E9180}" type="pres">
      <dgm:prSet presAssocID="{D405AF9A-7C95-474A-84EB-659CCD15C1DE}" presName="spacer" presStyleCnt="0"/>
      <dgm:spPr/>
    </dgm:pt>
    <dgm:pt modelId="{63C7D9A1-B615-1B4A-81F2-7819B21997AD}" type="pres">
      <dgm:prSet presAssocID="{0B2120AC-47D1-405A-AAFB-5ABE97CBDEAC}" presName="parentText" presStyleLbl="node1" presStyleIdx="1" presStyleCnt="5">
        <dgm:presLayoutVars>
          <dgm:chMax val="0"/>
          <dgm:bulletEnabled val="1"/>
        </dgm:presLayoutVars>
      </dgm:prSet>
      <dgm:spPr/>
    </dgm:pt>
    <dgm:pt modelId="{182881BF-D3C4-9944-801F-E22D125F3A1B}" type="pres">
      <dgm:prSet presAssocID="{3B915BB0-FF52-4E5B-BC1E-DD0D7CF0066B}" presName="spacer" presStyleCnt="0"/>
      <dgm:spPr/>
    </dgm:pt>
    <dgm:pt modelId="{DA8A89D7-33A4-3E4B-A942-0F45782DCFD1}" type="pres">
      <dgm:prSet presAssocID="{C0CD6696-29C3-4CEA-AC20-00151A17DA2E}" presName="parentText" presStyleLbl="node1" presStyleIdx="2" presStyleCnt="5">
        <dgm:presLayoutVars>
          <dgm:chMax val="0"/>
          <dgm:bulletEnabled val="1"/>
        </dgm:presLayoutVars>
      </dgm:prSet>
      <dgm:spPr/>
    </dgm:pt>
    <dgm:pt modelId="{5D0C5F55-84BC-DC4E-BD81-752072228496}" type="pres">
      <dgm:prSet presAssocID="{73505027-AC28-4DC9-AF6A-94449DFA4860}" presName="spacer" presStyleCnt="0"/>
      <dgm:spPr/>
    </dgm:pt>
    <dgm:pt modelId="{7BCD5FF1-905F-9443-A667-66B667E2FA09}" type="pres">
      <dgm:prSet presAssocID="{F0FA0D86-78A5-4FC6-9B90-0F8DECB0F8F9}" presName="parentText" presStyleLbl="node1" presStyleIdx="3" presStyleCnt="5">
        <dgm:presLayoutVars>
          <dgm:chMax val="0"/>
          <dgm:bulletEnabled val="1"/>
        </dgm:presLayoutVars>
      </dgm:prSet>
      <dgm:spPr/>
    </dgm:pt>
    <dgm:pt modelId="{F117CC5A-BD84-6844-B5E3-01631D1F6970}" type="pres">
      <dgm:prSet presAssocID="{AD57F202-38D6-4677-ABBB-5E7AB3332ECB}" presName="spacer" presStyleCnt="0"/>
      <dgm:spPr/>
    </dgm:pt>
    <dgm:pt modelId="{28164328-2D03-AC44-B734-A02BDA9464F8}" type="pres">
      <dgm:prSet presAssocID="{5BA26474-8924-4CC8-BF06-CA574916235B}" presName="parentText" presStyleLbl="node1" presStyleIdx="4" presStyleCnt="5">
        <dgm:presLayoutVars>
          <dgm:chMax val="0"/>
          <dgm:bulletEnabled val="1"/>
        </dgm:presLayoutVars>
      </dgm:prSet>
      <dgm:spPr/>
    </dgm:pt>
  </dgm:ptLst>
  <dgm:cxnLst>
    <dgm:cxn modelId="{65602302-8FEF-4EC0-AA52-119E7A1D8C7D}" srcId="{C0DDA26D-1E63-4BDD-BF44-09E61C1A0804}" destId="{0B2120AC-47D1-405A-AAFB-5ABE97CBDEAC}" srcOrd="1" destOrd="0" parTransId="{7225817F-D25F-4DE1-8C81-BBC633CC60E1}" sibTransId="{3B915BB0-FF52-4E5B-BC1E-DD0D7CF0066B}"/>
    <dgm:cxn modelId="{9B8DF510-D1F9-754D-A7F2-49B20CC0AF8D}" type="presOf" srcId="{F0FA0D86-78A5-4FC6-9B90-0F8DECB0F8F9}" destId="{7BCD5FF1-905F-9443-A667-66B667E2FA09}" srcOrd="0" destOrd="0" presId="urn:microsoft.com/office/officeart/2005/8/layout/vList2"/>
    <dgm:cxn modelId="{D980211D-8E96-F648-95F5-DEADDDE7F21E}" type="presOf" srcId="{E30F911B-2630-4F4F-9817-68CCD9023623}" destId="{487C52F4-2144-AE4D-A3A2-D99DD096BDE6}" srcOrd="0" destOrd="0" presId="urn:microsoft.com/office/officeart/2005/8/layout/vList2"/>
    <dgm:cxn modelId="{67044639-B55F-4431-8BE8-ED8E8C214D01}" srcId="{C0DDA26D-1E63-4BDD-BF44-09E61C1A0804}" destId="{5BA26474-8924-4CC8-BF06-CA574916235B}" srcOrd="4" destOrd="0" parTransId="{27B8B302-863F-4B39-959A-BD51BCCFD3C6}" sibTransId="{C3955C81-0DEF-4A4C-977F-FFCBFF178120}"/>
    <dgm:cxn modelId="{5214853B-73D8-462E-94AC-EAFD65026F4E}" srcId="{C0DDA26D-1E63-4BDD-BF44-09E61C1A0804}" destId="{E30F911B-2630-4F4F-9817-68CCD9023623}" srcOrd="0" destOrd="0" parTransId="{9CF097D9-9353-428B-AC91-BB1B2EC6425B}" sibTransId="{D405AF9A-7C95-474A-84EB-659CCD15C1DE}"/>
    <dgm:cxn modelId="{08D8855B-2992-BA42-A2DC-9ACB1CACF63D}" type="presOf" srcId="{5BA26474-8924-4CC8-BF06-CA574916235B}" destId="{28164328-2D03-AC44-B734-A02BDA9464F8}" srcOrd="0" destOrd="0" presId="urn:microsoft.com/office/officeart/2005/8/layout/vList2"/>
    <dgm:cxn modelId="{42C7549B-ED17-774A-A718-03CF5A55FC29}" type="presOf" srcId="{C0DDA26D-1E63-4BDD-BF44-09E61C1A0804}" destId="{4881EFA2-B13E-B643-B3D7-52277A95C4AC}" srcOrd="0" destOrd="0" presId="urn:microsoft.com/office/officeart/2005/8/layout/vList2"/>
    <dgm:cxn modelId="{4EB4E69D-4565-C247-A80F-09BAC4947B09}" type="presOf" srcId="{C0CD6696-29C3-4CEA-AC20-00151A17DA2E}" destId="{DA8A89D7-33A4-3E4B-A942-0F45782DCFD1}" srcOrd="0" destOrd="0" presId="urn:microsoft.com/office/officeart/2005/8/layout/vList2"/>
    <dgm:cxn modelId="{12A1CDB5-E23E-40AB-B6B3-2373092BE07D}" srcId="{C0DDA26D-1E63-4BDD-BF44-09E61C1A0804}" destId="{C0CD6696-29C3-4CEA-AC20-00151A17DA2E}" srcOrd="2" destOrd="0" parTransId="{4D8133CE-6C1B-492D-8B83-8AD80619B2CF}" sibTransId="{73505027-AC28-4DC9-AF6A-94449DFA4860}"/>
    <dgm:cxn modelId="{280EA7BB-197A-8E41-8CFF-8CE23CF56FBE}" type="presOf" srcId="{0B2120AC-47D1-405A-AAFB-5ABE97CBDEAC}" destId="{63C7D9A1-B615-1B4A-81F2-7819B21997AD}" srcOrd="0" destOrd="0" presId="urn:microsoft.com/office/officeart/2005/8/layout/vList2"/>
    <dgm:cxn modelId="{FF7EF8C2-2FE9-4DD8-A29C-30BAE17B5D62}" srcId="{C0DDA26D-1E63-4BDD-BF44-09E61C1A0804}" destId="{F0FA0D86-78A5-4FC6-9B90-0F8DECB0F8F9}" srcOrd="3" destOrd="0" parTransId="{EBE96311-8B00-4C37-B60E-3C80F1A38A7E}" sibTransId="{AD57F202-38D6-4677-ABBB-5E7AB3332ECB}"/>
    <dgm:cxn modelId="{42F0F621-235D-B74E-8D65-FC4EDDAA2CBB}" type="presParOf" srcId="{4881EFA2-B13E-B643-B3D7-52277A95C4AC}" destId="{487C52F4-2144-AE4D-A3A2-D99DD096BDE6}" srcOrd="0" destOrd="0" presId="urn:microsoft.com/office/officeart/2005/8/layout/vList2"/>
    <dgm:cxn modelId="{32E83A60-751A-A940-8F14-277B50A14563}" type="presParOf" srcId="{4881EFA2-B13E-B643-B3D7-52277A95C4AC}" destId="{B049AE4D-CC28-3046-B85C-FA5F7F1E9180}" srcOrd="1" destOrd="0" presId="urn:microsoft.com/office/officeart/2005/8/layout/vList2"/>
    <dgm:cxn modelId="{AC70CCC4-84C9-D845-9A6F-3EA884198553}" type="presParOf" srcId="{4881EFA2-B13E-B643-B3D7-52277A95C4AC}" destId="{63C7D9A1-B615-1B4A-81F2-7819B21997AD}" srcOrd="2" destOrd="0" presId="urn:microsoft.com/office/officeart/2005/8/layout/vList2"/>
    <dgm:cxn modelId="{F44E6D4C-154B-BC43-8C64-A3D2A4C4F2C8}" type="presParOf" srcId="{4881EFA2-B13E-B643-B3D7-52277A95C4AC}" destId="{182881BF-D3C4-9944-801F-E22D125F3A1B}" srcOrd="3" destOrd="0" presId="urn:microsoft.com/office/officeart/2005/8/layout/vList2"/>
    <dgm:cxn modelId="{4892B004-D8ED-B849-BBB4-FCEEDF3A7374}" type="presParOf" srcId="{4881EFA2-B13E-B643-B3D7-52277A95C4AC}" destId="{DA8A89D7-33A4-3E4B-A942-0F45782DCFD1}" srcOrd="4" destOrd="0" presId="urn:microsoft.com/office/officeart/2005/8/layout/vList2"/>
    <dgm:cxn modelId="{BE796B10-491C-8B48-817E-C8A4841C0D57}" type="presParOf" srcId="{4881EFA2-B13E-B643-B3D7-52277A95C4AC}" destId="{5D0C5F55-84BC-DC4E-BD81-752072228496}" srcOrd="5" destOrd="0" presId="urn:microsoft.com/office/officeart/2005/8/layout/vList2"/>
    <dgm:cxn modelId="{1DE2AF0B-0EB1-DB4C-BD31-D2480436E491}" type="presParOf" srcId="{4881EFA2-B13E-B643-B3D7-52277A95C4AC}" destId="{7BCD5FF1-905F-9443-A667-66B667E2FA09}" srcOrd="6" destOrd="0" presId="urn:microsoft.com/office/officeart/2005/8/layout/vList2"/>
    <dgm:cxn modelId="{84EA4C7B-70DE-A642-939C-8D7BC06F9AB9}" type="presParOf" srcId="{4881EFA2-B13E-B643-B3D7-52277A95C4AC}" destId="{F117CC5A-BD84-6844-B5E3-01631D1F6970}" srcOrd="7" destOrd="0" presId="urn:microsoft.com/office/officeart/2005/8/layout/vList2"/>
    <dgm:cxn modelId="{EF22C30F-0CAD-1F40-B4ED-BE9662CCC253}" type="presParOf" srcId="{4881EFA2-B13E-B643-B3D7-52277A95C4AC}" destId="{28164328-2D03-AC44-B734-A02BDA9464F8}" srcOrd="8"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7C52F4-2144-AE4D-A3A2-D99DD096BDE6}">
      <dsp:nvSpPr>
        <dsp:cNvPr id="0" name=""/>
        <dsp:cNvSpPr/>
      </dsp:nvSpPr>
      <dsp:spPr>
        <a:xfrm>
          <a:off x="0" y="741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النعمة وحدها</a:t>
          </a:r>
          <a:endParaRPr lang="en-US" sz="3100" kern="1200" dirty="0"/>
        </a:p>
      </dsp:txBody>
      <dsp:txXfrm>
        <a:off x="36296" y="43712"/>
        <a:ext cx="3398083" cy="670943"/>
      </dsp:txXfrm>
    </dsp:sp>
    <dsp:sp modelId="{63C7D9A1-B615-1B4A-81F2-7819B21997AD}">
      <dsp:nvSpPr>
        <dsp:cNvPr id="0" name=""/>
        <dsp:cNvSpPr/>
      </dsp:nvSpPr>
      <dsp:spPr>
        <a:xfrm>
          <a:off x="0" y="840231"/>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الإيمان وحده</a:t>
          </a:r>
          <a:endParaRPr lang="en-US" sz="3100" kern="1200" dirty="0"/>
        </a:p>
      </dsp:txBody>
      <dsp:txXfrm>
        <a:off x="36296" y="876527"/>
        <a:ext cx="3398083" cy="670943"/>
      </dsp:txXfrm>
    </dsp:sp>
    <dsp:sp modelId="{DA8A89D7-33A4-3E4B-A942-0F45782DCFD1}">
      <dsp:nvSpPr>
        <dsp:cNvPr id="0" name=""/>
        <dsp:cNvSpPr/>
      </dsp:nvSpPr>
      <dsp:spPr>
        <a:xfrm>
          <a:off x="0" y="167304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المسيح وحده</a:t>
          </a:r>
          <a:endParaRPr lang="en-US" sz="3100" kern="1200" dirty="0"/>
        </a:p>
      </dsp:txBody>
      <dsp:txXfrm>
        <a:off x="36296" y="1709342"/>
        <a:ext cx="3398083" cy="670943"/>
      </dsp:txXfrm>
    </dsp:sp>
    <dsp:sp modelId="{7BCD5FF1-905F-9443-A667-66B667E2FA09}">
      <dsp:nvSpPr>
        <dsp:cNvPr id="0" name=""/>
        <dsp:cNvSpPr/>
      </dsp:nvSpPr>
      <dsp:spPr>
        <a:xfrm>
          <a:off x="0" y="2505861"/>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الكتاب المقدس وحده</a:t>
          </a:r>
          <a:endParaRPr lang="en-US" sz="3100" kern="1200" dirty="0"/>
        </a:p>
      </dsp:txBody>
      <dsp:txXfrm>
        <a:off x="36296" y="2542157"/>
        <a:ext cx="3398083" cy="670943"/>
      </dsp:txXfrm>
    </dsp:sp>
    <dsp:sp modelId="{28164328-2D03-AC44-B734-A02BDA9464F8}">
      <dsp:nvSpPr>
        <dsp:cNvPr id="0" name=""/>
        <dsp:cNvSpPr/>
      </dsp:nvSpPr>
      <dsp:spPr>
        <a:xfrm>
          <a:off x="0" y="3338676"/>
          <a:ext cx="3470675" cy="743535"/>
        </a:xfrm>
        <a:prstGeom prst="roundRect">
          <a:avLst/>
        </a:prstGeom>
        <a:gradFill rotWithShape="0">
          <a:gsLst>
            <a:gs pos="0">
              <a:schemeClr val="dk2">
                <a:hueOff val="0"/>
                <a:satOff val="0"/>
                <a:lumOff val="0"/>
                <a:alphaOff val="0"/>
                <a:satMod val="103000"/>
                <a:lumMod val="102000"/>
                <a:tint val="94000"/>
              </a:schemeClr>
            </a:gs>
            <a:gs pos="50000">
              <a:schemeClr val="dk2">
                <a:hueOff val="0"/>
                <a:satOff val="0"/>
                <a:lumOff val="0"/>
                <a:alphaOff val="0"/>
                <a:satMod val="110000"/>
                <a:lumMod val="100000"/>
                <a:shade val="100000"/>
              </a:schemeClr>
            </a:gs>
            <a:gs pos="100000">
              <a:schemeClr val="dk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18110" tIns="118110" rIns="118110" bIns="118110" numCol="1" spcCol="1270" anchor="ctr" anchorCtr="0">
          <a:noAutofit/>
        </a:bodyPr>
        <a:lstStyle/>
        <a:p>
          <a:pPr marL="0" lvl="0" indent="0" algn="ctr" defTabSz="1377950">
            <a:lnSpc>
              <a:spcPct val="90000"/>
            </a:lnSpc>
            <a:spcBef>
              <a:spcPct val="0"/>
            </a:spcBef>
            <a:spcAft>
              <a:spcPct val="35000"/>
            </a:spcAft>
            <a:buNone/>
          </a:pPr>
          <a:r>
            <a:rPr lang="ar-JO" sz="3100" b="1" kern="1200" dirty="0"/>
            <a:t>لمجد الله وحده</a:t>
          </a:r>
          <a:endParaRPr lang="en-US" sz="3100" kern="1200" dirty="0"/>
        </a:p>
      </dsp:txBody>
      <dsp:txXfrm>
        <a:off x="36296" y="3374972"/>
        <a:ext cx="3398083" cy="670943"/>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lvl1pPr algn="r">
              <a:defRPr sz="1200">
                <a:latin typeface="Times New Roman" pitchFamily="26" charset="0"/>
                <a:ea typeface="+mn-ea"/>
                <a:cs typeface="+mn-cs"/>
              </a:defRPr>
            </a:lvl1pPr>
          </a:lstStyle>
          <a:p>
            <a:pPr>
              <a:defRPr/>
            </a:pPr>
            <a:endParaRPr lang="en-US"/>
          </a:p>
        </p:txBody>
      </p:sp>
      <p:sp>
        <p:nvSpPr>
          <p:cNvPr id="23757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93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non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93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defRPr sz="1200">
                <a:latin typeface="Times New Roman" pitchFamily="26" charset="0"/>
                <a:ea typeface="+mn-ea"/>
                <a:cs typeface="+mn-cs"/>
              </a:defRPr>
            </a:lvl1pPr>
          </a:lstStyle>
          <a:p>
            <a:pPr>
              <a:defRPr/>
            </a:pPr>
            <a:endParaRPr lang="en-US"/>
          </a:p>
        </p:txBody>
      </p:sp>
      <p:sp>
        <p:nvSpPr>
          <p:cNvPr id="593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none" lIns="91440" tIns="45720" rIns="91440" bIns="45720" numCol="1" anchor="b" anchorCtr="0" compatLnSpc="1">
            <a:prstTxWarp prst="textNoShape">
              <a:avLst/>
            </a:prstTxWarp>
          </a:bodyPr>
          <a:lstStyle>
            <a:lvl1pPr algn="r">
              <a:defRPr sz="1200"/>
            </a:lvl1pPr>
          </a:lstStyle>
          <a:p>
            <a:pPr>
              <a:defRPr/>
            </a:pPr>
            <a:fld id="{BD0BE3CB-9895-3745-AF2F-4FDF8C2A997A}" type="slidenum">
              <a:rPr lang="en-US"/>
              <a:pPr>
                <a:defRPr/>
              </a:pPr>
              <a:t>‹#›</a:t>
            </a:fld>
            <a:endParaRPr lang="en-US"/>
          </a:p>
        </p:txBody>
      </p:sp>
    </p:spTree>
    <p:extLst>
      <p:ext uri="{BB962C8B-B14F-4D97-AF65-F5344CB8AC3E}">
        <p14:creationId xmlns:p14="http://schemas.microsoft.com/office/powerpoint/2010/main" val="3736075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26"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26" charset="0"/>
        <a:ea typeface="ＭＳ Ｐゴシック" pitchFamily="26"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8" Type="http://schemas.openxmlformats.org/officeDocument/2006/relationships/hyperlink" Target="https://en.wikipedia.org/wiki/Inferno_(Brown_novel)" TargetMode="External"/><Relationship Id="rId13" Type="http://schemas.openxmlformats.org/officeDocument/2006/relationships/hyperlink" Target="https://en.wikipedia.org/wiki/Robert_Langdon_(film_series)" TargetMode="External"/><Relationship Id="rId3" Type="http://schemas.openxmlformats.org/officeDocument/2006/relationships/hyperlink" Target="https://en.wikipedia.org/wiki/Thriller_(genre)" TargetMode="External"/><Relationship Id="rId7" Type="http://schemas.openxmlformats.org/officeDocument/2006/relationships/hyperlink" Target="https://en.wikipedia.org/wiki/The_Lost_Symbol" TargetMode="External"/><Relationship Id="rId12" Type="http://schemas.openxmlformats.org/officeDocument/2006/relationships/hyperlink" Target="https://en.wikipedia.org/wiki/Conspiracy_theories" TargetMode="External"/><Relationship Id="rId2" Type="http://schemas.openxmlformats.org/officeDocument/2006/relationships/slide" Target="../slides/slide167.xml"/><Relationship Id="rId1" Type="http://schemas.openxmlformats.org/officeDocument/2006/relationships/notesMaster" Target="../notesMasters/notesMaster1.xml"/><Relationship Id="rId6" Type="http://schemas.openxmlformats.org/officeDocument/2006/relationships/hyperlink" Target="https://en.wikipedia.org/wiki/The_Da_Vinci_Code" TargetMode="External"/><Relationship Id="rId11" Type="http://schemas.openxmlformats.org/officeDocument/2006/relationships/hyperlink" Target="https://en.wikipedia.org/wiki/Cryptography" TargetMode="External"/><Relationship Id="rId5" Type="http://schemas.openxmlformats.org/officeDocument/2006/relationships/hyperlink" Target="https://en.wikipedia.org/wiki/Angels_%26_Demons" TargetMode="External"/><Relationship Id="rId10" Type="http://schemas.openxmlformats.org/officeDocument/2006/relationships/hyperlink" Target="https://en.wikipedia.org/wiki/Dan_Brown#cite_note-Themes-3" TargetMode="External"/><Relationship Id="rId4" Type="http://schemas.openxmlformats.org/officeDocument/2006/relationships/hyperlink" Target="https://en.wikipedia.org/wiki/Robert_Langdon_(book_series)" TargetMode="External"/><Relationship Id="rId9" Type="http://schemas.openxmlformats.org/officeDocument/2006/relationships/hyperlink" Target="https://en.wikipedia.org/wiki/Origin_(Dan_Brown_novel)" TargetMode="Externa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8" Type="http://schemas.openxmlformats.org/officeDocument/2006/relationships/hyperlink" Target="https://en.wikipedia.org/wiki/Special:BookSources/0-310-27502-4" TargetMode="External"/><Relationship Id="rId13" Type="http://schemas.openxmlformats.org/officeDocument/2006/relationships/hyperlink" Target="https://en.wikipedia.org/wiki/Special:BookSources/978-0007591329" TargetMode="External"/><Relationship Id="rId3" Type="http://schemas.openxmlformats.org/officeDocument/2006/relationships/hyperlink" Target="https://en.wikipedia.org/wiki/International_Standard_Book_Number" TargetMode="External"/><Relationship Id="rId7" Type="http://schemas.openxmlformats.org/officeDocument/2006/relationships/hyperlink" Target="https://en.wikipedia.org/wiki/Special:BookSources/0-310-29074-0" TargetMode="External"/><Relationship Id="rId12" Type="http://schemas.openxmlformats.org/officeDocument/2006/relationships/hyperlink" Target="https://en.wikipedia.org/wiki/Special:BookSources/978-0062194244" TargetMode="External"/><Relationship Id="rId2" Type="http://schemas.openxmlformats.org/officeDocument/2006/relationships/slide" Target="../slides/slide170.xml"/><Relationship Id="rId1" Type="http://schemas.openxmlformats.org/officeDocument/2006/relationships/notesMaster" Target="../notesMasters/notesMaster1.xml"/><Relationship Id="rId6" Type="http://schemas.openxmlformats.org/officeDocument/2006/relationships/hyperlink" Target="https://en.wikipedia.org/wiki/Special:BookSources/0-310-28556-9" TargetMode="External"/><Relationship Id="rId11" Type="http://schemas.openxmlformats.org/officeDocument/2006/relationships/hyperlink" Target="https://en.wikipedia.org/wiki/Special:BookSources/978-0062049667" TargetMode="External"/><Relationship Id="rId5" Type="http://schemas.openxmlformats.org/officeDocument/2006/relationships/hyperlink" Target="https://en.wikipedia.org/wiki/Special:BookSources/0-310-26346-8" TargetMode="External"/><Relationship Id="rId15" Type="http://schemas.openxmlformats.org/officeDocument/2006/relationships/hyperlink" Target="https://en.wikipedia.org/wiki/Special:BookSources/978-0062194268" TargetMode="External"/><Relationship Id="rId10" Type="http://schemas.openxmlformats.org/officeDocument/2006/relationships/hyperlink" Target="https://en.wikipedia.org/wiki/Special:BookSources/978-0-06-204964-3" TargetMode="External"/><Relationship Id="rId4" Type="http://schemas.openxmlformats.org/officeDocument/2006/relationships/hyperlink" Target="https://en.wikipedia.org/wiki/Special:BookSources/0-310-26345-X" TargetMode="External"/><Relationship Id="rId9" Type="http://schemas.openxmlformats.org/officeDocument/2006/relationships/hyperlink" Target="https://en.wikipedia.org/wiki/Special:BookSources/0-310-32704-0" TargetMode="External"/><Relationship Id="rId14" Type="http://schemas.openxmlformats.org/officeDocument/2006/relationships/hyperlink" Target="https://en.wikipedia.org/wiki/NOOMA" TargetMode="External"/></Relationships>
</file>

<file path=ppt/notesSlides/_rels/notesSlide142.xml.rels><?xml version="1.0" encoding="UTF-8" standalone="yes"?>
<Relationships xmlns="http://schemas.openxmlformats.org/package/2006/relationships"><Relationship Id="rId3" Type="http://schemas.openxmlformats.org/officeDocument/2006/relationships/hyperlink" Target="https://en.wikipedia.org/wiki/Universal_reconciliation" TargetMode="External"/><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businessinsider.com/churches-in-england-are-being-converted-to-bars-photos-2014-3?IR=T"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s://friendlyatheist.patheos.com/author/sarahbeth/" TargetMode="External"/><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613550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كل ما تحتاجه في معرفتك وإيمانك بيسوع كالله.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يشير بطرس إلى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كان لديهم الإيمان الذي هو مساويًا "لإيماننا" (1 أ). </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هناك شعور كبير بالتواضع حيث يضع الرسول العظيم نفسه على نفس مستوى قرا</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ئه</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الودعاء.</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هذا العالم ما قبل الغنوصي، كان المعلمون يتفاخرون بأنفسهم، بالامتيازات التي لديهم المسماة "المعرفة السرية."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أيضًا يقول بطرس أن البر المقدم من يسوع المسيح يمنحنا جميعًا "نفس الإيمان"! واو!</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عبارة "إلهنا والمخلص" تعلمنا أيضًا عن ألوهية المسيح (1 ب).</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"القواعد النحوية هنا تشير بوضح إلى أن "إلهنا والمخلص" هما شخص واحد، وليس أثنان (أي، توجد مقالة يونانية واحدة بموضوعين. ويُصنف هذا المقطع مع المقاطع الكريستولوجية العظيمة في العهد الجديد التي تعلم بوضوح أن يسوع المسيح مساوٍ في الطبيعة لله الاب"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Gangel</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BKC, 2:863-64).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نحتاج أن نفهم أن إيماننا في يسوع كالله، وليس مجرد معلم للمعرفة.</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9990277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133</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يُظهر لنا الله شخص المسيح للنعمة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إن كلمة "بمعرفة" هنا تفترض علاقة شخصية حميمية.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النعمة هي في المسيح (2 أ).</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علينا أن نعرف أن المسيح وحده يمنحنا السلام (2 ب).</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821580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 قوة المسيح لكي تعيش حياة التقوى (3).</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في أحيان كثيرة نعتقد أننا نضيّع سرًا عظيمًا للتقوى.</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يقول بطرس أنه لدينا بالفعل كل ما نحتاجه!</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لو كان لدينا بالفعل كل ما نحتاج إليه لحياة التقوي (3)، إذن لماذا يتمنى بطرس لقرائه المزيد من النعمة والسلام (2)؟</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بكل وضوح نحن لا نطبق أو نصل إلى كل ما يخبئه لنا الله!</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3317151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are like a computer that has immense capabilities, but the user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doesn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know how to use them.</a:t>
            </a:r>
            <a:endParaRPr lang="en-SG" sz="1200" b="1" kern="1200" dirty="0">
              <a:solidFill>
                <a:schemeClr val="tx1"/>
              </a:solidFill>
              <a:effectLst/>
              <a:latin typeface="Arial" panose="020B0604020202020204" pitchFamily="34" charset="0"/>
              <a:ea typeface="ＭＳ Ｐゴシック"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685298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extLst>
      <p:ext uri="{BB962C8B-B14F-4D97-AF65-F5344CB8AC3E}">
        <p14:creationId xmlns:p14="http://schemas.microsoft.com/office/powerpoint/2010/main" val="1671060743"/>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يمنحك الله</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 مواعيد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المسيح لتعيش حياة التقوى (4).</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 ما هي ال</a:t>
            </a:r>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مواعي</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د المحددة التي يقدمها لنا الله لتساعدنا أن نكون مثل المسيح (4)؟</a:t>
            </a:r>
          </a:p>
        </p:txBody>
      </p:sp>
    </p:spTree>
    <p:extLst>
      <p:ext uri="{BB962C8B-B14F-4D97-AF65-F5344CB8AC3E}">
        <p14:creationId xmlns:p14="http://schemas.microsoft.com/office/powerpoint/2010/main" val="286328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18178565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34341488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 what do you really need to know about Christ? Verses 1-4 tell us what God has done—We need to know that Christ’s deity makes us complete in Him. Our faith in his person gives us power and promises. But what do we do with this knowledge? We need to…</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Use your knowledge to grow in Christ-likeness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477233"/>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C287EAD0-E5BF-214B-A921-D0A237D8D092}" type="slidenum">
              <a:rPr lang="en-GB" sz="1200">
                <a:solidFill>
                  <a:srgbClr val="FFFFFF"/>
                </a:solidFill>
                <a:latin typeface="Comic Sans MS" charset="0"/>
              </a:rPr>
              <a:pPr/>
              <a:t>142</a:t>
            </a:fld>
            <a:endParaRPr lang="en-GB" sz="1200">
              <a:solidFill>
                <a:srgbClr val="FFFFFF"/>
              </a:solidFill>
              <a:latin typeface="Comic Sans MS"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96186206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4117750365"/>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240620251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3610747769"/>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الإيمان بالمسيح يبررنا ويبدأ نموّنا في الشخصية (5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الخير (الفضيلة) تنتج عن مغفرة الخطايا (5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تساعدنا المعرفة على التوسع (5 ت). الصبر يأتي من معرفة الصبر لدى المسيح (6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والصبر هو ضبط النفس على المدى الطويل (6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وتنتج التقوى من الصبر على المدى الطويل (6 ت).</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ولأن التقوى علاقة فهي تنتج المودة الأخوية (7 أ).</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والمحبة هي الذروة باعتبارها أرفع سمة شخصية (7 ب).</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algn="just" rtl="1">
              <a:lnSpc>
                <a:spcPct val="107000"/>
              </a:lnSpc>
              <a:spcBef>
                <a:spcPts val="0"/>
              </a:spcBef>
              <a:spcAft>
                <a:spcPts val="800"/>
              </a:spcAft>
            </a:pPr>
            <a:r>
              <a:rPr lang="ar-JO" sz="1800" b="1" dirty="0">
                <a:effectLst/>
                <a:latin typeface="Calibri" panose="020F0502020204030204" pitchFamily="34" charset="0"/>
                <a:ea typeface="Calibri" panose="020F0502020204030204" pitchFamily="34" charset="0"/>
                <a:cs typeface="Arial" panose="020B0604020202020204" pitchFamily="34" charset="0"/>
              </a:rPr>
              <a:t>تشرح لنا هذه السمات كيف يجب أن تظهر الطبيعة الإلهية في الآية 4.</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19387989"/>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278590888"/>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بعض المؤمنين يستمرون في النمو ليكونوا أكثر فعالية (8).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677424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4078481051"/>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بعضهم يتوقف نموهم شخصيتهم بنسيانهم أنه قد غفر لهم (9).</a:t>
            </a:r>
          </a:p>
          <a:p>
            <a:pPr marL="0" marR="0" lvl="2" indent="0" algn="r" defTabSz="914400" rtl="1" eaLnBrk="0" fontAlgn="base" latinLnBrk="0" hangingPunct="0">
              <a:lnSpc>
                <a:spcPct val="100000"/>
              </a:lnSpc>
              <a:spcBef>
                <a:spcPct val="30000"/>
              </a:spcBef>
              <a:spcAft>
                <a:spcPct val="0"/>
              </a:spcAft>
              <a:buClrTx/>
              <a:buSzTx/>
              <a:buFontTx/>
              <a:buNone/>
              <a:tabLst/>
              <a:defRPr/>
            </a:pPr>
            <a:r>
              <a:rPr lang="ar-SA" b="1" dirty="0">
                <a:latin typeface="Arial" panose="020B0604020202020204" pitchFamily="34" charset="0"/>
                <a:cs typeface="Arial" panose="020B0604020202020204" pitchFamily="34" charset="0"/>
              </a:rPr>
              <a:t>في الواقع، أن أغلب العهد الجديد يخاطب المؤمنين الذين ليسوا على مستوى معايير الله. ولهذا السبب دفع الله كتّابًا أمثال بطرس وبولس ويعقوب وآخرين للكتابة. </a:t>
            </a:r>
          </a:p>
        </p:txBody>
      </p:sp>
    </p:spTree>
    <p:extLst>
      <p:ext uri="{BB962C8B-B14F-4D97-AF65-F5344CB8AC3E}">
        <p14:creationId xmlns:p14="http://schemas.microsoft.com/office/powerpoint/2010/main" val="4030903874"/>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At chapel in my first year of seminary one student saw another student sitting by himself and exclaimed, </a:t>
            </a:r>
            <a:r>
              <a:rPr lang="mr-IN" sz="1200" b="0" kern="1200" dirty="0">
                <a:solidFill>
                  <a:schemeClr val="tx1"/>
                </a:solidFill>
                <a:effectLst/>
                <a:latin typeface="Arial" panose="020B0604020202020204" pitchFamily="34" charset="0"/>
                <a:ea typeface="ＭＳ Ｐゴシック" charset="-128"/>
                <a:cs typeface="Arial"/>
              </a:rPr>
              <a:t>"</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Wow! Look at that! A guy reading his Bible! Must be a first-year student!</a:t>
            </a:r>
            <a:r>
              <a:rPr lang="mr-IN" sz="1200" b="0" kern="1200" dirty="0">
                <a:solidFill>
                  <a:schemeClr val="tx1"/>
                </a:solidFill>
                <a:effectLst/>
                <a:latin typeface="Arial" panose="020B0604020202020204" pitchFamily="34" charset="0"/>
                <a:ea typeface="ＭＳ Ｐゴシック" charset="-128"/>
                <a:cs typeface="Arial"/>
              </a:rPr>
              <a:t>"</a:t>
            </a:r>
            <a:r>
              <a:rPr lang="en-US" sz="1200" b="0" kern="1200" dirty="0">
                <a:solidFill>
                  <a:schemeClr val="tx1"/>
                </a:solidFill>
                <a:effectLst/>
                <a:latin typeface="Arial" panose="020B0604020202020204" pitchFamily="34" charset="0"/>
                <a:ea typeface="ＭＳ Ｐゴシック" charset="-128"/>
                <a:cs typeface="Arial" panose="020B0604020202020204" pitchFamily="34" charset="0"/>
              </a:rPr>
              <a:t> Everyone laughed—sadly.</a:t>
            </a:r>
            <a:r>
              <a:rPr lang="en-SG" b="0" dirty="0">
                <a:effectLst/>
                <a:latin typeface="Arial" panose="020B0604020202020204" pitchFamily="34" charset="0"/>
                <a:cs typeface="Arial" panose="020B0604020202020204" pitchFamily="34" charset="0"/>
              </a:rPr>
              <a:t> </a:t>
            </a:r>
            <a:endParaRPr lang="en-US" b="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57673997"/>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That same year, a friend asked me,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Do you know how to tell the difference between a first-year student and a final-year student?</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I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didn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know.  So he said,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The first-year student is all zeal, no knowledge. The final-year student is all knowledge, no zeal.</a:t>
            </a:r>
            <a:r>
              <a:rPr lang="mr-IN" sz="1200" b="1" kern="1200" dirty="0">
                <a:solidFill>
                  <a:schemeClr val="tx1"/>
                </a:solidFill>
                <a:effectLst/>
                <a:latin typeface="Arial" panose="020B0604020202020204" pitchFamily="34" charset="0"/>
                <a:ea typeface="ＭＳ Ｐゴシック" charset="-128"/>
                <a:cs typeface="Arial"/>
              </a:rPr>
              <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9685016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endParaRPr lang="en-US">
              <a:cs typeface="ＭＳ Ｐゴシック" charset="0"/>
            </a:endParaRPr>
          </a:p>
        </p:txBody>
      </p:sp>
    </p:spTree>
    <p:extLst>
      <p:ext uri="{BB962C8B-B14F-4D97-AF65-F5344CB8AC3E}">
        <p14:creationId xmlns:p14="http://schemas.microsoft.com/office/powerpoint/2010/main" val="241991565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نعمل باجتهاد لنظهر أننا مخلّصون، فإننا لن نسقط (10).</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تعني "أن تجعلوا دعوتكم وأختياركم ثابتين" أنه يمكننا أن نضيف أي شئ إلى عمل المسيح لكي نخلص؟ كلا، بل يعني أنه يجب أن نعيش باتساق مع هذا الخلاص.</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تلخص الترجمة الإنجليزية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NLT </a:t>
            </a:r>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للكتاب المقدس هذه الفكرة جيدًا: "أعملوا جاهدين لتثبتوا حقًا أنكم من بين أولئك الذين دعاهم الله واختارهم." عندما تسعى لأن تكون مثل المسيح فلن تتراجع. بدلاً من ذلك...</a:t>
            </a:r>
          </a:p>
        </p:txBody>
      </p:sp>
    </p:spTree>
    <p:extLst>
      <p:ext uri="{BB962C8B-B14F-4D97-AF65-F5344CB8AC3E}">
        <p14:creationId xmlns:p14="http://schemas.microsoft.com/office/powerpoint/2010/main" val="3657334057"/>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سيكافئنا الله عندما نعيش باتساق مع دعوتنا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هل الحصول على "سعة دخول إلى ملكوت ربنا..." تشير إلى خلاص الإنسان؟ (11).</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كلا، هذا يشير إلى الحصول على المكافأة الكاملة كالشخص المذكور في العدد 8 الذي يستمر في النمو في الشخصية.</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هذا يعني أنكم لن "تزلوا" (10 ب) مثل الشخص في العدد 9 الذي نسي غفرانه. </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5930826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155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156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sz="1200" b="1" kern="1200" dirty="0">
                <a:solidFill>
                  <a:schemeClr val="tx1"/>
                </a:solidFill>
                <a:effectLst/>
                <a:latin typeface="Arial" panose="020B0604020202020204" pitchFamily="34" charset="0"/>
                <a:ea typeface="ＭＳ Ｐゴシック" charset="-128"/>
                <a:cs typeface="Arial" panose="020B0604020202020204" pitchFamily="34" charset="0"/>
              </a:rPr>
              <a:t>أجعل معرفتك بالمسيح تقودك لأن تكون مثل المسيح.</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3154283"/>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God gives you all you need in your knowledge and faith in Jesus as deity</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25964303"/>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Use your knowledge to grow in Christ-likeness</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204772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4923213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Now what do you need to know or do?</a:t>
            </a:r>
          </a:p>
          <a:p>
            <a:r>
              <a:rPr lang="en-US" b="1" dirty="0">
                <a:latin typeface="Arial" panose="020B0604020202020204" pitchFamily="34" charset="0"/>
                <a:cs typeface="Arial" panose="020B0604020202020204" pitchFamily="34" charset="0"/>
              </a:rPr>
              <a:t>How can you better know Christ?</a:t>
            </a:r>
          </a:p>
          <a:p>
            <a:r>
              <a:rPr lang="en-US" b="1" dirty="0">
                <a:latin typeface="Arial" panose="020B0604020202020204" pitchFamily="34" charset="0"/>
                <a:cs typeface="Arial" panose="020B0604020202020204" pitchFamily="34" charset="0"/>
              </a:rPr>
              <a:t>• Do you need to grasp Christ</a:t>
            </a:r>
            <a:r>
              <a:rPr lang="mr-IN" b="1" dirty="0">
                <a:latin typeface="Arial" panose="020B0604020202020204" pitchFamily="34" charset="0"/>
                <a:cs typeface="Arial"/>
              </a:rPr>
              <a:t>'</a:t>
            </a:r>
            <a:r>
              <a:rPr lang="en-US" b="1" dirty="0">
                <a:latin typeface="Arial" panose="020B0604020202020204" pitchFamily="34" charset="0"/>
                <a:cs typeface="Arial" panose="020B0604020202020204" pitchFamily="34" charset="0"/>
              </a:rPr>
              <a:t>s person, power or promises most (2-4)?</a:t>
            </a:r>
          </a:p>
          <a:p>
            <a:r>
              <a:rPr lang="en-US" b="1" dirty="0">
                <a:latin typeface="Arial" panose="020B0604020202020204" pitchFamily="34" charset="0"/>
                <a:cs typeface="Arial" panose="020B0604020202020204" pitchFamily="34" charset="0"/>
              </a:rPr>
              <a:t>How can you do this?</a:t>
            </a:r>
          </a:p>
          <a:p>
            <a:endParaRPr lang="en-US"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 How can you better imitate Christ?</a:t>
            </a:r>
          </a:p>
          <a:p>
            <a:r>
              <a:rPr lang="en-US" b="1" dirty="0">
                <a:latin typeface="Arial" panose="020B0604020202020204" pitchFamily="34" charset="0"/>
                <a:cs typeface="Arial" panose="020B0604020202020204" pitchFamily="34" charset="0"/>
              </a:rPr>
              <a:t>Are you more like Jesus this year than last year?</a:t>
            </a:r>
          </a:p>
          <a:p>
            <a:r>
              <a:rPr lang="en-US" b="1" dirty="0">
                <a:latin typeface="Arial" panose="020B0604020202020204" pitchFamily="34" charset="0"/>
                <a:cs typeface="Arial" panose="020B0604020202020204" pitchFamily="34" charset="0"/>
              </a:rPr>
              <a:t>How will you be more like Christ next year?</a:t>
            </a:r>
          </a:p>
          <a:p>
            <a:r>
              <a:rPr lang="en-US" b="1" dirty="0">
                <a:latin typeface="Arial" panose="020B0604020202020204" pitchFamily="34" charset="0"/>
                <a:cs typeface="Arial" panose="020B0604020202020204" pitchFamily="34" charset="0"/>
              </a:rPr>
              <a:t>Which quality in verses 5-7 do you need to imitate? How?</a:t>
            </a: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4918838"/>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160</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E69CF9D-4558-D348-8C09-2A039A99B924}" type="slidenum">
              <a:rPr lang="en-US" sz="1200"/>
              <a:pPr eaLnBrk="1" hangingPunct="1"/>
              <a:t>161</a:t>
            </a:fld>
            <a:endParaRPr lang="en-US" sz="1200"/>
          </a:p>
        </p:txBody>
      </p:sp>
      <p:sp>
        <p:nvSpPr>
          <p:cNvPr id="287746" name="Rectangle 2"/>
          <p:cNvSpPr>
            <a:spLocks noGrp="1" noRot="1" noChangeAspect="1" noChangeArrowheads="1"/>
          </p:cNvSpPr>
          <p:nvPr>
            <p:ph type="sldImg"/>
          </p:nvPr>
        </p:nvSpPr>
        <p:spPr>
          <a:xfrm>
            <a:off x="1150938" y="692150"/>
            <a:ext cx="4556125" cy="3416300"/>
          </a:xfrm>
          <a:solidFill>
            <a:srgbClr val="FFFFFF"/>
          </a:solidFill>
          <a:ln/>
        </p:spPr>
      </p:sp>
      <p:sp>
        <p:nvSpPr>
          <p:cNvPr id="2877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http://www.greenwichworkshop.com/media/images/Jesus.jpg</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924423-1BAB-0743-AF8E-DEB5AAC3AC4C}" type="slidenum">
              <a:rPr lang="en-US" sz="1200"/>
              <a:pPr eaLnBrk="1" hangingPunct="1"/>
              <a:t>162</a:t>
            </a:fld>
            <a:endParaRPr lang="en-US" sz="1200"/>
          </a:p>
        </p:txBody>
      </p:sp>
      <p:sp>
        <p:nvSpPr>
          <p:cNvPr id="285698" name="Rectangle 2"/>
          <p:cNvSpPr>
            <a:spLocks noGrp="1" noRot="1" noChangeAspect="1" noChangeArrowheads="1"/>
          </p:cNvSpPr>
          <p:nvPr>
            <p:ph type="sldImg"/>
          </p:nvPr>
        </p:nvSpPr>
        <p:spPr>
          <a:xfrm>
            <a:off x="1150938" y="692150"/>
            <a:ext cx="4556125" cy="3416300"/>
          </a:xfrm>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5267977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960632162"/>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a:cs typeface="ＭＳ Ｐゴシック" charset="0"/>
              </a:rPr>
              <a:t>NS-02-Matthew15-28-Slide 339</a:t>
            </a:r>
            <a:endParaRPr lang="en-US" dirty="0">
              <a:cs typeface="ＭＳ Ｐゴシック" charset="0"/>
            </a:endParaRPr>
          </a:p>
          <a:p>
            <a:r>
              <a:rPr lang="en-US" dirty="0">
                <a:cs typeface="ＭＳ Ｐゴシック" charset="0"/>
              </a:rPr>
              <a:t>NS-22-2 Peter-162</a:t>
            </a:r>
          </a:p>
          <a:p>
            <a:r>
              <a:rPr lang="en-US" dirty="0">
                <a:cs typeface="ＭＳ Ｐゴシック" charset="0"/>
              </a:rPr>
              <a:t>TR-03-Deity of Christ-33</a:t>
            </a:r>
          </a:p>
        </p:txBody>
      </p:sp>
    </p:spTree>
    <p:extLst>
      <p:ext uri="{BB962C8B-B14F-4D97-AF65-F5344CB8AC3E}">
        <p14:creationId xmlns:p14="http://schemas.microsoft.com/office/powerpoint/2010/main" val="167106074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D3046527-74DA-F948-B26A-5441B1875DF4}" type="slidenum">
              <a:rPr lang="en-US" sz="1200"/>
              <a:pPr eaLnBrk="1" hangingPunct="1"/>
              <a:t>165</a:t>
            </a:fld>
            <a:endParaRPr lang="en-US" sz="1200"/>
          </a:p>
        </p:txBody>
      </p:sp>
      <p:sp>
        <p:nvSpPr>
          <p:cNvPr id="291842" name="AutoShape 2"/>
          <p:cNvSpPr>
            <a:spLocks noGrp="1" noRot="1" noChangeAspect="1" noChangeArrowheads="1" noTextEdit="1"/>
          </p:cNvSpPr>
          <p:nvPr>
            <p:ph type="sldImg"/>
          </p:nvPr>
        </p:nvSpPr>
        <p:spPr>
          <a:xfrm>
            <a:off x="841375" y="241300"/>
            <a:ext cx="5233988" cy="3925888"/>
          </a:xfrm>
          <a:ln/>
        </p:spPr>
      </p:sp>
      <p:sp>
        <p:nvSpPr>
          <p:cNvPr id="291843"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D2BC55-B5E6-AE4A-8D91-C7263416945F}" type="slidenum">
              <a:rPr lang="en-US" sz="1200"/>
              <a:pPr eaLnBrk="1" hangingPunct="1"/>
              <a:t>166</a:t>
            </a:fld>
            <a:endParaRPr lang="en-US" sz="1200"/>
          </a:p>
        </p:txBody>
      </p:sp>
      <p:sp>
        <p:nvSpPr>
          <p:cNvPr id="293890" name="Rectangle 2"/>
          <p:cNvSpPr>
            <a:spLocks noGrp="1" noRot="1" noChangeAspect="1" noChangeArrowheads="1"/>
          </p:cNvSpPr>
          <p:nvPr>
            <p:ph type="sldImg"/>
          </p:nvPr>
        </p:nvSpPr>
        <p:spPr>
          <a:solidFill>
            <a:srgbClr val="FFFFFF"/>
          </a:solidFill>
          <a:ln/>
        </p:spPr>
      </p:sp>
      <p:sp>
        <p:nvSpPr>
          <p:cNvPr id="29389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E7902E7-97F2-084A-92CC-D38AC1045351}" type="slidenum">
              <a:rPr lang="en-US" sz="1200"/>
              <a:pPr eaLnBrk="1" hangingPunct="1"/>
              <a:t>167</a:t>
            </a:fld>
            <a:endParaRPr lang="en-US" sz="1200"/>
          </a:p>
        </p:txBody>
      </p:sp>
      <p:sp>
        <p:nvSpPr>
          <p:cNvPr id="295938" name="Rectangle 2"/>
          <p:cNvSpPr>
            <a:spLocks noGrp="1" noRot="1" noChangeAspect="1" noChangeArrowheads="1"/>
          </p:cNvSpPr>
          <p:nvPr>
            <p:ph type="sldImg"/>
          </p:nvPr>
        </p:nvSpPr>
        <p:spPr>
          <a:solidFill>
            <a:srgbClr val="FFFFFF"/>
          </a:solidFill>
          <a:ln/>
        </p:spPr>
      </p:sp>
      <p:sp>
        <p:nvSpPr>
          <p:cNvPr id="295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If you do the math, Brown is probably a billionaire—especially after all the movie royalties.</a:t>
            </a:r>
          </a:p>
          <a:p>
            <a:pPr eaLnBrk="1" hangingPunct="1"/>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Wikipedia:</a:t>
            </a:r>
          </a:p>
          <a:p>
            <a:pPr eaLnBrk="1" hangingPunct="1"/>
            <a:r>
              <a:rPr lang="en-US" b="1" dirty="0"/>
              <a:t>Daniel Gerhard Brown</a:t>
            </a:r>
            <a:r>
              <a:rPr lang="en-US" dirty="0"/>
              <a:t> (born June 22, 1964) is an American author best known for his </a:t>
            </a:r>
            <a:r>
              <a:rPr lang="en-US" dirty="0">
                <a:hlinkClick r:id="rId3" tooltip="Thriller (genre)"/>
              </a:rPr>
              <a:t>thriller</a:t>
            </a:r>
            <a:r>
              <a:rPr lang="en-US" dirty="0"/>
              <a:t> novels, including the </a:t>
            </a:r>
            <a:r>
              <a:rPr lang="en-US" i="1" dirty="0">
                <a:hlinkClick r:id="rId4" tooltip="Robert Langdon (book series)"/>
              </a:rPr>
              <a:t>Robert Langdon</a:t>
            </a:r>
            <a:r>
              <a:rPr lang="en-US" dirty="0"/>
              <a:t> novels </a:t>
            </a:r>
            <a:r>
              <a:rPr lang="en-US" i="1" dirty="0">
                <a:hlinkClick r:id="rId5" tooltip="Angels &amp; Demons"/>
              </a:rPr>
              <a:t>Angels &amp; Demons</a:t>
            </a:r>
            <a:r>
              <a:rPr lang="en-US" dirty="0"/>
              <a:t> (2000), </a:t>
            </a:r>
            <a:r>
              <a:rPr lang="en-US" i="1" dirty="0">
                <a:hlinkClick r:id="rId6" tooltip="The Da Vinci Code"/>
              </a:rPr>
              <a:t>The Da Vinci Code</a:t>
            </a:r>
            <a:r>
              <a:rPr lang="en-US" dirty="0"/>
              <a:t> (2003), </a:t>
            </a:r>
            <a:r>
              <a:rPr lang="en-US" i="1" dirty="0">
                <a:hlinkClick r:id="rId7" tooltip="The Lost Symbol"/>
              </a:rPr>
              <a:t>The Lost Symbol</a:t>
            </a:r>
            <a:r>
              <a:rPr lang="en-US" dirty="0"/>
              <a:t> (2009), </a:t>
            </a:r>
            <a:r>
              <a:rPr lang="en-US" i="1" dirty="0">
                <a:hlinkClick r:id="rId8" tooltip="Inferno (Brown novel)"/>
              </a:rPr>
              <a:t>Inferno</a:t>
            </a:r>
            <a:r>
              <a:rPr lang="en-US" dirty="0"/>
              <a:t> (2013), and </a:t>
            </a:r>
            <a:r>
              <a:rPr lang="en-US" i="1" dirty="0">
                <a:hlinkClick r:id="rId9" tooltip="Origin (Dan Brown novel)"/>
              </a:rPr>
              <a:t>Origin</a:t>
            </a:r>
            <a:r>
              <a:rPr lang="en-US" dirty="0"/>
              <a:t> (2017). His novels are treasure hunts that usually take place over a period of 24 hours.</a:t>
            </a:r>
            <a:r>
              <a:rPr lang="en-US" baseline="30000" dirty="0">
                <a:hlinkClick r:id="rId10"/>
              </a:rPr>
              <a:t>[3]</a:t>
            </a:r>
            <a:r>
              <a:rPr lang="en-US" dirty="0"/>
              <a:t> They feature recurring themes of </a:t>
            </a:r>
            <a:r>
              <a:rPr lang="en-US" dirty="0">
                <a:hlinkClick r:id="rId11" tooltip="Cryptography"/>
              </a:rPr>
              <a:t>cryptography</a:t>
            </a:r>
            <a:r>
              <a:rPr lang="en-US" dirty="0"/>
              <a:t>, art, and </a:t>
            </a:r>
            <a:r>
              <a:rPr lang="en-US" dirty="0">
                <a:hlinkClick r:id="rId12" tooltip="Conspiracy theories"/>
              </a:rPr>
              <a:t>conspiracy theories</a:t>
            </a:r>
            <a:r>
              <a:rPr lang="en-US" dirty="0"/>
              <a:t>. His books have been translated into 57 languages and, as of 2012, have sold over 200 million copies. Three of them, </a:t>
            </a:r>
            <a:r>
              <a:rPr lang="en-US" i="1" dirty="0"/>
              <a:t>Angels &amp; Demons</a:t>
            </a:r>
            <a:r>
              <a:rPr lang="en-US" dirty="0"/>
              <a:t>, </a:t>
            </a:r>
            <a:r>
              <a:rPr lang="en-US" i="1" dirty="0"/>
              <a:t>The Da Vinci Code</a:t>
            </a:r>
            <a:r>
              <a:rPr lang="en-US" dirty="0"/>
              <a:t>, and </a:t>
            </a:r>
            <a:r>
              <a:rPr lang="en-US" i="1" dirty="0"/>
              <a:t>Inferno</a:t>
            </a:r>
            <a:r>
              <a:rPr lang="en-US" dirty="0"/>
              <a:t>, have been </a:t>
            </a:r>
            <a:r>
              <a:rPr lang="en-US" dirty="0">
                <a:hlinkClick r:id="rId13" tooltip="Robert Langdon (film series)"/>
              </a:rPr>
              <a:t>adapted into films</a:t>
            </a:r>
            <a:r>
              <a:rPr lang="en-US" dirty="0"/>
              <a:t>, while one of them, </a:t>
            </a:r>
            <a:r>
              <a:rPr lang="en-US" i="1" dirty="0"/>
              <a:t>The Lost Symbol</a:t>
            </a:r>
            <a:r>
              <a:rPr lang="en-US" dirty="0"/>
              <a:t>, was adapted into a television show. </a:t>
            </a:r>
          </a:p>
          <a:p>
            <a:r>
              <a:rPr lang="en-US" dirty="0"/>
              <a:t>Spouse:</a:t>
            </a:r>
            <a:r>
              <a:rPr lang="en-US" dirty="0">
                <a:effectLst/>
              </a:rPr>
              <a:t> Blythe </a:t>
            </a:r>
            <a:r>
              <a:rPr lang="en-US" dirty="0" err="1">
                <a:effectLst/>
              </a:rPr>
              <a:t>Newlon</a:t>
            </a:r>
            <a:r>
              <a:rPr lang="en-US" dirty="0">
                <a:effectLst/>
              </a:rPr>
              <a:t> (m. 1997; div. 2019)​</a:t>
            </a:r>
            <a:endParaRPr lang="en-US" dirty="0">
              <a:ea typeface="ＭＳ Ｐゴシック" charset="0"/>
              <a:cs typeface="ＭＳ Ｐゴシック" charset="0"/>
            </a:endParaRP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NS-22-2Peter-167</a:t>
            </a:r>
          </a:p>
          <a:p>
            <a:pPr eaLnBrk="1" hangingPunct="1"/>
            <a:r>
              <a:rPr lang="en-US" dirty="0">
                <a:ea typeface="ＭＳ Ｐゴシック" charset="0"/>
                <a:cs typeface="ＭＳ Ｐゴシック" charset="0"/>
              </a:rPr>
              <a:t>TH-06-DaVinciCode-18</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E9278540-BC4D-7F4D-926C-CEB22E3D3A3D}" type="slidenum">
              <a:rPr lang="en-US" sz="1200"/>
              <a:pPr eaLnBrk="1" hangingPunct="1"/>
              <a:t>168</a:t>
            </a:fld>
            <a:endParaRPr lang="en-US" sz="1200"/>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ea typeface="ＭＳ Ｐゴシック" charset="0"/>
                <a:cs typeface="ＭＳ Ｐゴシック" charset="0"/>
              </a:rPr>
              <a:t>DVC books and games flood the market.  A computer game was also released in 2006. </a:t>
            </a:r>
          </a:p>
          <a:p>
            <a:pPr eaLnBrk="1" hangingPunct="1"/>
            <a:r>
              <a:rPr lang="en-US" dirty="0">
                <a:ea typeface="ＭＳ Ｐゴシック" charset="0"/>
                <a:cs typeface="ＭＳ Ｐゴシック" charset="0"/>
              </a:rPr>
              <a:t>_____________</a:t>
            </a:r>
          </a:p>
          <a:p>
            <a:pPr eaLnBrk="1" hangingPunct="1"/>
            <a:r>
              <a:rPr lang="en-US" dirty="0">
                <a:ea typeface="ＭＳ Ｐゴシック" charset="0"/>
                <a:cs typeface="ＭＳ Ｐゴシック" charset="0"/>
              </a:rPr>
              <a:t>NS-22-2Peter-168</a:t>
            </a:r>
          </a:p>
          <a:p>
            <a:pPr eaLnBrk="1" hangingPunct="1"/>
            <a:r>
              <a:rPr lang="en-US" dirty="0">
                <a:ea typeface="ＭＳ Ｐゴシック" charset="0"/>
                <a:cs typeface="ＭＳ Ｐゴシック" charset="0"/>
              </a:rPr>
              <a:t>TH-06-DaVinciCode-19</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ar-JO">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7950818"/>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4A78AE7-B320-7247-8021-54BE1FD4DD1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00034" name="Rectangle 2"/>
          <p:cNvSpPr>
            <a:spLocks noGrp="1" noRot="1" noChangeAspect="1" noChangeArrowheads="1"/>
          </p:cNvSpPr>
          <p:nvPr>
            <p:ph type="sldImg"/>
          </p:nvPr>
        </p:nvSpPr>
        <p:spPr>
          <a:solidFill>
            <a:srgbClr val="FFFFFF"/>
          </a:solidFill>
          <a:ln/>
        </p:spPr>
      </p:sp>
      <p:sp>
        <p:nvSpPr>
          <p:cNvPr id="30003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974058497"/>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في الأخبار، قس شهير آخر في السنوات الأخيرة، هو القس روب بيل. حتى عام 2011، كان يرعى كنيسة مارس هيل في ميشيغان، واحدة من أسرع الكنائس نموًا في الولايات المتحدة الأمريكية. في عام 2011 قامت مجلة تايم بتسمية روب بيل ضمن قائمتها لأكثر 100 شخصية تأثيرًا في العالم. في نفس ذلك العام كتب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المحبة يفوز): كتاب عن الجنة والجحيم ومصير كل إنسان عاش على الإطلاق. ماذا يقول عن هذه الأشياء؟</a:t>
            </a:r>
          </a:p>
          <a:p>
            <a:pPr algn="r" rtl="1"/>
            <a:r>
              <a:rPr lang="ar-SA" b="1" dirty="0">
                <a:latin typeface="Arial" panose="020B0604020202020204" pitchFamily="34" charset="0"/>
                <a:cs typeface="Arial" panose="020B0604020202020204" pitchFamily="34" charset="0"/>
              </a:rPr>
              <a:t>______ </a:t>
            </a:r>
          </a:p>
          <a:p>
            <a:pPr algn="r" rtl="1"/>
            <a:r>
              <a:rPr lang="ar-SA" b="1" dirty="0">
                <a:latin typeface="Arial" panose="020B0604020202020204" pitchFamily="34" charset="0"/>
                <a:cs typeface="Arial" panose="020B0604020202020204" pitchFamily="34" charset="0"/>
              </a:rPr>
              <a:t>"روب بيل</a:t>
            </a:r>
          </a:p>
          <a:p>
            <a:pPr algn="r" rtl="1"/>
            <a:r>
              <a:rPr lang="ar-SA" b="1" dirty="0">
                <a:latin typeface="Arial" panose="020B0604020202020204" pitchFamily="34" charset="0"/>
                <a:cs typeface="Arial" panose="020B0604020202020204" pitchFamily="34" charset="0"/>
              </a:rPr>
              <a:t>من ويكيبيديا، الموسوعة الحرة</a:t>
            </a:r>
          </a:p>
          <a:p>
            <a:pPr algn="r" rtl="1"/>
            <a:r>
              <a:rPr lang="en-US" b="1" dirty="0">
                <a:latin typeface="Arial" panose="020B0604020202020204" pitchFamily="34" charset="0"/>
                <a:cs typeface="Arial" panose="020B0604020202020204" pitchFamily="34" charset="0"/>
              </a:rPr>
              <a:t>https://en.wikipedia.org/wiki/Rob_Bell</a:t>
            </a:r>
          </a:p>
          <a:p>
            <a:pPr algn="r" rtl="1"/>
            <a:r>
              <a:rPr lang="ar-SA" b="1" dirty="0">
                <a:latin typeface="Arial" panose="020B0604020202020204" pitchFamily="34" charset="0"/>
                <a:cs typeface="Arial" panose="020B0604020202020204" pitchFamily="34" charset="0"/>
              </a:rPr>
              <a:t>بيل في حفل تايم 100، لعام 2011</a:t>
            </a:r>
          </a:p>
          <a:p>
            <a:pPr algn="r" rtl="1"/>
            <a:r>
              <a:rPr lang="ar-SA" b="1" dirty="0">
                <a:latin typeface="Arial" panose="020B0604020202020204" pitchFamily="34" charset="0"/>
                <a:cs typeface="Arial" panose="020B0604020202020204" pitchFamily="34" charset="0"/>
              </a:rPr>
              <a:t>روبرت هولمز "بوب" بيل جونيور (مواليد 23 آب، 1970) مؤلف، ومتحدث، وقس أمريكي سابق. كلن بيل مؤسس كنيسة مارس هيل للكتاب المقدس الواقعة في جراندفيل، ميشيغان، والتي رعاها حتى عام 2012. كانت مارس هيل تحت قيادته واحدة من أسرع الكنائس نموًا في أمريكا. وهو أيضًا مؤلف الكتاب الأكثر مبيعًا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حسب قائمة نيويرك تايمز والراوي لسلسلة من الأفلام الروحية القصيرة المسماة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العام 2011 قامت مجلة تايم بتسمية بيل في قائمتها لأكثر 100 شخصية مؤثرة في العالم. منذ ذلك الحين أصبح كاتبًا مستقلاً ومتحدثًا في العديد من البرامج الحوارية والجولات الوطنية الناطقة حول موضوعات تتعلق بالروحانيات والقيادة. كما أنه يستضيف بودكاست مشهورًا يدعى </a:t>
            </a:r>
            <a:r>
              <a:rPr lang="en-US" b="1" dirty="0">
                <a:latin typeface="Arial" panose="020B0604020202020204" pitchFamily="34" charset="0"/>
                <a:cs typeface="Arial" panose="020B0604020202020204" pitchFamily="34" charset="0"/>
              </a:rPr>
              <a:t>The Robcast”. </a:t>
            </a:r>
            <a:r>
              <a:rPr lang="ar-SA" b="1" dirty="0">
                <a:latin typeface="Arial" panose="020B0604020202020204" pitchFamily="34" charset="0"/>
                <a:cs typeface="Arial" panose="020B0604020202020204" pitchFamily="34" charset="0"/>
              </a:rPr>
              <a:t>في عام 2018، تم إصدار فيلم وثائقي عن بيل بعنوان </a:t>
            </a:r>
            <a:r>
              <a:rPr lang="en-US" b="1" dirty="0">
                <a:latin typeface="Arial" panose="020B0604020202020204" pitchFamily="34" charset="0"/>
                <a:cs typeface="Arial" panose="020B0604020202020204" pitchFamily="34" charset="0"/>
              </a:rPr>
              <a:t>The Heretic (</a:t>
            </a:r>
            <a:r>
              <a:rPr lang="ar-SA" b="1" dirty="0">
                <a:latin typeface="Arial" panose="020B0604020202020204" pitchFamily="34" charset="0"/>
                <a:cs typeface="Arial" panose="020B0604020202020204" pitchFamily="34" charset="0"/>
              </a:rPr>
              <a:t>الهرطوقي). </a:t>
            </a:r>
          </a:p>
          <a:p>
            <a:pPr algn="r" rtl="1"/>
            <a:r>
              <a:rPr lang="ar-SA" b="1" dirty="0">
                <a:latin typeface="Arial" panose="020B0604020202020204" pitchFamily="34" charset="0"/>
                <a:cs typeface="Arial" panose="020B0604020202020204" pitchFamily="34" charset="0"/>
              </a:rPr>
              <a:t>المحتويات</a:t>
            </a:r>
          </a:p>
          <a:p>
            <a:pPr algn="r" rtl="1"/>
            <a:r>
              <a:rPr lang="ar-SA" b="1" dirty="0">
                <a:latin typeface="Arial" panose="020B0604020202020204" pitchFamily="34" charset="0"/>
                <a:cs typeface="Arial" panose="020B0604020202020204" pitchFamily="34" charset="0"/>
              </a:rPr>
              <a:t>1.	السيرة الذاتية</a:t>
            </a:r>
          </a:p>
          <a:p>
            <a:pPr algn="r" rtl="1"/>
            <a:r>
              <a:rPr lang="ar-SA" b="1" dirty="0">
                <a:latin typeface="Arial" panose="020B0604020202020204" pitchFamily="34" charset="0"/>
                <a:cs typeface="Arial" panose="020B0604020202020204" pitchFamily="34" charset="0"/>
              </a:rPr>
              <a:t>1.1	التعليم والخدمة</a:t>
            </a:r>
          </a:p>
          <a:p>
            <a:pPr algn="r" rtl="1"/>
            <a:r>
              <a:rPr lang="ar-SA" b="1" dirty="0">
                <a:latin typeface="Arial" panose="020B0604020202020204" pitchFamily="34" charset="0"/>
                <a:cs typeface="Arial" panose="020B0604020202020204" pitchFamily="34" charset="0"/>
              </a:rPr>
              <a:t>1.2	كنيسة مارس هيل للكتاب المقدس</a:t>
            </a:r>
          </a:p>
          <a:p>
            <a:pPr algn="r" rtl="1"/>
            <a:r>
              <a:rPr lang="ar-SA" b="1" dirty="0">
                <a:latin typeface="Arial" panose="020B0604020202020204" pitchFamily="34" charset="0"/>
                <a:cs typeface="Arial" panose="020B0604020202020204" pitchFamily="34" charset="0"/>
              </a:rPr>
              <a:t>1.3	مشاريع أخرى</a:t>
            </a:r>
          </a:p>
          <a:p>
            <a:pPr algn="r" rtl="1"/>
            <a:r>
              <a:rPr lang="ar-SA" b="1" dirty="0">
                <a:latin typeface="Arial" panose="020B0604020202020204" pitchFamily="34" charset="0"/>
                <a:cs typeface="Arial" panose="020B0604020202020204" pitchFamily="34" charset="0"/>
              </a:rPr>
              <a:t>1.4	التلفزيون</a:t>
            </a:r>
          </a:p>
          <a:p>
            <a:pPr algn="r" rtl="1"/>
            <a:r>
              <a:rPr lang="ar-SA" b="1" dirty="0">
                <a:latin typeface="Arial" panose="020B0604020202020204" pitchFamily="34" charset="0"/>
                <a:cs typeface="Arial" panose="020B0604020202020204" pitchFamily="34" charset="0"/>
              </a:rPr>
              <a:t>2.	المعتقدات</a:t>
            </a:r>
          </a:p>
          <a:p>
            <a:pPr algn="r" rtl="1"/>
            <a:r>
              <a:rPr lang="ar-SA" b="1" dirty="0">
                <a:latin typeface="Arial" panose="020B0604020202020204" pitchFamily="34" charset="0"/>
                <a:cs typeface="Arial" panose="020B0604020202020204" pitchFamily="34" charset="0"/>
              </a:rPr>
              <a:t>3.	المنشورات</a:t>
            </a:r>
          </a:p>
          <a:p>
            <a:pPr algn="r" rtl="1"/>
            <a:r>
              <a:rPr lang="ar-SA" b="1" dirty="0">
                <a:latin typeface="Arial" panose="020B0604020202020204" pitchFamily="34" charset="0"/>
                <a:cs typeface="Arial" panose="020B0604020202020204" pitchFamily="34" charset="0"/>
              </a:rPr>
              <a:t>4.	المراجع</a:t>
            </a:r>
          </a:p>
          <a:p>
            <a:pPr algn="r" rtl="1"/>
            <a:r>
              <a:rPr lang="ar-SA" b="1" dirty="0">
                <a:latin typeface="Arial" panose="020B0604020202020204" pitchFamily="34" charset="0"/>
                <a:cs typeface="Arial" panose="020B0604020202020204" pitchFamily="34" charset="0"/>
              </a:rPr>
              <a:t>5.	روابط أخرى</a:t>
            </a:r>
          </a:p>
          <a:p>
            <a:pPr algn="r" rtl="1"/>
            <a:r>
              <a:rPr lang="ar-SA" b="1" dirty="0">
                <a:latin typeface="Arial" panose="020B0604020202020204" pitchFamily="34" charset="0"/>
                <a:cs typeface="Arial" panose="020B0604020202020204" pitchFamily="34" charset="0"/>
              </a:rPr>
              <a:t>السيرة الشخصية</a:t>
            </a:r>
          </a:p>
          <a:p>
            <a:pPr algn="r" rtl="1"/>
            <a:r>
              <a:rPr lang="ar-SA" b="1" dirty="0">
                <a:latin typeface="Arial" panose="020B0604020202020204" pitchFamily="34" charset="0"/>
                <a:cs typeface="Arial" panose="020B0604020202020204" pitchFamily="34" charset="0"/>
              </a:rPr>
              <a:t>التعليم والخدمة</a:t>
            </a:r>
          </a:p>
          <a:p>
            <a:pPr algn="r" rtl="1"/>
            <a:r>
              <a:rPr lang="ar-SA" b="1" dirty="0">
                <a:latin typeface="Arial" panose="020B0604020202020204" pitchFamily="34" charset="0"/>
                <a:cs typeface="Arial" panose="020B0604020202020204" pitchFamily="34" charset="0"/>
              </a:rPr>
              <a:t>بيل هو ابن قاضي المقاطعة الأمريكية روبرت هولمز بيل، الذي تم تعيينه في المحكمة الفيدرالية من قبل رونالد ريغان.</a:t>
            </a:r>
          </a:p>
          <a:p>
            <a:pPr algn="r" rtl="1"/>
            <a:r>
              <a:rPr lang="ar-SA" b="1" dirty="0">
                <a:latin typeface="Arial" panose="020B0604020202020204" pitchFamily="34" charset="0"/>
                <a:cs typeface="Arial" panose="020B0604020202020204" pitchFamily="34" charset="0"/>
              </a:rPr>
              <a:t>بعد تخرجه من المدرسة الثانوية، التحق بيل بكلية ويتون في إلينوي. خلال وجوده في ويتون، تساكن بيل مع إيان إيسكلين من فريق أول ستار يونايتد. قام بالاشتراك مع أصدقائه ديف هوك ووبريان إريكسون وستيف هوبر وكريس فول بتشكيل فرقة روك مستقلة باسم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التي ذكرتنا بفرق مثل </a:t>
            </a:r>
            <a:r>
              <a:rPr lang="en-US" b="1" dirty="0">
                <a:latin typeface="Arial" panose="020B0604020202020204" pitchFamily="34" charset="0"/>
                <a:cs typeface="Arial" panose="020B0604020202020204" pitchFamily="34" charset="0"/>
              </a:rPr>
              <a:t>R. E. M.</a:t>
            </a:r>
            <a:r>
              <a:rPr lang="ar-SA" b="1" dirty="0">
                <a:latin typeface="Arial" panose="020B0604020202020204" pitchFamily="34" charset="0"/>
                <a:cs typeface="Arial" panose="020B0604020202020204" pitchFamily="34" charset="0"/>
              </a:rPr>
              <a:t> و</a:t>
            </a:r>
            <a:r>
              <a:rPr lang="en-US" b="1" dirty="0">
                <a:latin typeface="Arial" panose="020B0604020202020204" pitchFamily="34" charset="0"/>
                <a:cs typeface="Arial" panose="020B0604020202020204" pitchFamily="34" charset="0"/>
              </a:rPr>
              <a:t>Talking Heads. </a:t>
            </a:r>
            <a:r>
              <a:rPr lang="ar-SA" b="1" dirty="0">
                <a:latin typeface="Arial" panose="020B0604020202020204" pitchFamily="34" charset="0"/>
                <a:cs typeface="Arial" panose="020B0604020202020204" pitchFamily="34" charset="0"/>
              </a:rPr>
              <a:t>خلال هذا الوقت كتب لـ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أغنية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استنادًا إلى لوحة باسم </a:t>
            </a:r>
            <a:r>
              <a:rPr lang="en-US" b="1" dirty="0">
                <a:latin typeface="Arial" panose="020B0604020202020204" pitchFamily="34" charset="0"/>
                <a:cs typeface="Arial" panose="020B0604020202020204" pitchFamily="34" charset="0"/>
              </a:rPr>
              <a:t>Velvet Elvis  </a:t>
            </a:r>
            <a:r>
              <a:rPr lang="ar-SA" b="1" dirty="0">
                <a:latin typeface="Arial" panose="020B0604020202020204" pitchFamily="34" charset="0"/>
                <a:cs typeface="Arial" panose="020B0604020202020204" pitchFamily="34" charset="0"/>
              </a:rPr>
              <a:t>استخدمها في كتابه الأول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كانت كلية ويتون المكان الذي التقى فيه بيل بزوجته كريستين. بدأت فرقة -</a:t>
            </a:r>
            <a:r>
              <a:rPr lang="en-US" b="1" dirty="0">
                <a:latin typeface="Arial" panose="020B0604020202020204" pitchFamily="34" charset="0"/>
                <a:cs typeface="Arial" panose="020B0604020202020204" pitchFamily="34" charset="0"/>
              </a:rPr>
              <a:t>ton Bundle </a:t>
            </a:r>
            <a:r>
              <a:rPr lang="ar-SA" b="1" dirty="0">
                <a:latin typeface="Arial" panose="020B0604020202020204" pitchFamily="34" charset="0"/>
                <a:cs typeface="Arial" panose="020B0604020202020204" pitchFamily="34" charset="0"/>
              </a:rPr>
              <a:t>تكتسب بعض الشهرة المحلية، كما طُلب منها تقديم عروضها في المناسبات الكبيرة، لكن عندما أصيب بيل بالتهاب السحايا الفيروسي فشلت هذه الخطط.</a:t>
            </a:r>
          </a:p>
          <a:p>
            <a:pPr algn="r" rtl="1"/>
            <a:r>
              <a:rPr lang="ar-SA" b="1" dirty="0">
                <a:latin typeface="Arial" panose="020B0604020202020204" pitchFamily="34" charset="0"/>
                <a:cs typeface="Arial" panose="020B0604020202020204" pitchFamily="34" charset="0"/>
              </a:rPr>
              <a:t>حصل بيل على درجة البكالوريوس عام 1992 من كلية ويتون، وقام بتدريس التزلج المائي في فصول الصيف في معسكر هاني روك التابع للكلية، ويحصل على حوالي ثلاثون دولارًا أسبوعيًا. خلال هذا الوقت عرض أن يعلّم رسالة مسيحية لمستشاري المعسكر بسبب عدم العثور على قس. قام بتدريس رسالة حول الراحة، وسرعان ما اتصل به العديد من الأشخاص، وأخبره كل منهم أنه يجب عليه متابعة التدريس كمهنة.</a:t>
            </a:r>
          </a:p>
          <a:p>
            <a:pPr algn="r" rtl="1"/>
            <a:r>
              <a:rPr lang="ar-SA" b="1" dirty="0">
                <a:latin typeface="Arial" panose="020B0604020202020204" pitchFamily="34" charset="0"/>
                <a:cs typeface="Arial" panose="020B0604020202020204" pitchFamily="34" charset="0"/>
              </a:rPr>
              <a:t>أنتقل بيل إلى باسادينا، في كاليفورنيا لمتابعة هذه الدعوة للتدريس وحصل على درجة الماجستير في اللاهوت من مدرسة فولر اللاهوتية. ووفقًا لبيل، لم يحصل على علامات جيدة في دروس الوعظ لأنه جرب دائمًا طرقًا مبتكرة لتوصيل أفكاره. خلال فترة وجوده في فولر كان مدربًا مقيمًا للشباب في كنيسة ليك أفنيو. ومع ذلك، كان يحضر أحيانًا اجتماعات الجماعة المسيحية في إيجيل روك، كاليفورنيا، إذ دفعه ذلك وزوجته لطرح أسئلة حول ظهور النمط الجديد للكنيسة. </a:t>
            </a:r>
          </a:p>
          <a:p>
            <a:pPr algn="r" rtl="1"/>
            <a:r>
              <a:rPr lang="ar-SA" b="1" dirty="0">
                <a:latin typeface="Arial" panose="020B0604020202020204" pitchFamily="34" charset="0"/>
                <a:cs typeface="Arial" panose="020B0604020202020204" pitchFamily="34" charset="0"/>
              </a:rPr>
              <a:t>بين العامين 1995 و1997 شكل بيل فرقة باسم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التي أصدرت قرصين مضغوطين؛ كان الأول يحمل عنوانًا ذاتيًا والثاني بعنوان </a:t>
            </a:r>
            <a:r>
              <a:rPr lang="en-US" b="1" dirty="0">
                <a:latin typeface="Arial" panose="020B0604020202020204" pitchFamily="34" charset="0"/>
                <a:cs typeface="Arial" panose="020B0604020202020204" pitchFamily="34" charset="0"/>
              </a:rPr>
              <a:t>Via De La Shekel. </a:t>
            </a:r>
            <a:r>
              <a:rPr lang="ar-SA" b="1" dirty="0">
                <a:latin typeface="Arial" panose="020B0604020202020204" pitchFamily="34" charset="0"/>
                <a:cs typeface="Arial" panose="020B0604020202020204" pitchFamily="34" charset="0"/>
              </a:rPr>
              <a:t>عندما سئل عن نمط الموسيقى الذي يستخدمه، رد عليهم بيل بأغنية “</a:t>
            </a:r>
            <a:r>
              <a:rPr lang="en-US" b="1" dirty="0">
                <a:latin typeface="Arial" panose="020B0604020202020204" pitchFamily="34" charset="0"/>
                <a:cs typeface="Arial" panose="020B0604020202020204" pitchFamily="34" charset="0"/>
              </a:rPr>
              <a:t>Northern Gospel!”، </a:t>
            </a:r>
            <a:r>
              <a:rPr lang="ar-SA" b="1" dirty="0">
                <a:latin typeface="Arial" panose="020B0604020202020204" pitchFamily="34" charset="0"/>
                <a:cs typeface="Arial" panose="020B0604020202020204" pitchFamily="34" charset="0"/>
              </a:rPr>
              <a:t>التي أصبحت فيما بعد اسم أغنية في الألبوم الثاني. حتى بعد توقف </a:t>
            </a:r>
            <a:r>
              <a:rPr lang="en-US" b="1" dirty="0">
                <a:latin typeface="Arial" panose="020B0604020202020204" pitchFamily="34" charset="0"/>
                <a:cs typeface="Arial" panose="020B0604020202020204" pitchFamily="34" charset="0"/>
              </a:rPr>
              <a:t>Big Fil </a:t>
            </a:r>
            <a:r>
              <a:rPr lang="ar-SA" b="1" dirty="0">
                <a:latin typeface="Arial" panose="020B0604020202020204" pitchFamily="34" charset="0"/>
                <a:cs typeface="Arial" panose="020B0604020202020204" pitchFamily="34" charset="0"/>
              </a:rPr>
              <a:t>عن الأداء، واصل بيل مشروعين آخرين باسم </a:t>
            </a:r>
            <a:r>
              <a:rPr lang="en-US" b="1" dirty="0">
                <a:latin typeface="Arial" panose="020B0604020202020204" pitchFamily="34" charset="0"/>
                <a:cs typeface="Arial" panose="020B0604020202020204" pitchFamily="34" charset="0"/>
              </a:rPr>
              <a:t>Uno Dos Tres Communications، </a:t>
            </a:r>
            <a:r>
              <a:rPr lang="ar-SA" b="1" dirty="0">
                <a:latin typeface="Arial" panose="020B0604020202020204" pitchFamily="34" charset="0"/>
                <a:cs typeface="Arial" panose="020B0604020202020204" pitchFamily="34" charset="0"/>
              </a:rPr>
              <a:t>الجزء الأول والثاني، كلاهما يحملان صوتًا موسيقيًا مشابهًا لـ </a:t>
            </a:r>
            <a:r>
              <a:rPr lang="en-US" b="1" dirty="0">
                <a:latin typeface="Arial" panose="020B0604020202020204" pitchFamily="34" charset="0"/>
                <a:cs typeface="Arial" panose="020B0604020202020204" pitchFamily="34" charset="0"/>
              </a:rPr>
              <a:t>Big Fil. </a:t>
            </a:r>
          </a:p>
          <a:p>
            <a:pPr algn="r" rtl="1"/>
            <a:r>
              <a:rPr lang="ar-SA" b="1" dirty="0">
                <a:latin typeface="Arial" panose="020B0604020202020204" pitchFamily="34" charset="0"/>
                <a:cs typeface="Arial" panose="020B0604020202020204" pitchFamily="34" charset="0"/>
              </a:rPr>
              <a:t>كنيسة مارس هيل للكتاب المقدس</a:t>
            </a:r>
          </a:p>
          <a:p>
            <a:pPr algn="r" rtl="1"/>
            <a:r>
              <a:rPr lang="ar-SA" b="1" dirty="0">
                <a:latin typeface="Arial" panose="020B0604020202020204" pitchFamily="34" charset="0"/>
                <a:cs typeface="Arial" panose="020B0604020202020204" pitchFamily="34" charset="0"/>
              </a:rPr>
              <a:t>أنتقل بيل وزوجته من كاليفورنيا إلى غراند رابيدز ليكونا قريبين من العائلة وبناء على دعوة للدراسة من القس إد دوبسون. قام بتولي العديد من خدمات الوعظ لخدمة </a:t>
            </a:r>
            <a:r>
              <a:rPr lang="en-US" b="1" dirty="0">
                <a:latin typeface="Arial" panose="020B0604020202020204" pitchFamily="34" charset="0"/>
                <a:cs typeface="Arial" panose="020B0604020202020204" pitchFamily="34" charset="0"/>
              </a:rPr>
              <a:t>Saturday Night </a:t>
            </a:r>
            <a:r>
              <a:rPr lang="ar-SA" b="1" dirty="0">
                <a:latin typeface="Arial" panose="020B0604020202020204" pitchFamily="34" charset="0"/>
                <a:cs typeface="Arial" panose="020B0604020202020204" pitchFamily="34" charset="0"/>
              </a:rPr>
              <a:t>في كنيسة الجلجثة. أعلن بيل أنه سيتفرغ لنوع جديد من المجموعات وسيطلق عليها اسم “</a:t>
            </a:r>
            <a:r>
              <a:rPr lang="en-US" b="1" dirty="0">
                <a:latin typeface="Arial" panose="020B0604020202020204" pitchFamily="34" charset="0"/>
                <a:cs typeface="Arial" panose="020B0604020202020204" pitchFamily="34" charset="0"/>
              </a:rPr>
              <a:t>Mars Hill” </a:t>
            </a:r>
            <a:r>
              <a:rPr lang="ar-SA" b="1" dirty="0">
                <a:latin typeface="Arial" panose="020B0604020202020204" pitchFamily="34" charset="0"/>
                <a:cs typeface="Arial" panose="020B0604020202020204" pitchFamily="34" charset="0"/>
              </a:rPr>
              <a:t>نسبة إلى موقع في اليونان قال فيه بولس الرسول لمجموعة من الرجال: "لأنني بينما كنت أجتاز وأنظر إلى معبوداتكم وجدت أيضًا مذبحًا مكتوبًا عليه: لإله مجهول. فالذي تتقونه وأنتم تجهلونه هذا أنا أنادي لكم به."</a:t>
            </a:r>
          </a:p>
          <a:p>
            <a:pPr algn="r" rtl="1"/>
            <a:r>
              <a:rPr lang="ar-SA" b="1" dirty="0">
                <a:latin typeface="Arial" panose="020B0604020202020204" pitchFamily="34" charset="0"/>
                <a:cs typeface="Arial" panose="020B0604020202020204" pitchFamily="34" charset="0"/>
              </a:rPr>
              <a:t>في شباط 1999، أسس بيل كنيسة مارس هيل للكتاب المقدس، وكانت الكنيسة تجتمع في الأصل في قاعة العاب رياضية لمدرسة في وايومنغ، ميشيغان. خلال سنة مُنحت الكنيسة مركزًا للتسوق في غراندفيل، ميشيغان، واشترت الأرض المجاورة. في تموز 2000، أفتتح مرفق "الكرسي الرمادي" أبوابه الذي يتسع لـ 3500 شخص. بدءًا من عام 2005، حضر ما يقرب من 11000 شخص "التجمعين" في أيام الأحد في الساعة 9 و11 صباحًا. أعتبارًا من آذار 2011، بلغ عدد الحضور يوم الأحد ما بين 8000 و10000 شخص. ألهمته تعاليمه في مارس هيل الملصق الشهير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وقام المصلون بتوزيع هذا الملصق مجانًا بعد الخدمات.</a:t>
            </a:r>
          </a:p>
          <a:p>
            <a:pPr algn="r" rtl="1"/>
            <a:r>
              <a:rPr lang="ar-SA" b="1" dirty="0">
                <a:latin typeface="Arial" panose="020B0604020202020204" pitchFamily="34" charset="0"/>
                <a:cs typeface="Arial" panose="020B0604020202020204" pitchFamily="34" charset="0"/>
              </a:rPr>
              <a:t>من أجل المحافظة على التوازن في حياته، جعل بيل يوم الجمعة يوم راحة شخصيًا، حيث لم يسمح بالتواصل معه بالوسائل الألكترونية، وتم نقل جميع الواجبات الرعوية إلى قساوسة مارس هيل الآخرين. </a:t>
            </a:r>
          </a:p>
          <a:p>
            <a:pPr algn="r" rtl="1"/>
            <a:r>
              <a:rPr lang="ar-SA" b="1" dirty="0">
                <a:latin typeface="Arial" panose="020B0604020202020204" pitchFamily="34" charset="0"/>
                <a:cs typeface="Arial" panose="020B0604020202020204" pitchFamily="34" charset="0"/>
              </a:rPr>
              <a:t>في عدد كانون الثاني 2007 من مجلة </a:t>
            </a:r>
            <a:r>
              <a:rPr lang="en-US" b="1" dirty="0">
                <a:latin typeface="Arial" panose="020B0604020202020204" pitchFamily="34" charset="0"/>
                <a:cs typeface="Arial" panose="020B0604020202020204" pitchFamily="34" charset="0"/>
              </a:rPr>
              <a:t>TheChurchReport.com، </a:t>
            </a:r>
            <a:r>
              <a:rPr lang="ar-SA" b="1" dirty="0">
                <a:latin typeface="Arial" panose="020B0604020202020204" pitchFamily="34" charset="0"/>
                <a:cs typeface="Arial" panose="020B0604020202020204" pitchFamily="34" charset="0"/>
              </a:rPr>
              <a:t>تم أختيار بيل في المرتبة العاشرة في قائمتها "الـ 50 مسيحيًا الأكثر تأثيرًا في أمريكا" حسب أختيار قرائها وزوارها عبر الانترنت. </a:t>
            </a:r>
          </a:p>
          <a:p>
            <a:pPr algn="r" rtl="1"/>
            <a:r>
              <a:rPr lang="ar-SA" b="1" dirty="0">
                <a:latin typeface="Arial" panose="020B0604020202020204" pitchFamily="34" charset="0"/>
                <a:cs typeface="Arial" panose="020B0604020202020204" pitchFamily="34" charset="0"/>
              </a:rPr>
              <a:t>في حزيران 2011، تم أختيار بيل كواحد من بين 100 في قائمة تايم لسنة 2011، وهي القائمة السنوية للمجلة التي تضم أكثر 100 شخص مؤثرًا في العالم. </a:t>
            </a:r>
          </a:p>
          <a:p>
            <a:pPr algn="r" rtl="1"/>
            <a:r>
              <a:rPr lang="ar-SA" b="1" dirty="0">
                <a:latin typeface="Arial" panose="020B0604020202020204" pitchFamily="34" charset="0"/>
                <a:cs typeface="Arial" panose="020B0604020202020204" pitchFamily="34" charset="0"/>
              </a:rPr>
              <a:t>تنحى بيل عن الكنيسة التي أسسها في 22 أيلول 2011، لمتابعة مجالات أخرى والوصول إلى جمهور أوسع. قال لاحقًا أن كتابه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أدى إلى خلاف مع المصلين وأحبره على "البحث عن إيمان أكثر تسامحًا." </a:t>
            </a:r>
          </a:p>
          <a:p>
            <a:pPr algn="r" rtl="1"/>
            <a:r>
              <a:rPr lang="ar-SA" b="1" dirty="0">
                <a:latin typeface="Arial" panose="020B0604020202020204" pitchFamily="34" charset="0"/>
                <a:cs typeface="Arial" panose="020B0604020202020204" pitchFamily="34" charset="0"/>
              </a:rPr>
              <a:t>في تموز 2012، عقد بيل أول نشاط كبير له منذ مغادرته مارس هيل، متحدثًا في النادي الليلي الشهير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في لوس أنجلوس. أستضاف بيل مؤتمرات وورش عمل في لاجونا بيتش "للقادة، والمعلمين، والوعاظ، ورجال الأعمال، والفنانين، والقسس – وأي شخص يتضمن عمله تكوين شئ ما ثم إطلاقه في العالم."</a:t>
            </a:r>
          </a:p>
          <a:p>
            <a:pPr algn="r" rtl="1"/>
            <a:r>
              <a:rPr lang="ar-SA" b="1" dirty="0">
                <a:latin typeface="Arial" panose="020B0604020202020204" pitchFamily="34" charset="0"/>
                <a:cs typeface="Arial" panose="020B0604020202020204" pitchFamily="34" charset="0"/>
              </a:rPr>
              <a:t>مشاريع أخرى</a:t>
            </a:r>
          </a:p>
          <a:p>
            <a:pPr algn="r" rtl="1"/>
            <a:r>
              <a:rPr lang="ar-SA" b="1" dirty="0">
                <a:latin typeface="Arial" panose="020B0604020202020204" pitchFamily="34" charset="0"/>
                <a:cs typeface="Arial" panose="020B0604020202020204" pitchFamily="34" charset="0"/>
              </a:rPr>
              <a:t>بيل هو المتحدث المتميز في سلسلة الأفلام القصيرة –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عنوان سلسلة أفلام الفيديو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في اللغة الإنجليزية هو تشكيل من الكلمة اليونانية </a:t>
            </a:r>
            <a:r>
              <a:rPr lang="en-US" b="1" dirty="0">
                <a:latin typeface="Arial" panose="020B0604020202020204" pitchFamily="34" charset="0"/>
                <a:cs typeface="Arial" panose="020B0604020202020204" pitchFamily="34" charset="0"/>
              </a:rPr>
              <a:t>pneuma </a:t>
            </a:r>
            <a:r>
              <a:rPr lang="ar-SA" b="1" dirty="0">
                <a:latin typeface="Arial" panose="020B0604020202020204" pitchFamily="34" charset="0"/>
                <a:cs typeface="Arial" panose="020B0604020202020204" pitchFamily="34" charset="0"/>
              </a:rPr>
              <a:t>التي تعني التنفس أالروح. تحتوي جميع مقاطع الفيديو على تعاليم لبيل مصحوبة بموسيقى كتبها وأداها فنانون محليون مستقلون باستثناء موسيقى الألبوم </a:t>
            </a:r>
            <a:r>
              <a:rPr lang="en-US" b="1" dirty="0">
                <a:latin typeface="Arial" panose="020B0604020202020204" pitchFamily="34" charset="0"/>
                <a:cs typeface="Arial" panose="020B0604020202020204" pitchFamily="34" charset="0"/>
              </a:rPr>
              <a:t>The Album Leaf's music </a:t>
            </a:r>
            <a:r>
              <a:rPr lang="ar-SA" b="1" dirty="0">
                <a:latin typeface="Arial" panose="020B0604020202020204" pitchFamily="34" charset="0"/>
                <a:cs typeface="Arial" panose="020B0604020202020204" pitchFamily="34" charset="0"/>
              </a:rPr>
              <a:t>المرخصة لـ </a:t>
            </a:r>
            <a:r>
              <a:rPr lang="en-US" b="1" dirty="0">
                <a:latin typeface="Arial" panose="020B0604020202020204" pitchFamily="34" charset="0"/>
                <a:cs typeface="Arial" panose="020B0604020202020204" pitchFamily="34" charset="0"/>
              </a:rPr>
              <a:t>NOOMA DVD Lump.</a:t>
            </a:r>
          </a:p>
          <a:p>
            <a:pPr algn="r" rtl="1"/>
            <a:r>
              <a:rPr lang="ar-SA" b="1" dirty="0">
                <a:latin typeface="Arial" panose="020B0604020202020204" pitchFamily="34" charset="0"/>
                <a:cs typeface="Arial" panose="020B0604020202020204" pitchFamily="34" charset="0"/>
              </a:rPr>
              <a:t>في آب 2005 نشرت دار زوندرفان للنشر الكتاب الأول لبيل، </a:t>
            </a:r>
            <a:r>
              <a:rPr lang="en-US" b="1" dirty="0">
                <a:latin typeface="Arial" panose="020B0604020202020204" pitchFamily="34" charset="0"/>
                <a:cs typeface="Arial" panose="020B0604020202020204" pitchFamily="34" charset="0"/>
              </a:rPr>
              <a:t>Velvet Elvis: Repainting the Christian Faith. </a:t>
            </a:r>
            <a:r>
              <a:rPr lang="ar-SA" b="1" dirty="0">
                <a:latin typeface="Arial" panose="020B0604020202020204" pitchFamily="34" charset="0"/>
                <a:cs typeface="Arial" panose="020B0604020202020204" pitchFamily="34" charset="0"/>
              </a:rPr>
              <a:t>هذا الكتاب وفقًا للملخص الرسمي عبر الانترنت هو، "لملايين الأشخاص المفتونون بيسوع، لكنهم لا يستطيعون القيام بالبرامج المسيحية القياسية. في كتابه الأول، يستكشف بيل إدراكًا جديدًا للإيمان المسيحي.</a:t>
            </a:r>
          </a:p>
          <a:p>
            <a:pPr algn="r" rtl="1"/>
            <a:r>
              <a:rPr lang="ar-SA" b="1" dirty="0">
                <a:latin typeface="Arial" panose="020B0604020202020204" pitchFamily="34" charset="0"/>
                <a:cs typeface="Arial" panose="020B0604020202020204" pitchFamily="34" charset="0"/>
              </a:rPr>
              <a:t>في 30 حزيران 2006 تم إطلاق الدورة الوطنية الناطقة </a:t>
            </a:r>
            <a:r>
              <a:rPr lang="en-US" b="1" dirty="0">
                <a:latin typeface="Arial" panose="020B0604020202020204" pitchFamily="34" charset="0"/>
                <a:cs typeface="Arial" panose="020B0604020202020204" pitchFamily="34" charset="0"/>
              </a:rPr>
              <a:t>Everything is Spiritual </a:t>
            </a:r>
            <a:r>
              <a:rPr lang="ar-SA" b="1" dirty="0">
                <a:latin typeface="Arial" panose="020B0604020202020204" pitchFamily="34" charset="0"/>
                <a:cs typeface="Arial" panose="020B0604020202020204" pitchFamily="34" charset="0"/>
              </a:rPr>
              <a:t>في شيكاغو، اجتذبت حشودًا نفدت تذاكرها عبر مدن شمال أمريكا. استخدمت عائدات مبيعات التذاكر لدعم </a:t>
            </a:r>
            <a:r>
              <a:rPr lang="en-US" b="1" dirty="0">
                <a:latin typeface="Arial" panose="020B0604020202020204" pitchFamily="34" charset="0"/>
                <a:cs typeface="Arial" panose="020B0604020202020204" pitchFamily="34" charset="0"/>
              </a:rPr>
              <a:t>WaterAid </a:t>
            </a:r>
            <a:r>
              <a:rPr lang="ar-SA" b="1" dirty="0">
                <a:latin typeface="Arial" panose="020B0604020202020204" pitchFamily="34" charset="0"/>
                <a:cs typeface="Arial" panose="020B0604020202020204" pitchFamily="34" charset="0"/>
              </a:rPr>
              <a:t>وهي منظمة دولية غير ربحية مكرسة لمساعدة الناس للتخلص من الفقر والمرض الناجم من العيش بدون مياه آمنة وصرف صحي.</a:t>
            </a:r>
          </a:p>
          <a:p>
            <a:pPr algn="r" rtl="1"/>
            <a:r>
              <a:rPr lang="ar-SA" b="1" dirty="0">
                <a:latin typeface="Arial" panose="020B0604020202020204" pitchFamily="34" charset="0"/>
                <a:cs typeface="Arial" panose="020B0604020202020204" pitchFamily="34" charset="0"/>
              </a:rPr>
              <a:t>في آذار 2007، صدر الكتاب الثاني لبيل بعنوان إله الجنس: استكشاف الروابط اللانهائية بين الحياة الجنسية والروحية </a:t>
            </a:r>
            <a:r>
              <a:rPr lang="en-US" b="1" dirty="0">
                <a:latin typeface="Arial" panose="020B0604020202020204" pitchFamily="34" charset="0"/>
                <a:cs typeface="Arial" panose="020B0604020202020204" pitchFamily="34" charset="0"/>
              </a:rPr>
              <a:t>Sex God: Exploring the Endless Connections between Sexuality and Spirituality. </a:t>
            </a:r>
          </a:p>
          <a:p>
            <a:pPr algn="r" rtl="1"/>
            <a:r>
              <a:rPr lang="ar-SA" b="1" dirty="0">
                <a:latin typeface="Arial" panose="020B0604020202020204" pitchFamily="34" charset="0"/>
                <a:cs typeface="Arial" panose="020B0604020202020204" pitchFamily="34" charset="0"/>
              </a:rPr>
              <a:t>في آذار 2007 استضاف بيل جولة لكتابه “</a:t>
            </a:r>
            <a:r>
              <a:rPr lang="en-US" b="1" dirty="0">
                <a:latin typeface="Arial" panose="020B0604020202020204" pitchFamily="34" charset="0"/>
                <a:cs typeface="Arial" panose="020B0604020202020204" pitchFamily="34" charset="0"/>
              </a:rPr>
              <a:t>Sex God” </a:t>
            </a:r>
            <a:r>
              <a:rPr lang="ar-SA" b="1" dirty="0">
                <a:latin typeface="Arial" panose="020B0604020202020204" pitchFamily="34" charset="0"/>
                <a:cs typeface="Arial" panose="020B0604020202020204" pitchFamily="34" charset="0"/>
              </a:rPr>
              <a:t>في ستة جامعات للترويج لكتابه. هدفت الدورة لتكون بمثابة وقتًا لطرح الأسئلة والحوار. تراوحت الأسئلة بين رموز العهد القديم في المثلية الجنسية إلى ما يجب أن يفعله المسيحيون مع كلمة "إنجيلي." كانت كل ليلة تنتهي بعرض </a:t>
            </a:r>
            <a:r>
              <a:rPr lang="en-US" b="1" dirty="0">
                <a:latin typeface="Arial" panose="020B0604020202020204" pitchFamily="34" charset="0"/>
                <a:cs typeface="Arial" panose="020B0604020202020204" pitchFamily="34" charset="0"/>
              </a:rPr>
              <a:t>NOOMA </a:t>
            </a:r>
            <a:r>
              <a:rPr lang="ar-SA" b="1" dirty="0">
                <a:latin typeface="Arial" panose="020B0604020202020204" pitchFamily="34" charset="0"/>
                <a:cs typeface="Arial" panose="020B0604020202020204" pitchFamily="34" charset="0"/>
              </a:rPr>
              <a:t>رقم 15 بعنوان "أنت."</a:t>
            </a:r>
          </a:p>
          <a:p>
            <a:pPr algn="r" rtl="1"/>
            <a:r>
              <a:rPr lang="ar-SA" b="1" dirty="0">
                <a:latin typeface="Arial" panose="020B0604020202020204" pitchFamily="34" charset="0"/>
                <a:cs typeface="Arial" panose="020B0604020202020204" pitchFamily="34" charset="0"/>
              </a:rPr>
              <a:t>في حزيران 2007 قام بيل بجولة في المملكة المتحدة وإيرلندا وعمل سلسلة بعنوان "نداء إلى جميع صانعي السلام."</a:t>
            </a:r>
          </a:p>
          <a:p>
            <a:pPr algn="r" rtl="1"/>
            <a:r>
              <a:rPr lang="ar-SA" b="1" dirty="0">
                <a:latin typeface="Arial" panose="020B0604020202020204" pitchFamily="34" charset="0"/>
                <a:cs typeface="Arial" panose="020B0604020202020204" pitchFamily="34" charset="0"/>
              </a:rPr>
              <a:t>في 5 تشرين الثاني 2007، أطلق بيل جولة أخرى من المحاضرات في شيكاغو، بعنوان "الآلهة ليست غاضبة" مرة أخرى بيعت جميع التذاكر في المدن عبر أمريكا الشمالية. كان الموضوع دفاع سردي عن التبرير بالإيمان وليس بالأعمال (الذبيحة). ذهبت عائدات هذه الجولة لدعم برنامج تورام لتمويل المشاريع الصغيرة لدعم الفقراء في بوروندي، وهي مهمة تدعمها كنيسة بيل.</a:t>
            </a:r>
          </a:p>
          <a:p>
            <a:pPr algn="r" rtl="1"/>
            <a:r>
              <a:rPr lang="ar-SA" b="1" dirty="0">
                <a:latin typeface="Arial" panose="020B0604020202020204" pitchFamily="34" charset="0"/>
                <a:cs typeface="Arial" panose="020B0604020202020204" pitchFamily="34" charset="0"/>
              </a:rPr>
              <a:t>مشروع بيل “</a:t>
            </a:r>
            <a:r>
              <a:rPr lang="en-US" b="1" dirty="0">
                <a:latin typeface="Arial" panose="020B0604020202020204" pitchFamily="34" charset="0"/>
                <a:cs typeface="Arial" panose="020B0604020202020204" pitchFamily="34" charset="0"/>
              </a:rPr>
              <a:t>Drops Like Stars” "</a:t>
            </a:r>
            <a:r>
              <a:rPr lang="ar-SA" b="1" dirty="0">
                <a:latin typeface="Arial" panose="020B0604020202020204" pitchFamily="34" charset="0"/>
                <a:cs typeface="Arial" panose="020B0604020202020204" pitchFamily="34" charset="0"/>
              </a:rPr>
              <a:t>قطرات مثل النجوم،" يستكشف الروابط بين الإبداع والمعاناة. وهو عبارة عن جولة دولية وكتاب، كتبه بيل مبدئيًا بخط يده، مع صور فوتوغرافية. جاء عنوان المشروع من رؤية طفل صغير لقطرات المطر على النافذة في الليل. بدلاً من السماح على اللغز في سماح الله كلي القدرة بالمعاناة، بدلاً من ذلك ينظر بيل إلى الإبداع، والتعاطف، والعلاقات الجديدة، والنمو التي يمكن أن تنبع من المعاناة. عندما سُئل في إحدى المقابلات عن كيفية اهتمامه بالمعاناة، أجاب بيل بأنه كقس قد منح مقعدًا في الصف الأمامي في أكثر اللحظات المؤثرة في حياة الناس. وفي الوقت نفسه الذي كان يلقي فيه محاضرات عن الإبداع، أدرك: "كان هناك أتصال بين هذا النصفين من حياتي – كل هذه الروابط بين المعاناة وصناعة الفن.</a:t>
            </a:r>
          </a:p>
          <a:p>
            <a:pPr algn="r" rtl="1"/>
            <a:r>
              <a:rPr lang="ar-SA" b="1" dirty="0">
                <a:latin typeface="Arial" panose="020B0604020202020204" pitchFamily="34" charset="0"/>
                <a:cs typeface="Arial" panose="020B0604020202020204" pitchFamily="34" charset="0"/>
              </a:rPr>
              <a:t>في أيلول 2013، أجرت أوبرا مقابلة مع بيل في برنامجها التلفزيوني </a:t>
            </a:r>
            <a:r>
              <a:rPr lang="en-US" b="1" dirty="0">
                <a:latin typeface="Arial" panose="020B0604020202020204" pitchFamily="34" charset="0"/>
                <a:cs typeface="Arial" panose="020B0604020202020204" pitchFamily="34" charset="0"/>
              </a:rPr>
              <a:t>Super Soul Sunday. </a:t>
            </a:r>
            <a:r>
              <a:rPr lang="ar-SA" b="1" dirty="0">
                <a:latin typeface="Arial" panose="020B0604020202020204" pitchFamily="34" charset="0"/>
                <a:cs typeface="Arial" panose="020B0604020202020204" pitchFamily="34" charset="0"/>
              </a:rPr>
              <a:t>كما أن كتاب بيل (ما نتحدث عنه عندما نتحدث عن الله، </a:t>
            </a:r>
            <a:r>
              <a:rPr lang="en-US" b="1" dirty="0">
                <a:latin typeface="Arial" panose="020B0604020202020204" pitchFamily="34" charset="0"/>
                <a:cs typeface="Arial" panose="020B0604020202020204" pitchFamily="34" charset="0"/>
              </a:rPr>
              <a:t>What We Talk About When We Talk About God)، </a:t>
            </a:r>
            <a:r>
              <a:rPr lang="ar-SA" b="1" dirty="0">
                <a:latin typeface="Arial" panose="020B0604020202020204" pitchFamily="34" charset="0"/>
                <a:cs typeface="Arial" panose="020B0604020202020204" pitchFamily="34" charset="0"/>
              </a:rPr>
              <a:t>أدرج أيضًا كأول كتب الشهر الموضى بها من قبل "نادي كتاب الشهر" لأوبرا.</a:t>
            </a:r>
          </a:p>
          <a:p>
            <a:pPr algn="r" rtl="1"/>
            <a:r>
              <a:rPr lang="ar-SA" b="1" dirty="0">
                <a:latin typeface="Arial" panose="020B0604020202020204" pitchFamily="34" charset="0"/>
                <a:cs typeface="Arial" panose="020B0604020202020204" pitchFamily="34" charset="0"/>
              </a:rPr>
              <a:t>التلفزيون</a:t>
            </a:r>
          </a:p>
          <a:p>
            <a:pPr algn="r" rtl="1"/>
            <a:r>
              <a:rPr lang="ar-SA" b="1" dirty="0">
                <a:latin typeface="Arial" panose="020B0604020202020204" pitchFamily="34" charset="0"/>
                <a:cs typeface="Arial" panose="020B0604020202020204" pitchFamily="34" charset="0"/>
              </a:rPr>
              <a:t>أعلن تلفزيون </a:t>
            </a:r>
            <a:r>
              <a:rPr lang="en-US" b="1" dirty="0">
                <a:latin typeface="Arial" panose="020B0604020202020204" pitchFamily="34" charset="0"/>
                <a:cs typeface="Arial" panose="020B0604020202020204" pitchFamily="34" charset="0"/>
              </a:rPr>
              <a:t>ABC </a:t>
            </a:r>
            <a:r>
              <a:rPr lang="ar-SA" b="1" dirty="0">
                <a:latin typeface="Arial" panose="020B0604020202020204" pitchFamily="34" charset="0"/>
                <a:cs typeface="Arial" panose="020B0604020202020204" pitchFamily="34" charset="0"/>
              </a:rPr>
              <a:t>عن انتاج دراما تلفزيونية جديدة بعنوان (</a:t>
            </a:r>
            <a:r>
              <a:rPr lang="en-US" b="1" dirty="0">
                <a:latin typeface="Arial" panose="020B0604020202020204" pitchFamily="34" charset="0"/>
                <a:cs typeface="Arial" panose="020B0604020202020204" pitchFamily="34" charset="0"/>
              </a:rPr>
              <a:t>Stronger)، </a:t>
            </a:r>
            <a:r>
              <a:rPr lang="ar-SA" b="1" dirty="0">
                <a:latin typeface="Arial" panose="020B0604020202020204" pitchFamily="34" charset="0"/>
                <a:cs typeface="Arial" panose="020B0604020202020204" pitchFamily="34" charset="0"/>
              </a:rPr>
              <a:t>شارك في كتابتها بيل وكارلتون كيوز، المنتج التنفيذي للمسلسل التلفزيوني (</a:t>
            </a:r>
            <a:r>
              <a:rPr lang="en-US" b="1" dirty="0">
                <a:latin typeface="Arial" panose="020B0604020202020204" pitchFamily="34" charset="0"/>
                <a:cs typeface="Arial" panose="020B0604020202020204" pitchFamily="34" charset="0"/>
              </a:rPr>
              <a:t>Lost). </a:t>
            </a:r>
            <a:r>
              <a:rPr lang="ar-SA" b="1" dirty="0">
                <a:latin typeface="Arial" panose="020B0604020202020204" pitchFamily="34" charset="0"/>
                <a:cs typeface="Arial" panose="020B0604020202020204" pitchFamily="34" charset="0"/>
              </a:rPr>
              <a:t>العرض المبني بشكل موسع على حياة بيل وروايته غير المنشورة وهي برنامج نصي تجريبي، يتتبع حياة الموسيقار توم سترونجر في رحلة روحية. في النهاية، لم يتمكن بيل وكيوز من الحصول على موافقة لإطلاق الرصاص على الطيار في </a:t>
            </a:r>
            <a:r>
              <a:rPr lang="en-US" b="1" dirty="0">
                <a:latin typeface="Arial" panose="020B0604020202020204" pitchFamily="34" charset="0"/>
                <a:cs typeface="Arial" panose="020B0604020202020204" pitchFamily="34" charset="0"/>
              </a:rPr>
              <a:t>Stronger. </a:t>
            </a:r>
          </a:p>
          <a:p>
            <a:pPr algn="r" rtl="1"/>
            <a:r>
              <a:rPr lang="ar-SA" b="1" dirty="0">
                <a:latin typeface="Arial" panose="020B0604020202020204" pitchFamily="34" charset="0"/>
                <a:cs typeface="Arial" panose="020B0604020202020204" pitchFamily="34" charset="0"/>
              </a:rPr>
              <a:t>انتقل بيل وكيوز إلى مشروع آخر وهو (برنامج حواري عن الإيمان الملتوي </a:t>
            </a:r>
            <a:r>
              <a:rPr lang="en-US" b="1" dirty="0">
                <a:latin typeface="Arial" panose="020B0604020202020204" pitchFamily="34" charset="0"/>
                <a:cs typeface="Arial" panose="020B0604020202020204" pitchFamily="34" charset="0"/>
              </a:rPr>
              <a:t>faith-inflected talk show) </a:t>
            </a:r>
            <a:r>
              <a:rPr lang="ar-SA" b="1" dirty="0">
                <a:latin typeface="Arial" panose="020B0604020202020204" pitchFamily="34" charset="0"/>
                <a:cs typeface="Arial" panose="020B0604020202020204" pitchFamily="34" charset="0"/>
              </a:rPr>
              <a:t>قدمه بيل. تم عمل تسجيلين للعرض المقترح في أيلول 2012 في أحد المستودعات في منطقة لوس أنجلوس للفنون من أجل تجميع مقطع للمديرين التنفيذيين للشركة. ذلك الوقت، تم الإشارة إليهم إما باسم "هذا العرض الذي كان يعمل عليه روب بيل وكارلتون كيوز،" أو "عروض أيلول المختصرة." وأنتج مقطع دعائي باسم </a:t>
            </a:r>
            <a:r>
              <a:rPr lang="en-US" b="1" dirty="0">
                <a:latin typeface="Arial" panose="020B0604020202020204" pitchFamily="34" charset="0"/>
                <a:cs typeface="Arial" panose="020B0604020202020204" pitchFamily="34" charset="0"/>
              </a:rPr>
              <a:t>The Rob Bell Show </a:t>
            </a:r>
            <a:r>
              <a:rPr lang="ar-SA" b="1" dirty="0">
                <a:latin typeface="Arial" panose="020B0604020202020204" pitchFamily="34" charset="0"/>
                <a:cs typeface="Arial" panose="020B0604020202020204" pitchFamily="34" charset="0"/>
              </a:rPr>
              <a:t>في بطاقة التعريف. وكان ضيفاه الأول والثاني هما كاثلين فالساني وجيمس "جيم -أو" برمبرام، وهو محارب بيئي.</a:t>
            </a:r>
          </a:p>
          <a:p>
            <a:pPr algn="r" rtl="1"/>
            <a:r>
              <a:rPr lang="ar-SA" b="1" dirty="0">
                <a:latin typeface="Arial" panose="020B0604020202020204" pitchFamily="34" charset="0"/>
                <a:cs typeface="Arial" panose="020B0604020202020204" pitchFamily="34" charset="0"/>
              </a:rPr>
              <a:t>المعتقدات </a:t>
            </a:r>
          </a:p>
          <a:p>
            <a:pPr algn="r" rtl="1"/>
            <a:r>
              <a:rPr lang="ar-SA" b="1" dirty="0">
                <a:latin typeface="Arial" panose="020B0604020202020204" pitchFamily="34" charset="0"/>
                <a:cs typeface="Arial" panose="020B0604020202020204" pitchFamily="34" charset="0"/>
              </a:rPr>
              <a:t>يقول بيل في كتاباته، "أنا أقر الحقيقة في مكان وفي أي نظام ديني، وفي أي نظرة عالمية. فإن كانت صحيحة، فهي تعود إلى الله." </a:t>
            </a:r>
          </a:p>
          <a:p>
            <a:pPr algn="r" rtl="1"/>
            <a:r>
              <a:rPr lang="ar-SA" b="1" dirty="0">
                <a:latin typeface="Arial" panose="020B0604020202020204" pitchFamily="34" charset="0"/>
                <a:cs typeface="Arial" panose="020B0604020202020204" pitchFamily="34" charset="0"/>
              </a:rPr>
              <a:t>يقول بيل، هذه ليست مجرد الرسالة القديمة بأساليب جديدة. نحن نعيد اكتشاف المسيحية كديانة شرقية، وكأسلوب للحياة. فالاستعارات القانونية للأيمان لا تقدم اسلوبًا للحياة. لقد نشأنا في كنائس حيث عرف الناس الآيات التسع لماذا لا نتكلم بالألسنة، لكنهم لم يختبروا حضور الله الغامر.</a:t>
            </a:r>
          </a:p>
          <a:p>
            <a:pPr algn="r" rtl="1"/>
            <a:r>
              <a:rPr lang="ar-SA" b="1" dirty="0">
                <a:latin typeface="Arial" panose="020B0604020202020204" pitchFamily="34" charset="0"/>
                <a:cs typeface="Arial" panose="020B0604020202020204" pitchFamily="34" charset="0"/>
              </a:rPr>
              <a:t>تسبب كتاب بيل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بجدل كبير داخل المجتمع الإنجيلي. كان هذا الجدل موضوعًا لقصة غلاف مجلة تايم ومقالة مميزة في صحيفة نيويورك تايمز. في هذا الكتاب، يذكر بيل "لقد تم إبلاغ الكثيرين بوضوح أن هذا الاعتقاد (باعتباره عذابًا أبديًا واعيًا في الجحيم) هو حقيقة جوهرية في الإيمان المسيحي، وإن رفضها، في جوهره هو رفض ليسوع. هذا أمر مضلل وسام ويفسد في النهاية الانتشار المعدي لرسالة يسوع عن المحبة، والسلام، والغفران، والفرح التي يحتاج عالمنا بشدة إلى سماعها. يوجز بيل في هذا الكتاب، عددًا من وجهات النظر حول الجحيم، بما في ذلك المصالحة العالمية. رغم أنه لم يختر أي وجهة نظر كوجهة نظر خاصة به، إلا أنه يقول: "مهما كانت الاعتراضات التي قد تكون لدى الشخص (النظرة العالمية)، وهي كثيرة، يجب على المرء أن يعترف أنه من المناسب والصحيح، ومسيحيًا، أن نتوق إليها." </a:t>
            </a:r>
          </a:p>
          <a:p>
            <a:pPr algn="r" rtl="1"/>
            <a:r>
              <a:rPr lang="ar-SA" b="1" dirty="0">
                <a:latin typeface="Arial" panose="020B0604020202020204" pitchFamily="34" charset="0"/>
                <a:cs typeface="Arial" panose="020B0604020202020204" pitchFamily="34" charset="0"/>
              </a:rPr>
              <a:t>أنتُقِد الكتاب من قبل العديد من الشخصيات الإنجيلية المحافظة (وبشكل خاص بعض قادة الكنيسة الإصلاحيين)، أمثال ألبرت موهلر، وجون بايبر، وديفيد بلات، مع تصريح موهلر أن الكتاب كان "كارثي لاهوتيًا" لعدم رفضه العالمية. بينما دافع إنجيليون آخرون، مثل بريان ماكلارين، وجريج </a:t>
            </a:r>
            <a:r>
              <a:rPr lang="ar-SA" b="1" dirty="0" err="1">
                <a:latin typeface="Arial" panose="020B0604020202020204" pitchFamily="34" charset="0"/>
                <a:cs typeface="Arial" panose="020B0604020202020204" pitchFamily="34" charset="0"/>
              </a:rPr>
              <a:t>بويد</a:t>
            </a:r>
            <a:r>
              <a:rPr lang="ar-SA" b="1" dirty="0">
                <a:latin typeface="Arial" panose="020B0604020202020204" pitchFamily="34" charset="0"/>
                <a:cs typeface="Arial" panose="020B0604020202020204" pitchFamily="34" charset="0"/>
              </a:rPr>
              <a:t>، ويوجين بيترسون عن آراء بيل. ينكر بيل أنه عالمي ويقول أنه لا يتبنى أي وجهة نظر معينة لكنه يحاجج أن على المسيحيين أن يفسحوا مجالاً لعدم اليقين بخصوص هذه المسألة. وكما صرح جون ميتشام، فإن كتاب </a:t>
            </a:r>
            <a:r>
              <a:rPr lang="en-US" b="1" dirty="0">
                <a:latin typeface="Arial" panose="020B0604020202020204" pitchFamily="34" charset="0"/>
                <a:cs typeface="Arial" panose="020B0604020202020204" pitchFamily="34" charset="0"/>
              </a:rPr>
              <a:t>Love Wins "</a:t>
            </a:r>
            <a:r>
              <a:rPr lang="ar-SA" b="1" dirty="0">
                <a:latin typeface="Arial" panose="020B0604020202020204" pitchFamily="34" charset="0"/>
                <a:cs typeface="Arial" panose="020B0604020202020204" pitchFamily="34" charset="0"/>
              </a:rPr>
              <a:t>يقدم حجة بيل للعيش مع الغموض بدلاً من المطالبة باليقين." جادل بعض الإنجيليين أن "عدم اليقين" هذا لا يتوافق مع الكتاب المقدس، بينما يقول آخرون أن الكتاب يروج بسهولة لمحادثة طال انتظارها حول بعض التفسيرات التقليدية للكتاب المقدس. في نفس الكتاب، يتساءل بيل أيضًا عن "لاهوت الإخلاء" الذي جعل المسيحيين يركزون على الوصول إلى السماء، بدلاً من التركيز على تجديد وتحويل الله لهذا العالم. يجادل بيل أن يسوع (والتقليد اليهودي الأوسع الذي كان جزءًا منه) ركز على استعادة الله المستمرة لهذا العالم، وليس على دخول الناس إلى السماء.</a:t>
            </a:r>
          </a:p>
          <a:p>
            <a:pPr algn="r" rtl="1"/>
            <a:r>
              <a:rPr lang="ar-SA" b="1" dirty="0">
                <a:latin typeface="Arial" panose="020B0604020202020204" pitchFamily="34" charset="0"/>
                <a:cs typeface="Arial" panose="020B0604020202020204" pitchFamily="34" charset="0"/>
              </a:rPr>
              <a:t>في تموز 2012 ظهر بيل في </a:t>
            </a:r>
            <a:r>
              <a:rPr lang="en-US" b="1" dirty="0">
                <a:latin typeface="Arial" panose="020B0604020202020204" pitchFamily="34" charset="0"/>
                <a:cs typeface="Arial" panose="020B0604020202020204" pitchFamily="34" charset="0"/>
              </a:rPr>
              <a:t>Viper Room، </a:t>
            </a:r>
            <a:r>
              <a:rPr lang="ar-SA" b="1" dirty="0">
                <a:latin typeface="Arial" panose="020B0604020202020204" pitchFamily="34" charset="0"/>
                <a:cs typeface="Arial" panose="020B0604020202020204" pitchFamily="34" charset="0"/>
              </a:rPr>
              <a:t>وتلقى سؤالاً من أحد الحضور الذي كان مهتمًا بشأن قبول الكنيسة للأعضاء المثليين. قال بيل: "بعض الناس مثليون، وأنتم أخواننا وأخواتنا، ونحن نحبكم. نحن نحبكم... ] الأشخاص المثليون [ هم تلاميذ متحمسون ليسوع تمامًا مثلما أحاول أن أكون، لذلك دعونا نجتمع معًا ونحاول أن نفعل شيئًا حيال المشاكل الكبيرة حقًا في عالمنا." </a:t>
            </a:r>
          </a:p>
          <a:p>
            <a:pPr algn="r" rtl="1"/>
            <a:r>
              <a:rPr lang="ar-SA" b="1" dirty="0">
                <a:latin typeface="Arial" panose="020B0604020202020204" pitchFamily="34" charset="0"/>
                <a:cs typeface="Arial" panose="020B0604020202020204" pitchFamily="34" charset="0"/>
              </a:rPr>
              <a:t>في آذار 2013، أعلن بيل </a:t>
            </a:r>
            <a:r>
              <a:rPr lang="ar-SA" b="1" dirty="0" err="1">
                <a:latin typeface="Arial" panose="020B0604020202020204" pitchFamily="34" charset="0"/>
                <a:cs typeface="Arial" panose="020B0604020202020204" pitchFamily="34" charset="0"/>
              </a:rPr>
              <a:t>أحباطة</a:t>
            </a:r>
            <a:r>
              <a:rPr lang="ar-SA" b="1" dirty="0">
                <a:latin typeface="Arial" panose="020B0604020202020204" pitchFamily="34" charset="0"/>
                <a:cs typeface="Arial" panose="020B0604020202020204" pitchFamily="34" charset="0"/>
              </a:rPr>
              <a:t> من الحالة الإنجيلية المحافظة، واصفًا إياها بأنها "ثقافة إنجيلية ضيّقة جدًا، ومتشابكة سياسيًا ومعزولة ثقافيًا." يقول أن الإنجيليين "أبعدوا الكثير من الناس عن الكنيسة" وذلك من خلال الحديث عن الله بطرق "لا تجعل الناس في الواقع أكثر محبة ورأفة،" مضيفًا أن الإنجيليين "دعموا سياسات وطرق رؤية العالم أنها في الواقع مدمرة، وقد فعلنا ذلك باسم الله، وعلينا أن نتوب."</a:t>
            </a:r>
          </a:p>
          <a:p>
            <a:r>
              <a:rPr lang="en-SG" b="1" dirty="0">
                <a:latin typeface="Arial" panose="020B0604020202020204" pitchFamily="34" charset="0"/>
                <a:cs typeface="Arial" panose="020B0604020202020204" pitchFamily="34" charset="0"/>
              </a:rPr>
              <a:t>Publications</a:t>
            </a:r>
          </a:p>
          <a:p>
            <a:r>
              <a:rPr lang="en-SG" b="1" dirty="0">
                <a:latin typeface="Arial" panose="020B0604020202020204" pitchFamily="34" charset="0"/>
                <a:cs typeface="Arial" panose="020B0604020202020204" pitchFamily="34" charset="0"/>
              </a:rPr>
              <a:t>Velvet Elvis: Repainting the Christian Faith (Zondervan, 2005)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4" tooltip="Special:BookSources/0-310-26345-X"/>
              </a:rPr>
              <a:t>0-310-26345-X</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Sex God: Exploring the Endless Connections between Sexuality and Spirituality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5" tooltip="Special:BookSources/0-310-26346-8"/>
              </a:rPr>
              <a:t>0-310-26346-8</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Everything is Spiritual (DVD) (Zondervan, 2007)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6" tooltip="Special:BookSources/0-310-28556-9"/>
              </a:rPr>
              <a:t>0-310-28556-9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Gods Aren't Angry (DVD) (Flannel,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7" tooltip="Special:BookSources/0-310-29074-0"/>
              </a:rPr>
              <a:t>0-310-29074-0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Jesus Wants to Save Christians: A Manifesto for the Church in Exile (Zondervan, 2008)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8" tooltip="Special:BookSources/0-310-27502-4"/>
              </a:rPr>
              <a:t>0-310-27502-4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Drops Like Stars: A Few Thoughts on Creativity and Suffering (Zondervan, 2009)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9" tooltip="Special:BookSources/0-310-32704-0"/>
              </a:rPr>
              <a:t>0-310-32704-0</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Love Wins (Harper One, 2011)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0" tooltip="Special:BookSources/978-0-06-204964-3"/>
              </a:rPr>
              <a:t>978-0-06-204964-3</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We Talk About When We Talk About God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2013)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1" tooltip="Special:BookSources/978-0062049667"/>
              </a:rPr>
              <a:t>978-0062049667</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The Zimzum of Love: A New Way of Understanding Marriage co-written with Kristen Bell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2014)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2" tooltip="Special:BookSources/978-0062194244"/>
              </a:rPr>
              <a:t>978-0062194244</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How to be Here (Harper Collins 2016)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3" tooltip="Special:BookSources/978-0007591329"/>
              </a:rPr>
              <a:t>978-0007591329</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hlinkClick r:id="rId14" tooltip="NOOMA"/>
              </a:rPr>
              <a:t>NOOMA Videos</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What Is the Bible? (</a:t>
            </a:r>
            <a:r>
              <a:rPr lang="en-SG" b="1" dirty="0" err="1">
                <a:latin typeface="Arial" panose="020B0604020202020204" pitchFamily="34" charset="0"/>
                <a:cs typeface="Arial" panose="020B0604020202020204" pitchFamily="34" charset="0"/>
              </a:rPr>
              <a:t>HarperOne</a:t>
            </a:r>
            <a:r>
              <a:rPr lang="en-SG" b="1" dirty="0">
                <a:latin typeface="Arial" panose="020B0604020202020204" pitchFamily="34" charset="0"/>
                <a:cs typeface="Arial" panose="020B0604020202020204" pitchFamily="34" charset="0"/>
              </a:rPr>
              <a:t> 2017) </a:t>
            </a:r>
            <a:r>
              <a:rPr lang="en-SG" b="1" dirty="0">
                <a:latin typeface="Arial" panose="020B0604020202020204" pitchFamily="34" charset="0"/>
                <a:cs typeface="Arial" panose="020B0604020202020204" pitchFamily="34" charset="0"/>
                <a:hlinkClick r:id="rId3" tooltip="International Standard Book Number"/>
              </a:rPr>
              <a:t>ISBN</a:t>
            </a:r>
            <a:r>
              <a:rPr lang="en-SG" b="1" dirty="0">
                <a:latin typeface="Arial" panose="020B0604020202020204" pitchFamily="34" charset="0"/>
                <a:cs typeface="Arial" panose="020B0604020202020204" pitchFamily="34" charset="0"/>
              </a:rPr>
              <a:t> </a:t>
            </a:r>
            <a:r>
              <a:rPr lang="en-SG" b="1" dirty="0">
                <a:latin typeface="Arial" panose="020B0604020202020204" pitchFamily="34" charset="0"/>
                <a:cs typeface="Arial" panose="020B0604020202020204" pitchFamily="34" charset="0"/>
                <a:hlinkClick r:id="rId15" tooltip="Special:BookSources/978-0062194268"/>
              </a:rPr>
              <a:t>978-0062194268</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23"/>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b="1" dirty="0">
                <a:latin typeface="Arial" panose="020B0604020202020204" pitchFamily="34" charset="0"/>
                <a:cs typeface="Arial" panose="020B0604020202020204" pitchFamily="34" charset="0"/>
              </a:rPr>
              <a:t>He says that he is not a universalist, but he writes…</a:t>
            </a:r>
          </a:p>
          <a:p>
            <a:r>
              <a:rPr lang="en-US" b="1" dirty="0">
                <a:latin typeface="Arial" panose="020B0604020202020204" pitchFamily="34" charset="0"/>
                <a:cs typeface="Arial" panose="020B0604020202020204" pitchFamily="34" charset="0"/>
              </a:rPr>
              <a:t>__________</a:t>
            </a:r>
          </a:p>
          <a:p>
            <a:endParaRPr lang="en-US"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“In the book, Bell states that "It's been clearly communicated to many that this belief (in hell as eternal, conscious torment) is a central truth of the Christian faith and to reject it is, in essence, to reject Jesus. This is misguided and toxic and ultimately subverts the contagious spread of Jesus' message of love, peace, forgiveness and joy that our world desperately needs to hear." In this book, Bell outlines a number of views of hell, including </a:t>
            </a:r>
            <a:r>
              <a:rPr lang="en-SG" b="1" dirty="0">
                <a:latin typeface="Arial" panose="020B0604020202020204" pitchFamily="34" charset="0"/>
                <a:cs typeface="Arial" panose="020B0604020202020204" pitchFamily="34" charset="0"/>
                <a:hlinkClick r:id="rId3" tooltip="Universal reconciliation"/>
              </a:rPr>
              <a:t>universal reconciliation</a:t>
            </a:r>
            <a:r>
              <a:rPr lang="en-SG" b="1" dirty="0">
                <a:latin typeface="Arial" panose="020B0604020202020204" pitchFamily="34" charset="0"/>
                <a:cs typeface="Arial" panose="020B0604020202020204" pitchFamily="34" charset="0"/>
              </a:rPr>
              <a:t>. Though he does not choose any one view as his own, he states "Whatever objections a person may have of [the universalist view], and there are many, one has to admit that it is fitting, proper, and Christian to long for it." </a:t>
            </a:r>
          </a:p>
          <a:p>
            <a:r>
              <a:rPr lang="en-SG" b="1" dirty="0">
                <a:latin typeface="Arial" panose="020B0604020202020204" pitchFamily="34" charset="0"/>
                <a:cs typeface="Arial" panose="020B0604020202020204" pitchFamily="34" charset="0"/>
              </a:rPr>
              <a:t>_______</a:t>
            </a:r>
          </a:p>
          <a:p>
            <a:r>
              <a:rPr lang="en-SG" b="1" dirty="0">
                <a:latin typeface="Arial" panose="020B0604020202020204" pitchFamily="34" charset="0"/>
                <a:cs typeface="Arial" panose="020B0604020202020204" pitchFamily="34" charset="0"/>
              </a:rPr>
              <a:t>From Wikipedia, the free </a:t>
            </a:r>
            <a:r>
              <a:rPr lang="en-SG" b="1" dirty="0" err="1">
                <a:latin typeface="Arial" panose="020B0604020202020204" pitchFamily="34" charset="0"/>
                <a:cs typeface="Arial" panose="020B0604020202020204" pitchFamily="34" charset="0"/>
              </a:rPr>
              <a:t>encyclopedia</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en.wikipedia.org</a:t>
            </a:r>
            <a:r>
              <a:rPr lang="en-SG" b="1" dirty="0">
                <a:latin typeface="Arial" panose="020B0604020202020204" pitchFamily="34" charset="0"/>
                <a:cs typeface="Arial" panose="020B0604020202020204" pitchFamily="34" charset="0"/>
              </a:rPr>
              <a:t>/wiki/</a:t>
            </a:r>
            <a:r>
              <a:rPr lang="en-SG" b="1" dirty="0" err="1">
                <a:latin typeface="Arial" panose="020B0604020202020204" pitchFamily="34" charset="0"/>
                <a:cs typeface="Arial" panose="020B0604020202020204" pitchFamily="34" charset="0"/>
              </a:rPr>
              <a:t>Rob_Bell</a:t>
            </a:r>
            <a:r>
              <a:rPr lang="en-SG" b="1" dirty="0">
                <a:latin typeface="Arial" panose="020B0604020202020204" pitchFamily="34" charset="0"/>
                <a:cs typeface="Arial" panose="020B0604020202020204" pitchFamily="34" charset="0"/>
              </a:rPr>
              <a:t> accessed 10 Aug 2019</a:t>
            </a:r>
          </a:p>
        </p:txBody>
      </p:sp>
    </p:spTree>
    <p:extLst>
      <p:ext uri="{BB962C8B-B14F-4D97-AF65-F5344CB8AC3E}">
        <p14:creationId xmlns:p14="http://schemas.microsoft.com/office/powerpoint/2010/main" val="197231147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إلى جانب هذا، يبدو اليوم أن هناك أعتذارًا لما يقوله الله عن المثلية الجنسية.</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97506056"/>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بالطبع، لدى بيل منتقدوه الذين يحاججون من الكتاب المقدس بأنه تخلى عن الإيمان. لقد ترك كنيسته في عام 2011 ولكن لديه أصدقاء جدد مثل أوبرا وينفري ومرتدين آخرين أمثال جويل أوستين.</a:t>
            </a:r>
            <a:endParaRPr lang="en-US" b="1" dirty="0">
              <a:latin typeface="Arial" panose="020B0604020202020204" pitchFamily="34" charset="0"/>
              <a:cs typeface="Arial" panose="020B0604020202020204" pitchFamily="34" charset="0"/>
            </a:endParaRPr>
          </a:p>
          <a:p>
            <a:pPr algn="r" rtl="1"/>
            <a:endParaRPr lang="en-US" b="1"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Yes, his ship has sailed from orthodoxy into shark-infested waters for himself and his followers.</a:t>
            </a:r>
          </a:p>
          <a:p>
            <a:pPr algn="r" rtl="1"/>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674437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85450D-A4A8-5041-9C3F-B25BC50EC3B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NS-22-2Peter-41, 178</a:t>
            </a:r>
          </a:p>
        </p:txBody>
      </p:sp>
    </p:spTree>
    <p:extLst>
      <p:ext uri="{BB962C8B-B14F-4D97-AF65-F5344CB8AC3E}">
        <p14:creationId xmlns:p14="http://schemas.microsoft.com/office/powerpoint/2010/main" val="2070281865"/>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677DA3-8E02-FC43-87AB-271F295BCED6}"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180</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1794" name="Rectangle 2"/>
          <p:cNvSpPr>
            <a:spLocks noGrp="1" noRot="1" noChangeAspect="1" noChangeArrowheads="1" noTextEdit="1"/>
          </p:cNvSpPr>
          <p:nvPr>
            <p:ph type="sldImg"/>
          </p:nvPr>
        </p:nvSpPr>
        <p:spPr>
          <a:ln/>
        </p:spPr>
      </p:sp>
      <p:sp>
        <p:nvSpPr>
          <p:cNvPr id="161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1FEADFF-0B1F-134C-8AC9-EE3407D105AC}"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7938" name="Rectangle 2"/>
          <p:cNvSpPr>
            <a:spLocks noGrp="1" noRot="1" noChangeAspect="1" noChangeArrowheads="1"/>
          </p:cNvSpPr>
          <p:nvPr>
            <p:ph type="sldImg"/>
          </p:nvPr>
        </p:nvSpPr>
        <p:spPr>
          <a:solidFill>
            <a:srgbClr val="FFFFFF"/>
          </a:solidFill>
          <a:ln/>
        </p:spPr>
      </p:sp>
      <p:sp>
        <p:nvSpPr>
          <p:cNvPr id="1679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033533D-19D1-A447-BE69-197FFE3B8E34}"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9202" name="Rectangle 2"/>
          <p:cNvSpPr>
            <a:spLocks noGrp="1" noRot="1" noChangeAspect="1" noChangeArrowheads="1"/>
          </p:cNvSpPr>
          <p:nvPr>
            <p:ph type="sldImg"/>
          </p:nvPr>
        </p:nvSpPr>
        <p:spPr>
          <a:solidFill>
            <a:srgbClr val="FFFFFF"/>
          </a:solidFill>
          <a:ln/>
        </p:spPr>
      </p:sp>
      <p:sp>
        <p:nvSpPr>
          <p:cNvPr id="179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Wayne A. Grudem, </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Why Christians Can Still Prophesy: Scripture Encourages Us to Seek this Gift yet Today,</a:t>
            </a:r>
            <a:r>
              <a:rPr lang="ja-JP" altLang="en-US"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 </a:t>
            </a:r>
            <a:r>
              <a:rPr lang="en-US" altLang="ja-JP" i="1" dirty="0">
                <a:latin typeface="Times New Roman" charset="0"/>
                <a:ea typeface="ＭＳ Ｐゴシック" charset="0"/>
                <a:cs typeface="ＭＳ Ｐゴシック" charset="0"/>
              </a:rPr>
              <a:t>Christianity Today</a:t>
            </a:r>
            <a:r>
              <a:rPr lang="en-US" altLang="ja-JP" dirty="0">
                <a:latin typeface="Times New Roman" charset="0"/>
                <a:ea typeface="ＭＳ Ｐゴシック" charset="0"/>
                <a:cs typeface="ＭＳ Ｐゴシック" charset="0"/>
              </a:rPr>
              <a:t> [September 16, 1988] 29; cf. Grudem</a:t>
            </a:r>
            <a:r>
              <a:rPr lang="fr-FR" altLang="ja-JP" dirty="0">
                <a:latin typeface="Times New Roman" charset="0"/>
                <a:ea typeface="ＭＳ Ｐゴシック" charset="0"/>
                <a:cs typeface="ＭＳ Ｐゴシック" charset="0"/>
              </a:rPr>
              <a:t>'</a:t>
            </a:r>
            <a:r>
              <a:rPr lang="en-US" altLang="ja-JP" dirty="0">
                <a:latin typeface="Times New Roman" charset="0"/>
                <a:ea typeface="ＭＳ Ｐゴシック" charset="0"/>
                <a:cs typeface="ＭＳ Ｐゴシック" charset="0"/>
              </a:rPr>
              <a:t>s 1988 book, </a:t>
            </a:r>
            <a:r>
              <a:rPr lang="en-US" altLang="ja-JP" i="1" dirty="0">
                <a:latin typeface="Times New Roman" charset="0"/>
                <a:ea typeface="ＭＳ Ｐゴシック" charset="0"/>
                <a:cs typeface="ＭＳ Ｐゴシック" charset="0"/>
              </a:rPr>
              <a:t>The Gift of Prophecy.</a:t>
            </a:r>
            <a:endParaRPr lang="en-US" i="1" dirty="0">
              <a:latin typeface="Times New Roman" charset="0"/>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7C3A83B-908B-BC41-A2CB-6F536656A527}"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69986" name="Rectangle 2"/>
          <p:cNvSpPr>
            <a:spLocks noGrp="1" noRot="1" noChangeAspect="1" noChangeArrowheads="1" noTextEdit="1"/>
          </p:cNvSpPr>
          <p:nvPr>
            <p:ph type="sldImg"/>
          </p:nvPr>
        </p:nvSpPr>
        <p:spPr>
          <a:ln/>
        </p:spPr>
      </p:sp>
      <p:sp>
        <p:nvSpPr>
          <p:cNvPr id="1699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EEDFEB-F0FE-7F42-9AA9-CD8C67AFD652}"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2034" name="Rectangle 2"/>
          <p:cNvSpPr>
            <a:spLocks noGrp="1" noRot="1" noChangeAspect="1" noChangeArrowheads="1" noTextEdit="1"/>
          </p:cNvSpPr>
          <p:nvPr>
            <p:ph type="sldImg"/>
          </p:nvPr>
        </p:nvSpPr>
        <p:spPr>
          <a:ln/>
        </p:spPr>
      </p:sp>
      <p:sp>
        <p:nvSpPr>
          <p:cNvPr id="1720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10A313-0C99-A844-B2E0-9B57BAF72D31}"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186</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4082" name="Rectangle 2"/>
          <p:cNvSpPr>
            <a:spLocks noGrp="1" noRot="1" noChangeAspect="1" noChangeArrowheads="1" noTextEdit="1"/>
          </p:cNvSpPr>
          <p:nvPr>
            <p:ph type="sldImg"/>
          </p:nvPr>
        </p:nvSpPr>
        <p:spPr>
          <a:ln/>
        </p:spPr>
      </p:sp>
      <p:sp>
        <p:nvSpPr>
          <p:cNvPr id="1740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DA20C0-EB3A-EB4A-A08A-B03914960763}"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76130" name="Rectangle 2"/>
          <p:cNvSpPr>
            <a:spLocks noGrp="1" noRot="1" noChangeAspect="1" noChangeArrowheads="1" noTextEdit="1"/>
          </p:cNvSpPr>
          <p:nvPr>
            <p:ph type="sldImg"/>
          </p:nvPr>
        </p:nvSpPr>
        <p:spPr>
          <a:ln/>
        </p:spPr>
      </p:sp>
      <p:sp>
        <p:nvSpPr>
          <p:cNvPr id="1761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F54C98-7ACF-8644-86AF-B20EF0DAFC7B}" type="slidenum">
              <a:rPr kumimoji="0" lang="en-US" sz="1200" b="1" u="none" strike="noStrike" kern="1200" cap="none" spc="0" normalizeH="0" baseline="0" noProof="0">
                <a:ln>
                  <a:noFill/>
                </a:ln>
                <a:solidFill>
                  <a:srgbClr val="FFFFFF"/>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sz="1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endParaRPr>
          </a:p>
        </p:txBody>
      </p:sp>
      <p:sp>
        <p:nvSpPr>
          <p:cNvPr id="181250" name="Rectangle 2"/>
          <p:cNvSpPr>
            <a:spLocks noGrp="1" noRot="1" noChangeAspect="1" noChangeArrowheads="1" noTextEdit="1"/>
          </p:cNvSpPr>
          <p:nvPr>
            <p:ph type="sldImg"/>
          </p:nvPr>
        </p:nvSpPr>
        <p:spPr>
          <a:ln/>
        </p:spPr>
      </p:sp>
      <p:sp>
        <p:nvSpPr>
          <p:cNvPr id="181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190</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807374226"/>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1785977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519254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AD5C7-B7A1-7542-8095-9C4EC2FCB3F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7682" name="Rectangle 1026"/>
          <p:cNvSpPr>
            <a:spLocks noGrp="1" noRot="1" noChangeAspect="1" noChangeArrowheads="1" noTextEdit="1"/>
          </p:cNvSpPr>
          <p:nvPr>
            <p:ph type="sldImg"/>
          </p:nvPr>
        </p:nvSpPr>
        <p:spPr>
          <a:ln/>
        </p:spPr>
      </p:sp>
      <p:sp>
        <p:nvSpPr>
          <p:cNvPr id="32768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069EF4-3C3E-F344-B321-258C51D6D70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203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29730"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B7D8301-81BE-C14E-818E-1D4852B948C9}"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204</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168962" name="Rectangle 2"/>
          <p:cNvSpPr>
            <a:spLocks noGrp="1" noRot="1" noChangeAspect="1" noChangeArrowheads="1"/>
          </p:cNvSpPr>
          <p:nvPr>
            <p:ph type="sldImg"/>
          </p:nvPr>
        </p:nvSpPr>
        <p:spPr>
          <a:xfrm>
            <a:off x="1130300" y="674688"/>
            <a:ext cx="4597400" cy="3448050"/>
          </a:xfrm>
          <a:solidFill>
            <a:srgbClr val="FFFFFF"/>
          </a:solidFill>
          <a:ln/>
        </p:spPr>
      </p:sp>
      <p:sp>
        <p:nvSpPr>
          <p:cNvPr id="16896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8D58B7EB-4247-4A4A-BE8E-F4AF13D01B8C}" type="slidenum">
              <a:rPr lang="en-US" sz="1200"/>
              <a:pPr eaLnBrk="1" hangingPunct="1"/>
              <a:t>205</a:t>
            </a:fld>
            <a:endParaRPr lang="en-US" sz="1200"/>
          </a:p>
        </p:txBody>
      </p:sp>
      <p:sp>
        <p:nvSpPr>
          <p:cNvPr id="333826" name="Rectangle 2"/>
          <p:cNvSpPr>
            <a:spLocks noGrp="1" noRot="1" noChangeAspect="1" noChangeArrowheads="1"/>
          </p:cNvSpPr>
          <p:nvPr>
            <p:ph type="sldImg"/>
          </p:nvPr>
        </p:nvSpPr>
        <p:spPr>
          <a:xfrm>
            <a:off x="1130300" y="674688"/>
            <a:ext cx="4597400" cy="3448050"/>
          </a:xfrm>
          <a:solidFill>
            <a:srgbClr val="FFFFFF"/>
          </a:solidFill>
          <a:ln/>
        </p:spPr>
      </p:sp>
      <p:sp>
        <p:nvSpPr>
          <p:cNvPr id="333827"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451E7E8-46ED-2D4B-AF30-81941A367965}" type="slidenum">
              <a:rPr kumimoji="0" lang="zh-CN" alt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206</a:t>
            </a:fld>
            <a:endParaRPr kumimoji="0" lang="en-US" altLang="zh-CN"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24258" name="Rectangle 2"/>
          <p:cNvSpPr>
            <a:spLocks noGrp="1" noRot="1" noChangeAspect="1" noChangeArrowheads="1"/>
          </p:cNvSpPr>
          <p:nvPr>
            <p:ph type="sldImg"/>
          </p:nvPr>
        </p:nvSpPr>
        <p:spPr>
          <a:xfrm>
            <a:off x="1130300" y="674688"/>
            <a:ext cx="4597400" cy="3448050"/>
          </a:xfrm>
          <a:solidFill>
            <a:srgbClr val="FFFFFF"/>
          </a:solidFill>
          <a:ln/>
        </p:spPr>
      </p:sp>
      <p:sp>
        <p:nvSpPr>
          <p:cNvPr id="224259"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7FEE7CF-7D3D-E748-A575-82C3B9783290}" type="slidenum">
              <a:rPr lang="en-US" sz="1200"/>
              <a:pPr eaLnBrk="1" hangingPunct="1"/>
              <a:t>207</a:t>
            </a:fld>
            <a:endParaRPr lang="en-US" sz="1200"/>
          </a:p>
        </p:txBody>
      </p:sp>
      <p:sp>
        <p:nvSpPr>
          <p:cNvPr id="337922" name="Rectangle 2"/>
          <p:cNvSpPr>
            <a:spLocks noGrp="1" noRot="1" noChangeAspect="1" noChangeArrowheads="1"/>
          </p:cNvSpPr>
          <p:nvPr>
            <p:ph type="sldImg"/>
          </p:nvPr>
        </p:nvSpPr>
        <p:spPr>
          <a:xfrm>
            <a:off x="1130300" y="674688"/>
            <a:ext cx="4597400" cy="3448050"/>
          </a:xfrm>
          <a:solidFill>
            <a:srgbClr val="FFFFFF"/>
          </a:solidFill>
          <a:ln/>
        </p:spPr>
      </p:sp>
      <p:sp>
        <p:nvSpPr>
          <p:cNvPr id="337923" name="Rectangle 3"/>
          <p:cNvSpPr>
            <a:spLocks noGrp="1" noChangeArrowheads="1"/>
          </p:cNvSpPr>
          <p:nvPr>
            <p:ph type="body" idx="1"/>
          </p:nvPr>
        </p:nvSpPr>
        <p:spPr>
          <a:xfrm>
            <a:off x="914400" y="4346575"/>
            <a:ext cx="5029200" cy="41227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FB5AEFF1-A720-6548-9CD6-57D5E67C6D04}" type="slidenum">
              <a:rPr lang="en-US" sz="1200"/>
              <a:pPr eaLnBrk="1" hangingPunct="1"/>
              <a:t>208</a:t>
            </a:fld>
            <a:endParaRPr lang="en-US" sz="1200"/>
          </a:p>
        </p:txBody>
      </p:sp>
      <p:sp>
        <p:nvSpPr>
          <p:cNvPr id="339970" name="Rectangle 1026"/>
          <p:cNvSpPr>
            <a:spLocks noGrp="1" noRot="1" noChangeAspect="1" noChangeArrowheads="1" noTextEdit="1"/>
          </p:cNvSpPr>
          <p:nvPr>
            <p:ph type="sldImg"/>
          </p:nvPr>
        </p:nvSpPr>
        <p:spPr>
          <a:ln/>
        </p:spPr>
      </p:sp>
      <p:sp>
        <p:nvSpPr>
          <p:cNvPr id="3399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070B35C-F04B-AB4F-81A9-B85E9B8D1955}" type="slidenum">
              <a:rPr lang="en-US" sz="1200"/>
              <a:pPr eaLnBrk="1" hangingPunct="1"/>
              <a:t>210</a:t>
            </a:fld>
            <a:endParaRPr lang="en-US" sz="1200"/>
          </a:p>
        </p:txBody>
      </p:sp>
      <p:sp>
        <p:nvSpPr>
          <p:cNvPr id="342018" name="Rectangle 1026"/>
          <p:cNvSpPr>
            <a:spLocks noGrp="1" noRot="1" noChangeAspect="1" noChangeArrowheads="1"/>
          </p:cNvSpPr>
          <p:nvPr>
            <p:ph type="sldImg"/>
          </p:nvPr>
        </p:nvSpPr>
        <p:spPr>
          <a:solidFill>
            <a:srgbClr val="FFFFFF"/>
          </a:solidFill>
          <a:ln/>
        </p:spPr>
      </p:sp>
      <p:sp>
        <p:nvSpPr>
          <p:cNvPr id="342019" name="Rectangle 1027"/>
          <p:cNvSpPr>
            <a:spLocks noGrp="1" noChangeArrowheads="1"/>
          </p:cNvSpPr>
          <p:nvPr>
            <p:ph type="body" idx="1"/>
          </p:nvPr>
        </p:nvSpPr>
        <p:spPr>
          <a:solidFill>
            <a:srgbClr val="FFFFFF"/>
          </a:solidFill>
          <a:ln>
            <a:solidFill>
              <a:srgbClr val="000000"/>
            </a:solidFill>
          </a:ln>
        </p:spPr>
        <p:txBody>
          <a:bodyPr/>
          <a:lstStyle/>
          <a:p>
            <a:pPr eaLnBrk="1" hangingPunct="1"/>
            <a:r>
              <a:rPr lang="en-US" b="1" dirty="0" err="1">
                <a:solidFill>
                  <a:srgbClr val="0000CC"/>
                </a:solidFill>
                <a:latin typeface="Arial" panose="020B0604020202020204" pitchFamily="34" charset="0"/>
                <a:ea typeface="ＭＳ Ｐゴシック" charset="0"/>
                <a:cs typeface="ＭＳ Ｐゴシック" charset="0"/>
              </a:rPr>
              <a:t>www.schambach.org</a:t>
            </a:r>
            <a:r>
              <a:rPr lang="en-US" b="1" dirty="0">
                <a:solidFill>
                  <a:srgbClr val="0000CC"/>
                </a:solidFill>
                <a:latin typeface="Arial" panose="020B0604020202020204" pitchFamily="34" charset="0"/>
                <a:ea typeface="ＭＳ Ｐゴシック" charset="0"/>
                <a:cs typeface="ＭＳ Ｐゴシック" charset="0"/>
              </a:rPr>
              <a:t>/</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60542B0-576C-FF49-AACD-1AEFEFABD325}" type="slidenum">
              <a:rPr lang="en-US" sz="1200"/>
              <a:pPr eaLnBrk="1" hangingPunct="1"/>
              <a:t>211</a:t>
            </a:fld>
            <a:endParaRPr lang="en-US" sz="1200"/>
          </a:p>
        </p:txBody>
      </p:sp>
      <p:sp>
        <p:nvSpPr>
          <p:cNvPr id="344066" name="Rectangle 1026"/>
          <p:cNvSpPr>
            <a:spLocks noGrp="1" noRot="1" noChangeAspect="1" noChangeArrowheads="1" noTextEdit="1"/>
          </p:cNvSpPr>
          <p:nvPr>
            <p:ph type="sldImg"/>
          </p:nvPr>
        </p:nvSpPr>
        <p:spPr>
          <a:ln/>
        </p:spPr>
      </p:sp>
      <p:sp>
        <p:nvSpPr>
          <p:cNvPr id="34406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0E13D624-8F2D-0D4D-A9BE-6C7D3BDDAFC3}" type="slidenum">
              <a:rPr lang="en-US" sz="1200"/>
              <a:pPr eaLnBrk="1" hangingPunct="1"/>
              <a:t>212</a:t>
            </a:fld>
            <a:endParaRPr lang="en-US" sz="1200"/>
          </a:p>
        </p:txBody>
      </p:sp>
      <p:sp>
        <p:nvSpPr>
          <p:cNvPr id="346114" name="Rectangle 2"/>
          <p:cNvSpPr>
            <a:spLocks noGrp="1" noRot="1" noChangeAspect="1" noChangeArrowheads="1"/>
          </p:cNvSpPr>
          <p:nvPr>
            <p:ph type="sldImg"/>
          </p:nvPr>
        </p:nvSpPr>
        <p:spPr>
          <a:solidFill>
            <a:srgbClr val="FFFFFF"/>
          </a:solidFill>
          <a:ln/>
        </p:spPr>
      </p:sp>
      <p:sp>
        <p:nvSpPr>
          <p:cNvPr id="34611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D9C1375-3754-BA4B-AC46-E0D35B015292}" type="slidenum">
              <a:rPr lang="en-US" sz="1200"/>
              <a:pPr eaLnBrk="1" hangingPunct="1"/>
              <a:t>213</a:t>
            </a:fld>
            <a:endParaRPr lang="en-US" sz="1200"/>
          </a:p>
        </p:txBody>
      </p:sp>
      <p:sp>
        <p:nvSpPr>
          <p:cNvPr id="348162" name="Rectangle 2"/>
          <p:cNvSpPr>
            <a:spLocks noGrp="1" noRot="1" noChangeAspect="1" noChangeArrowheads="1"/>
          </p:cNvSpPr>
          <p:nvPr>
            <p:ph type="sldImg"/>
          </p:nvPr>
        </p:nvSpPr>
        <p:spPr>
          <a:solidFill>
            <a:srgbClr val="FFFFFF"/>
          </a:solidFill>
          <a:ln/>
        </p:spPr>
      </p:sp>
      <p:sp>
        <p:nvSpPr>
          <p:cNvPr id="34816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A52C038-FDC4-8547-B988-6DD4E1C38ACB}" type="slidenum">
              <a:rPr lang="en-US" sz="1200"/>
              <a:pPr eaLnBrk="1" hangingPunct="1"/>
              <a:t>214</a:t>
            </a:fld>
            <a:endParaRPr lang="en-US" sz="1200"/>
          </a:p>
        </p:txBody>
      </p:sp>
      <p:sp>
        <p:nvSpPr>
          <p:cNvPr id="350210" name="Rectangle 2"/>
          <p:cNvSpPr>
            <a:spLocks noGrp="1" noRot="1" noChangeAspect="1" noChangeArrowheads="1"/>
          </p:cNvSpPr>
          <p:nvPr>
            <p:ph type="sldImg"/>
          </p:nvPr>
        </p:nvSpPr>
        <p:spPr>
          <a:solidFill>
            <a:srgbClr val="FFFFFF"/>
          </a:solidFill>
          <a:ln/>
        </p:spPr>
      </p:sp>
      <p:sp>
        <p:nvSpPr>
          <p:cNvPr id="3502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Here is where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blasphemy hits a horrendous level.  There is NO evidence for supposing that Judaism worshipped TWO Gods.  The basic tenant of Judaism is monotheism, a belief in ONE God.</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NS-22-2Peter-214</a:t>
            </a:r>
          </a:p>
          <a:p>
            <a:pPr marL="112713" indent="-112713" defTabSz="1020763" eaLnBrk="1" hangingPunct="1"/>
            <a:r>
              <a:rPr lang="en-GB" dirty="0">
                <a:latin typeface="Times New Roman" charset="0"/>
                <a:ea typeface="ＭＳ Ｐゴシック" charset="0"/>
                <a:cs typeface="ＭＳ Ｐゴシック" charset="0"/>
              </a:rPr>
              <a:t>TH-06-DaVinciCode-135</a:t>
            </a: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B9E6F5-9669-344D-A068-947D9289C80C}" type="slidenum">
              <a:rPr lang="en-US" sz="1200"/>
              <a:pPr eaLnBrk="1" hangingPunct="1"/>
              <a:t>215</a:t>
            </a:fld>
            <a:endParaRPr lang="en-US" sz="1200"/>
          </a:p>
        </p:txBody>
      </p:sp>
      <p:sp>
        <p:nvSpPr>
          <p:cNvPr id="352258" name="Rectangle 2"/>
          <p:cNvSpPr>
            <a:spLocks noGrp="1" noRot="1" noChangeAspect="1" noChangeArrowheads="1"/>
          </p:cNvSpPr>
          <p:nvPr>
            <p:ph type="sldImg"/>
          </p:nvPr>
        </p:nvSpPr>
        <p:spPr>
          <a:solidFill>
            <a:srgbClr val="FFFFFF"/>
          </a:solidFill>
          <a:ln/>
        </p:spPr>
      </p:sp>
      <p:sp>
        <p:nvSpPr>
          <p:cNvPr id="35225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55E159E-5B6B-204E-B71E-D668208BA26C}" type="slidenum">
              <a:rPr lang="en-US" sz="1200"/>
              <a:pPr eaLnBrk="1" hangingPunct="1"/>
              <a:t>216</a:t>
            </a:fld>
            <a:endParaRPr lang="en-US" sz="1200"/>
          </a:p>
        </p:txBody>
      </p:sp>
      <p:sp>
        <p:nvSpPr>
          <p:cNvPr id="354306" name="Rectangle 2"/>
          <p:cNvSpPr>
            <a:spLocks noGrp="1" noRot="1" noChangeAspect="1" noChangeArrowheads="1"/>
          </p:cNvSpPr>
          <p:nvPr>
            <p:ph type="sldImg"/>
          </p:nvPr>
        </p:nvSpPr>
        <p:spPr>
          <a:solidFill>
            <a:srgbClr val="FFFFFF"/>
          </a:solidFill>
          <a:ln/>
        </p:spPr>
      </p:sp>
      <p:sp>
        <p:nvSpPr>
          <p:cNvPr id="35430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Brown contradicts his earlier claim that the deity</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"Yahweh."  The reason they didn</a:t>
            </a:r>
            <a:r>
              <a:rPr lang="fr-FR" altLang="ja-JP" dirty="0">
                <a:ea typeface="ＭＳ Ｐゴシック" charset="0"/>
                <a:cs typeface="ＭＳ Ｐゴシック" charset="0"/>
              </a:rPr>
              <a:t>'</a:t>
            </a:r>
            <a:r>
              <a:rPr lang="en-US" altLang="ja-JP" dirty="0">
                <a:ea typeface="ＭＳ Ｐゴシック" charset="0"/>
                <a:cs typeface="ＭＳ Ｐゴシック" charset="0"/>
              </a:rPr>
              <a:t>t teach me this in my Hebrew classes at Dallas Seminary is because this claim is ludicrous. </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NS-22-2Peter-216</a:t>
            </a:r>
          </a:p>
          <a:p>
            <a:pPr marL="112713" indent="-112713" defTabSz="1020763" eaLnBrk="1" hangingPunct="1"/>
            <a:r>
              <a:rPr lang="en-GB" dirty="0">
                <a:latin typeface="Times New Roman" charset="0"/>
                <a:ea typeface="ＭＳ Ｐゴシック" charset="0"/>
                <a:cs typeface="ＭＳ Ｐゴシック" charset="0"/>
              </a:rPr>
              <a:t>TH-06-DaVinciCode-139</a:t>
            </a:r>
          </a:p>
          <a:p>
            <a:pPr eaLnBrk="1" hangingPunct="1"/>
            <a:endParaRPr lang="en-US" dirty="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1F3A1FB-3599-A94C-92BF-DFD0374CFC8B}" type="slidenum">
              <a:rPr lang="en-US" sz="1200"/>
              <a:pPr eaLnBrk="1" hangingPunct="1"/>
              <a:t>217</a:t>
            </a:fld>
            <a:endParaRPr lang="en-US" sz="1200"/>
          </a:p>
        </p:txBody>
      </p:sp>
      <p:sp>
        <p:nvSpPr>
          <p:cNvPr id="356354" name="Rectangle 2"/>
          <p:cNvSpPr>
            <a:spLocks noGrp="1" noRot="1" noChangeAspect="1" noChangeArrowheads="1"/>
          </p:cNvSpPr>
          <p:nvPr>
            <p:ph type="sldImg"/>
          </p:nvPr>
        </p:nvSpPr>
        <p:spPr>
          <a:solidFill>
            <a:srgbClr val="FFFFFF"/>
          </a:solidFill>
          <a:ln/>
        </p:spPr>
      </p:sp>
      <p:sp>
        <p:nvSpPr>
          <p:cNvPr id="356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ea typeface="ＭＳ Ｐゴシック" charset="0"/>
                <a:cs typeface="ＭＳ Ｐゴシック" charset="0"/>
              </a:rPr>
              <a:t>Like all Hebrew words,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name was written without vowels as only four letters, which in English, are rendered YHWH. Jews feared ever saying his name in vain and treated it with such sacredness that they would not even pronounce it at all. Instead, they read "Adonai" ("Lord") in OT readings.  Later on the vowels of "Adonai" were added to YHWH to form the word "Jehovah" so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claim of this being a biblical word (especially of sexual union!) is nonsense.</a:t>
            </a: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NS-22-2Peter-217</a:t>
            </a:r>
          </a:p>
          <a:p>
            <a:pPr marL="112713" indent="-112713" defTabSz="1020763" eaLnBrk="1" hangingPunct="1"/>
            <a:r>
              <a:rPr lang="en-GB" dirty="0">
                <a:latin typeface="Times New Roman" charset="0"/>
                <a:ea typeface="ＭＳ Ｐゴシック" charset="0"/>
                <a:cs typeface="ＭＳ Ｐゴシック" charset="0"/>
              </a:rPr>
              <a:t>TH-06-DaVinciCode-140</a:t>
            </a:r>
          </a:p>
          <a:p>
            <a:pPr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5"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44FD8E9-DB69-6544-A75B-9A75E599897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219</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16066" name="Rectangle 1026"/>
          <p:cNvSpPr>
            <a:spLocks noGrp="1" noRot="1" noChangeAspect="1" noChangeArrowheads="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16067" name="Rectangle 1027"/>
          <p:cNvSpPr>
            <a:spLocks noGrp="1" noChangeArrowheads="1"/>
          </p:cNvSpPr>
          <p:nvPr>
            <p:ph type="body" idx="1"/>
          </p:nvPr>
        </p:nvSpPr>
        <p:spPr bwMode="auto">
          <a:xfrm>
            <a:off x="914400" y="4343400"/>
            <a:ext cx="5029200" cy="274638"/>
          </a:xfr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8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89569BE-0035-AE47-827C-EC663A76C197}"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220</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389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389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dirty="0">
              <a:latin typeface="Times New Roman" charset="0"/>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C998969-30A8-8F40-987C-8A945AD7C15B}"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221</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593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593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algn="r" eaLnBrk="1" hangingPunct="1">
              <a:spcBef>
                <a:spcPct val="0"/>
              </a:spcBef>
            </a:pPr>
            <a:r>
              <a:rPr lang="ar-JO" b="1" dirty="0">
                <a:latin typeface="Arial" panose="020B0604020202020204" pitchFamily="34" charset="0"/>
                <a:cs typeface="Arial" panose="020B0604020202020204" pitchFamily="34" charset="0"/>
              </a:rPr>
              <a:t>22: 20 فَتَرَاءَى اللهُ لِبَلْعَامَ لَيْلاً وَقَالَ لَهُ: «إِنْ جَاءَ الرِّجَالُ يَسْتَدْعُونَكَ فَقُمْ وَامْضِ مَعَهُمْ، إِنَّمَا لَا تَنْطِقْ إِلّا بِمَا آمُرُكَ بِهِ فَقَطْ».</a:t>
            </a:r>
          </a:p>
          <a:p>
            <a:pPr algn="r" eaLnBrk="1" hangingPunct="1">
              <a:spcBef>
                <a:spcPct val="0"/>
              </a:spcBef>
            </a:pPr>
            <a:r>
              <a:rPr lang="ar-JO" b="1" dirty="0">
                <a:latin typeface="Arial" panose="020B0604020202020204" pitchFamily="34" charset="0"/>
                <a:cs typeface="Arial" panose="020B0604020202020204" pitchFamily="34" charset="0"/>
              </a:rPr>
              <a:t>22: 21- 27 فَنَهَضَ بَلْعَامُ صَبَاحاً وَأَسْرَجَ أَتَانَهُ، وَانْطَلَقَ مَعَ رُؤَسَاءِ مُوآبَ. 22فَاحْتَدَمَ غَضَبُ اللهِ لأَنَّهُ مَضَى مَعَهُمْ، فَاعْتَرَضَهُ مَلاكُ الرَّبِّ فِي الطَّرِيقِ لِيُقَاوِمَهُ وَهُوَ رَاكِبٌ عَلَى أَتَانِهِ وَغُلامَاهُ مَعَهُ. 23فَأَبْصَرَتِ الأَتَانُ مَلاكَ الرَّبِّ مُنْتَصِباً فِي الطَّرِيقِ، وَقَدِ اسْتَلَّ سَيْفَهُ بِيَدِهِ، فَحَادَتْ عَنِ الطَّرِيقِ وَمَشَتْ فِي الْحَقْلِ. فَضَرَبَهَا بَلْعَامُ لِيَرُدَّهَا إِلَى الطَّرِيقِ. 24ثُمَّ وَقَفَ مَلاكُ الرَّبِّ فِي مَمَرٍّ لِلْكُرُومِ يَقُومُ عَلَى جَانِبَيْهِ حَائِطَانِ. 25فَلَمَّا شَاهَدَتِ الأَتَانُ مَلاكَ الرَّبِّ زَحَمَتْ جَانِبَ الْحَائِطِ وَضَغَطَتْ رِجْلَ بَلْعَامَ عَلَيْهِ، فَضَرَبَهَا أَيْضاً. 26ثُمَّ اجْتَازَ بِهِ مَلاكُ الرَّبِّ وَوَقَفَ فِي مَوْضِعٍ ضَيِّقٍ، لَا سَبِيلَ فِيهِ لِلتَّحَوُّلِ يَمْنَةً أَوْ يَسْرَةً. 27فَلَمَّا رَأَتِ الأَتَانُ مَلاكَ الرَّبِّ رَبَضَتْ تَحْتَ بَلْعَامَ. فَثَارَ غَضَبُ بَلْعَامَ وَضَرَبَ الأَتَانَ بِالْقَضِيبِ.</a:t>
            </a:r>
          </a:p>
          <a:p>
            <a:pPr algn="r" eaLnBrk="1" hangingPunct="1">
              <a:spcBef>
                <a:spcPct val="0"/>
              </a:spcBef>
            </a:pPr>
            <a:r>
              <a:rPr lang="ar-JO" b="1" dirty="0">
                <a:latin typeface="Arial" panose="020B0604020202020204" pitchFamily="34" charset="0"/>
                <a:cs typeface="Arial" panose="020B0604020202020204" pitchFamily="34" charset="0"/>
              </a:rPr>
              <a:t>22: 28 عِنْدَئِذٍ أَنْطَقَ الرَّبُّ الأَتَانَ، فَقَالَتْ لِبَلْعَامَ: «مَاذَا جَنَيْتُ حَتَّى ضَرَبْتَنِي الْآنَ ثَلاثَ دَفْعَاتٍ؟»</a:t>
            </a:r>
          </a:p>
          <a:p>
            <a:pPr algn="r" eaLnBrk="1" hangingPunct="1">
              <a:spcBef>
                <a:spcPct val="0"/>
              </a:spcBef>
            </a:pPr>
            <a:r>
              <a:rPr lang="ar-JO" b="1" dirty="0">
                <a:latin typeface="Arial" panose="020B0604020202020204" pitchFamily="34" charset="0"/>
                <a:cs typeface="Arial" panose="020B0604020202020204" pitchFamily="34" charset="0"/>
              </a:rPr>
              <a:t>22: 29 فَقَالَ بَلْعَامُ: «لأَنَّكِ سَخَرْتِ مِنِّي. لَوْ كَانَ فِي يَدِي سَيْفٌ لَكُنْتُ قَدْ قَتَلْتُكِ».</a:t>
            </a:r>
          </a:p>
          <a:p>
            <a:pPr algn="r" eaLnBrk="1" hangingPunct="1">
              <a:spcBef>
                <a:spcPct val="0"/>
              </a:spcBef>
            </a:pPr>
            <a:r>
              <a:rPr lang="ar-JO" b="1" dirty="0">
                <a:latin typeface="Arial" panose="020B0604020202020204" pitchFamily="34" charset="0"/>
                <a:cs typeface="Arial" panose="020B0604020202020204" pitchFamily="34" charset="0"/>
              </a:rPr>
              <a:t>22: 30 فَأَجَابَتْهُ الأَتَانُ: «أَلَسْتُ أَنَا أَتَانَكَ الَّتِي رَكِبْتَ عَلَيْهَا دَائِماً إِلَى هَذَا الْيَوْمِ؟ وَهَلْ عَوَّدْتُكَ أَنْ أَصْنَعَ بِكَ هَكَذَا؟» فَقَالَ: «لا».</a:t>
            </a:r>
          </a:p>
          <a:p>
            <a:pPr algn="r" eaLnBrk="1" hangingPunct="1">
              <a:spcBef>
                <a:spcPct val="0"/>
              </a:spcBef>
            </a:pPr>
            <a:r>
              <a:rPr lang="ar-JO" b="1" dirty="0">
                <a:latin typeface="Arial" panose="020B0604020202020204" pitchFamily="34" charset="0"/>
                <a:cs typeface="Arial" panose="020B0604020202020204" pitchFamily="34" charset="0"/>
              </a:rPr>
              <a:t>22: 31 عِنْدَئِذٍ كَشَفَ الرَّبُّ عَنْ عَيْنَيْ بَلْعَامَ، فَشَاهَدَ مَلاكَ الرَّبِّ مُنْتَصِباً فِي الطَّرِيقِ وَسَيْفُهُ مَسْلُولٌ فِي يَدِهِ، فَخَرَّ عَلَى وَجْهِهِ سَاجِداً.</a:t>
            </a:r>
          </a:p>
          <a:p>
            <a:pPr algn="r" eaLnBrk="1" hangingPunct="1">
              <a:spcBef>
                <a:spcPct val="0"/>
              </a:spcBef>
            </a:pPr>
            <a:r>
              <a:rPr lang="ar-JO" b="1" dirty="0">
                <a:latin typeface="Arial" panose="020B0604020202020204" pitchFamily="34" charset="0"/>
                <a:cs typeface="Arial" panose="020B0604020202020204" pitchFamily="34" charset="0"/>
              </a:rPr>
              <a:t>22: 32- 33 فَقَالَ لَهُ مَلاكُ الرَّبِّ: «لِمَاذَا ضَرَبْتَ الآنَ أَتَانَكَ ثَلاثَ مَرَّاتٍ؟ فَهَا أَنَا قَدْ جِئْتُ لأَعْتَرِضَكَ، لأَنَّ طَرِيقَكَ مُلْتَوِيَةٌ فِي نَظَرِي، 33فَشَاهَدَتْنِي الأَتَانُ فَحَادَتْ مِنْ أَمَامِي ثَلاثَ مَرَّاتٍ. وَلَوْ لَمْ تَفْعَلْ لَكُنْتُ قَدْ قَتَلْتُكَ وَاسْتَحْيَيْتُهَا».</a:t>
            </a:r>
          </a:p>
          <a:p>
            <a:pPr algn="r" eaLnBrk="1" hangingPunct="1">
              <a:spcBef>
                <a:spcPct val="0"/>
              </a:spcBef>
            </a:pPr>
            <a:r>
              <a:rPr lang="ar-JO" b="1" dirty="0">
                <a:latin typeface="Arial" panose="020B0604020202020204" pitchFamily="34" charset="0"/>
                <a:cs typeface="Arial" panose="020B0604020202020204" pitchFamily="34" charset="0"/>
              </a:rPr>
              <a:t>22: 34 فَقَالَ بَلْعَامُ لِمَلاكِ الرَّبِّ: «لَقَدْ أَخْطَأْتُ، وَلَمْ أَعْلَمْ أَنَّكَ وَاقِفٌ لاِعْتِرَاضِي فِي الطَّرِيقِ. وَالآنَ إِنْ سَاءَ فِي عَيْنَيْكَ فَإِنِّي أَرْجِعُ».</a:t>
            </a:r>
          </a:p>
          <a:p>
            <a:pPr algn="r" eaLnBrk="1" hangingPunct="1">
              <a:spcBef>
                <a:spcPct val="0"/>
              </a:spcBef>
            </a:pPr>
            <a:r>
              <a:rPr lang="ar-JO" b="1" dirty="0">
                <a:latin typeface="Arial" panose="020B0604020202020204" pitchFamily="34" charset="0"/>
                <a:cs typeface="Arial" panose="020B0604020202020204" pitchFamily="34" charset="0"/>
              </a:rPr>
              <a:t>22: 35 فَقَالَ مَلاكُ الرَّبِّ لِبَلْعَامَ: «امْضِ مَعَ الرِّجَالِ، وَلَكِنْ عَلَيْكَ أَنْ تَنْطِقَ بِمَا آمُرُكَ بِهِ فَقَطْ». فَانْطَلَقَ بَلْعَامُ مَعَ رُؤَسَاءِ بَالاقَ.</a:t>
            </a:r>
          </a:p>
          <a:p>
            <a:pPr algn="r" eaLnBrk="1" hangingPunct="1">
              <a:spcBef>
                <a:spcPct val="0"/>
              </a:spcBef>
            </a:pPr>
            <a:endParaRPr lang="en-US" b="1" dirty="0">
              <a:latin typeface="Arial" panose="020B0604020202020204" pitchFamily="34" charset="0"/>
              <a:cs typeface="Arial" panose="020B0604020202020204" pitchFamily="34"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252FB2D-6305-BA48-9D9F-880B8ABE286D}"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222</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29798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29798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3"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E8025C87-EE33-414C-979B-6654AFCF1B6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223</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003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0035"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1"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42EE717-DB24-1540-A89C-E60322C5C8D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224</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2082"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2083"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9C27DECD-F590-CB44-9FC4-D776BBA936A0}"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4130"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4131"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A9FDB74-E867-4949-954E-51A7C3B9E111}"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6178"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6179"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A4DEA3C1-4041-6748-A565-6425CA96D4AF}"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227</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8226"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08227" name="Rectangle 3"/>
          <p:cNvSpPr>
            <a:spLocks noGrp="1" noChangeArrowheads="1"/>
          </p:cNvSpPr>
          <p:nvPr>
            <p:ph type="body" idx="1"/>
          </p:nvPr>
        </p:nvSpPr>
        <p:spPr bwMode="auto">
          <a:xfrm>
            <a:off x="914400" y="4343400"/>
            <a:ext cx="5029200" cy="274638"/>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a:tailEnd/>
              </a14:hiddenLine>
            </a:ext>
            <a:ext uri="{FAA26D3D-D897-4be2-8F04-BA451C77F1D7}">
              <ma14:placeholderFlag xmlns="" xmlns:ma14="http://schemas.microsoft.com/office/mac/drawingml/2011/main" val="1"/>
            </a:ext>
          </a:extLst>
        </p:spPr>
        <p:txBody>
          <a:bodyPr wrap="square" numCol="1" anchor="t" anchorCtr="0" compatLnSpc="1">
            <a:prstTxWarp prst="textNoShape">
              <a:avLst/>
            </a:prstTxWarp>
          </a:bodyPr>
          <a:lstStyle/>
          <a:p>
            <a:pPr eaLnBrk="1" hangingPunct="1">
              <a:spcBef>
                <a:spcPct val="0"/>
              </a:spcBef>
            </a:pPr>
            <a:endParaRPr lang="en-US">
              <a:latin typeface="Times New Roman" charset="0"/>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209ADDA2-77BB-534E-B0CD-ABBFB219DB63}" type="slidenum">
              <a:rPr lang="en-US" sz="1200"/>
              <a:pPr eaLnBrk="1" hangingPunct="1"/>
              <a:t>228</a:t>
            </a:fld>
            <a:endParaRPr lang="en-US" sz="1200"/>
          </a:p>
        </p:txBody>
      </p:sp>
      <p:sp>
        <p:nvSpPr>
          <p:cNvPr id="376834" name="Rectangle 2"/>
          <p:cNvSpPr>
            <a:spLocks noGrp="1" noRot="1" noChangeAspect="1" noChangeArrowheads="1"/>
          </p:cNvSpPr>
          <p:nvPr>
            <p:ph type="sldImg"/>
          </p:nvPr>
        </p:nvSpPr>
        <p:spPr>
          <a:solidFill>
            <a:srgbClr val="FFFFFF"/>
          </a:solidFill>
          <a:ln/>
        </p:spPr>
      </p:sp>
      <p:sp>
        <p:nvSpPr>
          <p:cNvPr id="376835"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74E384BD-7EFF-5E4E-AA61-05B0FCDE24FB}" type="slidenum">
              <a:rPr lang="en-US" sz="1200"/>
              <a:pPr eaLnBrk="1" hangingPunct="1"/>
              <a:t>239</a:t>
            </a:fld>
            <a:endParaRPr lang="en-US" sz="1200"/>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241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61422995"/>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244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24519254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77D31C4-9994-3546-9E82-029DF39EC6BF}"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80578" name="AutoShape 1026"/>
          <p:cNvSpPr>
            <a:spLocks noGrp="1" noRot="1" noChangeAspect="1" noChangeArrowheads="1" noTextEdit="1"/>
          </p:cNvSpPr>
          <p:nvPr>
            <p:ph type="sldImg"/>
          </p:nvPr>
        </p:nvSpPr>
        <p:spPr>
          <a:xfrm>
            <a:off x="841375" y="241300"/>
            <a:ext cx="5233988" cy="3925888"/>
          </a:xfrm>
          <a:ln/>
        </p:spPr>
      </p:sp>
      <p:sp>
        <p:nvSpPr>
          <p:cNvPr id="280579" name="Rectangle 1027"/>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defRPr/>
            </a:pPr>
            <a:r>
              <a:rPr lang="ar-SA" b="1" dirty="0">
                <a:latin typeface="Arial" panose="020B0604020202020204" pitchFamily="34" charset="0"/>
                <a:cs typeface="Arial" panose="020B0604020202020204" pitchFamily="34" charset="0"/>
              </a:rPr>
              <a:t>الانفجار العظيم: الموت الحراري (الكون البارد، المظلم) أم الانسحاق العظيم (الكون المنهار)؟ أو...</a:t>
            </a:r>
          </a:p>
          <a:p>
            <a:pPr algn="r" rtl="1">
              <a:defRPr/>
            </a:pPr>
            <a:r>
              <a:rPr lang="ar-SA" b="1" dirty="0">
                <a:latin typeface="Arial" panose="020B0604020202020204" pitchFamily="34" charset="0"/>
                <a:cs typeface="Arial" panose="020B0604020202020204" pitchFamily="34" charset="0"/>
              </a:rPr>
              <a:t>الكتاب المقدس: الموت الحراري حرفيًا ثم سموات جديدة وأرضًا جديدة؟ </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877CCF3-8485-8047-B6F6-BC6878A86CA4}" type="slidenum">
              <a:rPr kumimoji="0" lang="en-US" sz="1200" b="0" i="0" u="none" strike="noStrike" kern="1200" cap="none" spc="0" normalizeH="0" baseline="0" noProof="0" smtClean="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216E6C94-F5E7-1349-AE90-E1B98293331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257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679810"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2679811" name="Rectangle 3"/>
          <p:cNvSpPr>
            <a:spLocks noGrp="1" noChangeArrowheads="1"/>
          </p:cNvSpPr>
          <p:nvPr>
            <p:ph type="body" idx="1"/>
          </p:nvPr>
        </p:nvSpPr>
        <p:spPr/>
        <p:txBody>
          <a:bodyPr/>
          <a:lstStyle/>
          <a:p>
            <a:pPr algn="r" rtl="1" eaLnBrk="1" hangingPunct="1">
              <a:defRPr/>
            </a:pPr>
            <a:r>
              <a:rPr lang="ar-SA" b="1" dirty="0">
                <a:latin typeface="Arial" panose="020B0604020202020204" pitchFamily="34" charset="0"/>
                <a:cs typeface="Arial" panose="020B0604020202020204" pitchFamily="34" charset="0"/>
              </a:rPr>
              <a:t>ترى وجهة النظر العلمانية للعالم أن العالم يبدأ بالحرارة ثم يبرد في خمول الحرارة الذي يستغرق مليارات السنين.</a:t>
            </a:r>
          </a:p>
          <a:p>
            <a:pPr algn="r" rtl="1" eaLnBrk="1" hangingPunct="1">
              <a:defRPr/>
            </a:pPr>
            <a:r>
              <a:rPr lang="ar-SA" b="1" dirty="0">
                <a:latin typeface="Arial" panose="020B0604020202020204" pitchFamily="34" charset="0"/>
                <a:cs typeface="Arial" panose="020B0604020202020204" pitchFamily="34" charset="0"/>
              </a:rPr>
              <a:t>يُظهر التعليم الكتابي حقيقة الله – أن العالم بدأ بمناخ معتدل لكنه سينتهي بحرارة شديدة (2 بطرس 3: 10) قبل أن يجدده الرب ليدوم إلى الأبد. </a:t>
            </a:r>
          </a:p>
        </p:txBody>
      </p:sp>
    </p:spTree>
    <p:extLst>
      <p:ext uri="{BB962C8B-B14F-4D97-AF65-F5344CB8AC3E}">
        <p14:creationId xmlns:p14="http://schemas.microsoft.com/office/powerpoint/2010/main" val="1377501129"/>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259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20000"/>
              </a:spcBef>
              <a:spcAft>
                <a:spcPct val="0"/>
              </a:spcAft>
              <a:buClrTx/>
              <a:buSzTx/>
              <a:buFontTx/>
              <a:buNone/>
              <a:tabLst/>
              <a:defRPr/>
            </a:pPr>
            <a:fld id="{F20CD464-A748-9E43-AD5D-DBE7B6AE7DA5}"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20000"/>
                </a:spcBef>
                <a:spcAft>
                  <a:spcPct val="0"/>
                </a:spcAft>
                <a:buClrTx/>
                <a:buSzTx/>
                <a:buFontTx/>
                <a:buNone/>
                <a:tabLst/>
                <a:defRPr/>
              </a:pPr>
              <a:t>260</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The Day of the LORD theme appears in every prophetic writing except Jonah. It has a dual emphasis where judgment is followed by blessing. In the near fulfillment, it warns of the judgment of Israel in the Assyrian captivity or of Judah in the Babylonian exile. </a:t>
            </a:r>
          </a:p>
          <a:p>
            <a:pPr marL="0" marR="0" lvl="0" indent="0" algn="l" defTabSz="914400" rtl="0" eaLnBrk="0" fontAlgn="base" latinLnBrk="0" hangingPunct="0">
              <a:lnSpc>
                <a:spcPct val="100000"/>
              </a:lnSpc>
              <a:spcBef>
                <a:spcPct val="0"/>
              </a:spcBef>
              <a:spcAft>
                <a:spcPct val="0"/>
              </a:spcAft>
              <a:buClrTx/>
              <a:buSzTx/>
              <a:buFontTx/>
              <a:buNone/>
              <a:tabLst/>
              <a:defRPr/>
            </a:pPr>
            <a:endParaRPr lang="en-US" dirty="0">
              <a:latin typeface="Times New Roman" charset="0"/>
              <a:ea typeface="ＭＳ Ｐゴシック" charset="0"/>
              <a:cs typeface="ＭＳ Ｐゴシック"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lang="en-US" dirty="0">
                <a:latin typeface="Times New Roman" charset="0"/>
                <a:ea typeface="ＭＳ Ｐゴシック" charset="0"/>
                <a:cs typeface="ＭＳ Ｐゴシック" charset="0"/>
              </a:rPr>
              <a:t>But the ultimate referent is the the judgment of the whole earth for a short period, followed by a long era of blessing. Daniel 9:27 identifies this judgment as lasting seven years. Daniel also divides that period into two segments lasting 3.5 years </a:t>
            </a:r>
            <a:r>
              <a:rPr lang="en-US" sz="1200" kern="0" dirty="0">
                <a:effectLst>
                  <a:glow rad="228600">
                    <a:schemeClr val="accent4">
                      <a:satMod val="175000"/>
                      <a:alpha val="96000"/>
                    </a:schemeClr>
                  </a:glow>
                  <a:outerShdw blurRad="38100" dist="38100" dir="2700000" algn="tl">
                    <a:srgbClr val="000000">
                      <a:alpha val="43137"/>
                    </a:srgbClr>
                  </a:outerShdw>
                </a:effectLst>
              </a:rPr>
              <a:t>(Dan 7:25; 12:7; Rev. 12:14) which Revelation calls “42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months</a:t>
            </a:r>
            <a:r>
              <a:rPr lang="en-US" sz="1200" kern="0" dirty="0">
                <a:effectLst>
                  <a:glow rad="228600">
                    <a:schemeClr val="accent4">
                      <a:satMod val="175000"/>
                      <a:alpha val="96000"/>
                    </a:schemeClr>
                  </a:glow>
                  <a:outerShdw blurRad="38100" dist="38100" dir="2700000" algn="tl">
                    <a:srgbClr val="000000">
                      <a:alpha val="43137"/>
                    </a:srgbClr>
                  </a:outerShdw>
                </a:effectLst>
              </a:rPr>
              <a:t>” (Rev 13:5) or “1260 </a:t>
            </a:r>
            <a:r>
              <a:rPr lang="en-US" sz="1200" kern="0" dirty="0">
                <a:solidFill>
                  <a:srgbClr val="FFFF00"/>
                </a:solidFill>
                <a:effectLst>
                  <a:glow rad="228600">
                    <a:schemeClr val="accent4">
                      <a:satMod val="175000"/>
                      <a:alpha val="96000"/>
                    </a:schemeClr>
                  </a:glow>
                  <a:outerShdw blurRad="38100" dist="38100" dir="2700000" algn="tl">
                    <a:srgbClr val="000000">
                      <a:alpha val="43137"/>
                    </a:srgbClr>
                  </a:outerShdw>
                </a:effectLst>
              </a:rPr>
              <a:t>days</a:t>
            </a:r>
            <a:r>
              <a:rPr lang="en-US" sz="1200" kern="0" dirty="0">
                <a:effectLst>
                  <a:glow rad="228600">
                    <a:schemeClr val="accent4">
                      <a:satMod val="175000"/>
                      <a:alpha val="96000"/>
                    </a:schemeClr>
                  </a:glow>
                  <a:outerShdw blurRad="38100" dist="38100" dir="2700000" algn="tl">
                    <a:srgbClr val="000000">
                      <a:alpha val="43137"/>
                    </a:srgbClr>
                  </a:outerShdw>
                </a:effectLst>
              </a:rPr>
              <a:t>” (Rev 12:6)</a:t>
            </a:r>
            <a:r>
              <a:rPr lang="en-US" dirty="0">
                <a:latin typeface="Times New Roman" charset="0"/>
                <a:ea typeface="ＭＳ Ｐゴシック" charset="0"/>
                <a:cs typeface="ＭＳ Ｐゴシック" charset="0"/>
              </a:rPr>
              <a:t>.</a:t>
            </a:r>
          </a:p>
          <a:p>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The NT builds upon this common OT teaching regarding the blessing period. When we get to Rev 20:1-6, we see that the blessing of the kingdom era will last 1000 years.</a:t>
            </a:r>
          </a:p>
          <a:p>
            <a:r>
              <a:rPr lang="en-US" dirty="0">
                <a:latin typeface="Times New Roman" charset="0"/>
                <a:ea typeface="ＭＳ Ｐゴシック" charset="0"/>
                <a:cs typeface="ＭＳ Ｐゴシック" charset="0"/>
              </a:rPr>
              <a:t>————————————</a:t>
            </a:r>
          </a:p>
          <a:p>
            <a:r>
              <a:rPr lang="en-US" dirty="0">
                <a:latin typeface="Times New Roman" charset="0"/>
                <a:ea typeface="ＭＳ Ｐゴシック" charset="0"/>
                <a:cs typeface="ＭＳ Ｐゴシック" charset="0"/>
              </a:rPr>
              <a:t>OS-29-Joel-86</a:t>
            </a:r>
          </a:p>
          <a:p>
            <a:r>
              <a:rPr lang="en-US" dirty="0">
                <a:latin typeface="Times New Roman" charset="0"/>
                <a:ea typeface="ＭＳ Ｐゴシック" charset="0"/>
                <a:cs typeface="ＭＳ Ｐゴシック" charset="0"/>
              </a:rPr>
              <a:t>OS-36-Zephaniah-132</a:t>
            </a: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261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261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b="1" dirty="0">
                <a:latin typeface="Arial" panose="020B0604020202020204" pitchFamily="34" charset="0"/>
                <a:ea typeface="ＭＳ Ｐゴシック" charset="0"/>
                <a:cs typeface="Arial" panose="020B0604020202020204" pitchFamily="34" charset="0"/>
              </a:rPr>
              <a:t>OS-23-Isaiah 1-12-Slide 87</a:t>
            </a:r>
          </a:p>
          <a:p>
            <a:r>
              <a:rPr lang="en-US" b="1" dirty="0">
                <a:latin typeface="Arial" panose="020B0604020202020204" pitchFamily="34" charset="0"/>
                <a:ea typeface="ＭＳ Ｐゴシック" charset="0"/>
                <a:cs typeface="Arial" panose="020B0604020202020204" pitchFamily="34" charset="0"/>
              </a:rPr>
              <a:t>OS-26-Ezekiel 1-39-Slide 247</a:t>
            </a:r>
          </a:p>
          <a:p>
            <a:r>
              <a:rPr lang="en-US" b="1" dirty="0">
                <a:latin typeface="Arial" panose="020B0604020202020204" pitchFamily="34" charset="0"/>
                <a:ea typeface="ＭＳ Ｐゴシック" charset="0"/>
                <a:cs typeface="Arial" panose="020B0604020202020204" pitchFamily="34" charset="0"/>
              </a:rPr>
              <a:t>OS-29-Joel-87</a:t>
            </a:r>
          </a:p>
          <a:p>
            <a:r>
              <a:rPr lang="en-US" b="1" dirty="0">
                <a:latin typeface="Arial" panose="020B0604020202020204" pitchFamily="34" charset="0"/>
                <a:ea typeface="ＭＳ Ｐゴシック" charset="0"/>
                <a:cs typeface="Arial" panose="020B0604020202020204" pitchFamily="34" charset="0"/>
              </a:rPr>
              <a:t>OS-31-Obadiah-142</a:t>
            </a:r>
          </a:p>
          <a:p>
            <a:r>
              <a:rPr lang="en-US" b="1" dirty="0">
                <a:latin typeface="Arial" panose="020B0604020202020204" pitchFamily="34" charset="0"/>
                <a:ea typeface="ＭＳ Ｐゴシック" charset="0"/>
                <a:cs typeface="Arial" panose="020B0604020202020204" pitchFamily="34" charset="0"/>
              </a:rPr>
              <a:t>OS-39-Zechariah-158, 168, 184</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NS-22-Rev20-22</a:t>
            </a:r>
          </a:p>
          <a:p>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652130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False teaching is all around us. Beware!</a:t>
            </a:r>
          </a:p>
          <a:p>
            <a:pPr marL="0" marR="0" lvl="2" indent="0" algn="l" defTabSz="914400" rtl="0" eaLnBrk="0" fontAlgn="base" latinLnBrk="0" hangingPunct="0">
              <a:lnSpc>
                <a:spcPct val="100000"/>
              </a:lnSpc>
              <a:spcBef>
                <a:spcPct val="30000"/>
              </a:spcBef>
              <a:spcAft>
                <a:spcPct val="0"/>
              </a:spcAft>
              <a:buClrTx/>
              <a:buSzTx/>
              <a:buFontTx/>
              <a:buNone/>
              <a:tabLst/>
              <a:defRPr/>
            </a:pPr>
            <a:r>
              <a:rPr lang="en-US" b="1" dirty="0">
                <a:latin typeface="Arial" panose="020B0604020202020204" pitchFamily="34" charset="0"/>
                <a:cs typeface="Arial" panose="020B0604020202020204" pitchFamily="34" charset="0"/>
              </a:rPr>
              <a:t>The world has never had more “isms” than today. They don’t seem to die out. Like a cancer or virus, false teaching just seems to morph and replicate to attack in new ways. </a:t>
            </a:r>
          </a:p>
          <a:p>
            <a:endParaRPr lang="en-US" b="0" dirty="0"/>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22</a:t>
            </a:fld>
            <a:endParaRPr lang="en-US"/>
          </a:p>
        </p:txBody>
      </p:sp>
    </p:spTree>
    <p:extLst>
      <p:ext uri="{BB962C8B-B14F-4D97-AF65-F5344CB8AC3E}">
        <p14:creationId xmlns:p14="http://schemas.microsoft.com/office/powerpoint/2010/main" val="1620427028"/>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D5C39D4-4A42-E14F-8C5D-218B4073330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266</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396290" name="Rectangle 2"/>
          <p:cNvSpPr>
            <a:spLocks noGrp="1" noRot="1" noChangeAspect="1" noChangeArrowheads="1"/>
          </p:cNvSpPr>
          <p:nvPr>
            <p:ph type="sldImg"/>
          </p:nvPr>
        </p:nvSpPr>
        <p:spPr>
          <a:xfrm>
            <a:off x="838200" y="457200"/>
            <a:ext cx="5181600" cy="3886200"/>
          </a:xfrm>
          <a:solidFill>
            <a:srgbClr val="FFFFFF"/>
          </a:solidFill>
          <a:ln/>
        </p:spPr>
      </p:sp>
      <p:sp>
        <p:nvSpPr>
          <p:cNvPr id="396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Paul still had three more letters to write (1-2 Tim. Tit) when Peter deemed what he had ALREADY written as Scripture on par with the OT.</a:t>
            </a:r>
          </a:p>
          <a:p>
            <a:pPr eaLnBrk="1" hangingPunct="1"/>
            <a:r>
              <a:rPr lang="en-US" dirty="0">
                <a:latin typeface="Times New Roman" charset="0"/>
                <a:ea typeface="ＭＳ Ｐゴシック" charset="0"/>
                <a:cs typeface="ＭＳ Ｐゴシック" charset="0"/>
              </a:rPr>
              <a:t>_________________</a:t>
            </a:r>
          </a:p>
          <a:p>
            <a:pPr eaLnBrk="1" hangingPunct="1"/>
            <a:r>
              <a:rPr lang="en-US" dirty="0">
                <a:latin typeface="Times New Roman" charset="0"/>
                <a:ea typeface="ＭＳ Ｐゴシック" charset="0"/>
                <a:cs typeface="ＭＳ Ｐゴシック" charset="0"/>
              </a:rPr>
              <a:t>NC-03-Canon-7</a:t>
            </a:r>
          </a:p>
          <a:p>
            <a:pPr eaLnBrk="1" hangingPunct="1"/>
            <a:r>
              <a:rPr lang="en-US" dirty="0">
                <a:latin typeface="Times New Roman" charset="0"/>
                <a:ea typeface="ＭＳ Ｐゴシック" charset="0"/>
                <a:cs typeface="ＭＳ Ｐゴシック" charset="0"/>
              </a:rPr>
              <a:t>NS-22-2 Peter-264</a:t>
            </a:r>
          </a:p>
          <a:p>
            <a:pPr eaLnBrk="1" hangingPunct="1"/>
            <a:r>
              <a:rPr lang="en-US" dirty="0">
                <a:latin typeface="Times New Roman" charset="0"/>
                <a:ea typeface="ＭＳ Ｐゴシック" charset="0"/>
                <a:cs typeface="ＭＳ Ｐゴシック" charset="0"/>
              </a:rPr>
              <a:t>NS-27-Rev20-22—344</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268</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1896196543"/>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269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09898114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1623038"/>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E384BD-7EFF-5E4E-AA61-05B0FCDE24F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273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239997582"/>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191112644"/>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3046004430"/>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278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4924429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baseline="0" dirty="0">
                <a:latin typeface="Arial" panose="020B0604020202020204" pitchFamily="34" charset="0"/>
                <a:cs typeface="Arial" panose="020B0604020202020204" pitchFamily="34" charset="0"/>
              </a:rPr>
              <a:t>How sad if one day the church we love gets converted to a bar..  In a sense there are no more people even worshipping God.</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Let’s hope our faith in Christ Jesus does not end in our generation.</a:t>
            </a:r>
          </a:p>
          <a:p>
            <a:endParaRPr lang="en-US" b="1" baseline="0" dirty="0">
              <a:latin typeface="Arial" panose="020B0604020202020204" pitchFamily="34" charset="0"/>
              <a:cs typeface="Arial" panose="020B0604020202020204" pitchFamily="34" charset="0"/>
            </a:endParaRPr>
          </a:p>
          <a:p>
            <a:r>
              <a:rPr lang="en-US" b="1" baseline="0" dirty="0">
                <a:latin typeface="Arial" panose="020B0604020202020204" pitchFamily="34" charset="0"/>
                <a:cs typeface="Arial" panose="020B0604020202020204" pitchFamily="34" charset="0"/>
              </a:rPr>
              <a:t>Reference: </a:t>
            </a:r>
            <a:r>
              <a:rPr lang="en-US" b="1" dirty="0">
                <a:latin typeface="Arial" panose="020B0604020202020204" pitchFamily="34" charset="0"/>
                <a:cs typeface="Arial" panose="020B0604020202020204" pitchFamily="34" charset="0"/>
                <a:hlinkClick r:id="rId3"/>
              </a:rPr>
              <a:t>https://www.businessinsider.com/churches-in-england-are-being-converted-to-bars-photos-2014-3?IR=T</a:t>
            </a:r>
            <a:endParaRPr lang="en-US"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a:defRPr/>
            </a:pPr>
            <a:fld id="{9F12BBEC-CB9D-634C-9BB8-B08CD875DA0C}" type="slidenum">
              <a:rPr lang="en-US" smtClean="0"/>
              <a:pPr>
                <a:defRPr/>
              </a:pPr>
              <a:t>23</a:t>
            </a:fld>
            <a:endParaRPr lang="en-US"/>
          </a:p>
        </p:txBody>
      </p:sp>
    </p:spTree>
    <p:extLst>
      <p:ext uri="{BB962C8B-B14F-4D97-AF65-F5344CB8AC3E}">
        <p14:creationId xmlns:p14="http://schemas.microsoft.com/office/powerpoint/2010/main" val="64577222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52B401FB-08D8-4B45-A6E2-51B2AC0F61C6}" type="slidenum">
              <a:rPr lang="en-US" sz="1200"/>
              <a:pPr eaLnBrk="1" hangingPunct="1"/>
              <a:t>279</a:t>
            </a:fld>
            <a:endParaRPr lang="en-US" sz="1200"/>
          </a:p>
        </p:txBody>
      </p:sp>
      <p:sp>
        <p:nvSpPr>
          <p:cNvPr id="398338" name="AutoShape 2"/>
          <p:cNvSpPr>
            <a:spLocks noGrp="1" noRot="1" noChangeAspect="1" noChangeArrowheads="1" noTextEdit="1"/>
          </p:cNvSpPr>
          <p:nvPr>
            <p:ph type="sldImg"/>
          </p:nvPr>
        </p:nvSpPr>
        <p:spPr>
          <a:xfrm>
            <a:off x="842963" y="239713"/>
            <a:ext cx="5237162" cy="3927475"/>
          </a:xfrm>
          <a:ln/>
        </p:spPr>
      </p:sp>
      <p:sp>
        <p:nvSpPr>
          <p:cNvPr id="398339"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latinLnBrk="0">
              <a:spcBef>
                <a:spcPts val="400"/>
              </a:spcBef>
            </a:pPr>
            <a:endParaRPr lang="en-US" dirty="0"/>
          </a:p>
          <a:p>
            <a:pPr algn="l" rtl="0" latinLnBrk="0">
              <a:spcBef>
                <a:spcPts val="400"/>
              </a:spcBef>
            </a:pPr>
            <a:r>
              <a:rPr lang="en-US" dirty="0"/>
              <a:t>_________</a:t>
            </a:r>
          </a:p>
          <a:p>
            <a:pPr algn="l" rtl="0" latinLnBrk="0">
              <a:spcBef>
                <a:spcPts val="400"/>
              </a:spcBef>
            </a:pPr>
            <a:r>
              <a:rPr lang="en-US" dirty="0"/>
              <a:t>ES-09-Rapture</a:t>
            </a:r>
          </a:p>
          <a:p>
            <a:pPr algn="l" rtl="0" latinLnBrk="0">
              <a:spcBef>
                <a:spcPts val="400"/>
              </a:spcBef>
            </a:pPr>
            <a:r>
              <a:rPr lang="en-US" dirty="0"/>
              <a:t>NS-13-1 Thess</a:t>
            </a:r>
          </a:p>
          <a:p>
            <a:pPr algn="l" rtl="0" latinLnBrk="0">
              <a:spcBef>
                <a:spcPts val="400"/>
              </a:spcBef>
            </a:pPr>
            <a:r>
              <a:rPr lang="en-US" dirty="0"/>
              <a:t>NS-14-2 Thess</a:t>
            </a:r>
          </a:p>
          <a:p>
            <a:pPr algn="l" rtl="0" latinLnBrk="0">
              <a:spcBef>
                <a:spcPts val="400"/>
              </a:spcBef>
            </a:pPr>
            <a:r>
              <a:rPr lang="en-US" dirty="0"/>
              <a:t>NS-27-Rev20-22</a:t>
            </a:r>
          </a:p>
        </p:txBody>
      </p:sp>
    </p:spTree>
    <p:extLst>
      <p:ext uri="{BB962C8B-B14F-4D97-AF65-F5344CB8AC3E}">
        <p14:creationId xmlns:p14="http://schemas.microsoft.com/office/powerpoint/2010/main" val="2361477305"/>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77487165"/>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5EE66C-B79F-4546-A9C4-D200E18A744F}" type="slidenum">
              <a:rPr lang="en-US" sz="1200"/>
              <a:pPr eaLnBrk="1" hangingPunct="1"/>
              <a:t>307</a:t>
            </a:fld>
            <a:endParaRPr lang="en-US" sz="1200"/>
          </a:p>
        </p:txBody>
      </p:sp>
      <p:sp>
        <p:nvSpPr>
          <p:cNvPr id="407554" name="AutoShape 2"/>
          <p:cNvSpPr>
            <a:spLocks noGrp="1" noRot="1" noChangeAspect="1" noChangeArrowheads="1" noTextEdit="1"/>
          </p:cNvSpPr>
          <p:nvPr>
            <p:ph type="sldImg"/>
          </p:nvPr>
        </p:nvSpPr>
        <p:spPr>
          <a:xfrm>
            <a:off x="841375" y="241300"/>
            <a:ext cx="5233988" cy="3925888"/>
          </a:xfrm>
          <a:ln/>
        </p:spPr>
      </p:sp>
      <p:sp>
        <p:nvSpPr>
          <p:cNvPr id="407555"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sz="1200" kern="1200" dirty="0">
                <a:solidFill>
                  <a:schemeClr val="tx1"/>
                </a:solidFill>
                <a:effectLst/>
                <a:latin typeface="Times New Roman" pitchFamily="26" charset="0"/>
                <a:ea typeface="ＭＳ Ｐゴシック" charset="-128"/>
                <a:cs typeface="ＭＳ Ｐゴシック" charset="-128"/>
              </a:rPr>
              <a:t>Games like Magic teach people to be sorcerers to kill their opponents</a:t>
            </a:r>
            <a:r>
              <a:rPr lang="en-SG" sz="1200" kern="1200" dirty="0">
                <a:solidFill>
                  <a:schemeClr val="tx1"/>
                </a:solidFill>
                <a:effectLst/>
                <a:latin typeface="Times New Roman" pitchFamily="26" charset="0"/>
                <a:ea typeface="ＭＳ Ｐゴシック" charset="-128"/>
                <a:cs typeface="ＭＳ Ｐゴシック" charset="-128"/>
              </a:rPr>
              <a:t>.</a:t>
            </a:r>
          </a:p>
          <a:p>
            <a:r>
              <a:rPr lang="en-US" dirty="0">
                <a:cs typeface="ＭＳ Ｐゴシック" charset="0"/>
              </a:rPr>
              <a:t>Like Dungeons &amp; Dragons, the famed role-playing game, Magic is a challenging game that calls for intricate strategy and shrewd plays. However, that strategy is worked out within the dark context of the occult. Many cards portray frightening and repellent creatures. Skeletons, blood and images of death are common. There's the Bone Shaman, the </a:t>
            </a:r>
            <a:r>
              <a:rPr lang="en-US" dirty="0" err="1">
                <a:cs typeface="ＭＳ Ｐゴシック" charset="0"/>
              </a:rPr>
              <a:t>Necrite</a:t>
            </a:r>
            <a:r>
              <a:rPr lang="en-US" dirty="0">
                <a:cs typeface="ＭＳ Ｐゴシック" charset="0"/>
              </a:rPr>
              <a:t> (shown licking blood off a dagger), Prodigal Sorcerer, Dark Ritual, Sadistic Glee, Torture, Endless Scream and others. One card showing several skeletons and called The </a:t>
            </a:r>
            <a:r>
              <a:rPr lang="en-US" dirty="0" err="1">
                <a:cs typeface="ＭＳ Ｐゴシック" charset="0"/>
              </a:rPr>
              <a:t>Kjeldoran</a:t>
            </a:r>
            <a:r>
              <a:rPr lang="en-US" dirty="0">
                <a:cs typeface="ＭＳ Ｐゴシック" charset="0"/>
              </a:rPr>
              <a:t> Dead has this quote: "'They shall kill those whom once they loved.' C Lim-</a:t>
            </a:r>
            <a:r>
              <a:rPr lang="en-US" dirty="0" err="1">
                <a:cs typeface="ＭＳ Ｐゴシック" charset="0"/>
              </a:rPr>
              <a:t>Dul</a:t>
            </a:r>
            <a:r>
              <a:rPr lang="en-US" dirty="0">
                <a:cs typeface="ＭＳ Ｐゴシック" charset="0"/>
              </a:rPr>
              <a:t>, the Necromancer." Necromancy is communication with the dead through supernatural and/or occult techniques.”</a:t>
            </a:r>
          </a:p>
          <a:p>
            <a:r>
              <a:rPr lang="en-US" dirty="0">
                <a:cs typeface="ＭＳ Ｐゴシック" charset="0"/>
              </a:rPr>
              <a:t>____</a:t>
            </a:r>
          </a:p>
          <a:p>
            <a:r>
              <a:rPr lang="en-US" dirty="0">
                <a:cs typeface="ＭＳ Ｐゴシック" charset="0"/>
              </a:rPr>
              <a:t>https://www1.cbn.com/</a:t>
            </a:r>
            <a:r>
              <a:rPr lang="en-US" dirty="0" err="1">
                <a:cs typeface="ＭＳ Ｐゴシック" charset="0"/>
              </a:rPr>
              <a:t>onlinediscipleship</a:t>
            </a:r>
            <a:r>
              <a:rPr lang="en-US" dirty="0">
                <a:cs typeface="ＭＳ Ｐゴシック" charset="0"/>
              </a:rPr>
              <a:t>/introduction-to-the-occult</a:t>
            </a:r>
          </a:p>
          <a:p>
            <a:endParaRPr lang="en-US" dirty="0">
              <a:cs typeface="ＭＳ Ｐゴシック" charset="0"/>
            </a:endParaRPr>
          </a:p>
        </p:txBody>
      </p:sp>
    </p:spTree>
    <p:extLst>
      <p:ext uri="{BB962C8B-B14F-4D97-AF65-F5344CB8AC3E}">
        <p14:creationId xmlns:p14="http://schemas.microsoft.com/office/powerpoint/2010/main" val="243740102"/>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313</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8AA9D71-5B0A-F746-BB57-F5027A139D74}" type="slidenum">
              <a:rPr lang="en-US" sz="1200"/>
              <a:pPr eaLnBrk="1" hangingPunct="1"/>
              <a:t>24</a:t>
            </a:fld>
            <a:endParaRPr lang="en-US" sz="1200"/>
          </a:p>
        </p:txBody>
      </p:sp>
      <p:sp>
        <p:nvSpPr>
          <p:cNvPr id="242690" name="Rectangle 2"/>
          <p:cNvSpPr>
            <a:spLocks noGrp="1" noRot="1" noChangeAspect="1" noChangeArrowheads="1" noTextEdit="1"/>
          </p:cNvSpPr>
          <p:nvPr>
            <p:ph type="sldImg"/>
          </p:nvPr>
        </p:nvSpPr>
        <p:spPr>
          <a:ln/>
        </p:spPr>
      </p:sp>
      <p:sp>
        <p:nvSpPr>
          <p:cNvPr id="242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1C98CBC8-84D2-6347-B062-A138B1BA4231}" type="slidenum">
              <a:rPr lang="en-US" sz="1200"/>
              <a:pPr eaLnBrk="1" hangingPunct="1"/>
              <a:t>35</a:t>
            </a:fld>
            <a:endParaRPr lang="en-US" sz="1200"/>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88A98CF-75C6-8E44-874C-29048EEF2853}"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7026" name="Rectangle 2"/>
          <p:cNvSpPr>
            <a:spLocks noGrp="1" noRot="1" noChangeAspect="1" noChangeArrowheads="1" noTextEdit="1"/>
          </p:cNvSpPr>
          <p:nvPr>
            <p:ph type="sldImg"/>
          </p:nvPr>
        </p:nvSpPr>
        <p:spPr>
          <a:ln/>
        </p:spPr>
      </p:sp>
      <p:sp>
        <p:nvSpPr>
          <p:cNvPr id="2570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ar-JO" dirty="0">
              <a:latin typeface="Times New Roman" charset="0"/>
              <a:ea typeface="ＭＳ Ｐゴシック" charset="0"/>
              <a:cs typeface="ＭＳ Ｐゴシック" charset="0"/>
            </a:endParaRPr>
          </a:p>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3679508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014674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1817856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966B786-C545-A244-97FA-F8B4CD7247C7}" type="slidenum">
              <a:rPr lang="en-US" sz="1200"/>
              <a:pPr eaLnBrk="1" hangingPunct="1"/>
              <a:t>39</a:t>
            </a:fld>
            <a:endParaRPr lang="en-US" sz="1200"/>
          </a:p>
        </p:txBody>
      </p:sp>
      <p:sp>
        <p:nvSpPr>
          <p:cNvPr id="263170" name="AutoShape 2"/>
          <p:cNvSpPr>
            <a:spLocks noGrp="1" noRot="1" noChangeAspect="1" noChangeArrowheads="1" noTextEdit="1"/>
          </p:cNvSpPr>
          <p:nvPr>
            <p:ph type="sldImg"/>
          </p:nvPr>
        </p:nvSpPr>
        <p:spPr>
          <a:xfrm>
            <a:off x="842963" y="239713"/>
            <a:ext cx="5237162" cy="3927475"/>
          </a:xfrm>
          <a:ln/>
        </p:spPr>
      </p:sp>
      <p:sp>
        <p:nvSpPr>
          <p:cNvPr id="263171"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585450D-A4A8-5041-9C3F-B25BC50EC3B7}" type="slidenum">
              <a:rPr lang="en-US" sz="1200"/>
              <a:pPr eaLnBrk="1" hangingPunct="1"/>
              <a:t>41</a:t>
            </a:fld>
            <a:endParaRPr lang="en-US" sz="1200"/>
          </a:p>
        </p:txBody>
      </p:sp>
      <p:sp>
        <p:nvSpPr>
          <p:cNvPr id="266242" name="AutoShape 2"/>
          <p:cNvSpPr>
            <a:spLocks noGrp="1" noRot="1" noChangeAspect="1" noChangeArrowheads="1" noTextEdit="1"/>
          </p:cNvSpPr>
          <p:nvPr>
            <p:ph type="sldImg"/>
          </p:nvPr>
        </p:nvSpPr>
        <p:spPr>
          <a:xfrm>
            <a:off x="842963" y="239713"/>
            <a:ext cx="5237162" cy="3927475"/>
          </a:xfrm>
          <a:ln/>
        </p:spPr>
      </p:sp>
      <p:sp>
        <p:nvSpPr>
          <p:cNvPr id="26624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dirty="0">
              <a:latin typeface="Times New Roman" charset="0"/>
              <a:ea typeface="ＭＳ Ｐゴシック" charset="0"/>
              <a:cs typeface="ＭＳ Ｐゴシック" charset="0"/>
            </a:endParaRPr>
          </a:p>
          <a:p>
            <a:pPr marL="112713" indent="-112713" defTabSz="1020763" eaLnBrk="1" hangingPunct="1"/>
            <a:r>
              <a:rPr lang="en-GB" dirty="0">
                <a:latin typeface="Times New Roman" charset="0"/>
                <a:ea typeface="ＭＳ Ｐゴシック" charset="0"/>
                <a:cs typeface="ＭＳ Ｐゴシック" charset="0"/>
              </a:rPr>
              <a:t>__________________</a:t>
            </a:r>
          </a:p>
          <a:p>
            <a:pPr marL="112713" indent="-112713" defTabSz="1020763" eaLnBrk="1" hangingPunct="1"/>
            <a:r>
              <a:rPr lang="en-GB" dirty="0">
                <a:latin typeface="Times New Roman" charset="0"/>
                <a:ea typeface="ＭＳ Ｐゴシック" charset="0"/>
                <a:cs typeface="ＭＳ Ｐゴシック" charset="0"/>
              </a:rPr>
              <a:t>NS-22-2Peter-41, 178</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8F1DC8B-FF7A-F54F-8F3D-6A6EC046D06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2674" name="Rectangle 2"/>
          <p:cNvSpPr>
            <a:spLocks noGrp="1" noRot="1" noChangeAspect="1" noChangeArrowheads="1" noTextEdit="1"/>
          </p:cNvSpPr>
          <p:nvPr>
            <p:ph type="sldImg"/>
          </p:nvPr>
        </p:nvSpPr>
        <p:spPr>
          <a:ln/>
        </p:spPr>
      </p:sp>
      <p:sp>
        <p:nvSpPr>
          <p:cNvPr id="4126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836625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9037374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0956D8-C7BF-8D4A-A5E0-C0B19DA71B12}"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4722" name="Rectangle 2"/>
          <p:cNvSpPr>
            <a:spLocks noGrp="1" noRot="1" noChangeAspect="1" noChangeArrowheads="1" noTextEdit="1"/>
          </p:cNvSpPr>
          <p:nvPr>
            <p:ph type="sldImg"/>
          </p:nvPr>
        </p:nvSpPr>
        <p:spPr>
          <a:ln/>
        </p:spPr>
      </p:sp>
      <p:sp>
        <p:nvSpPr>
          <p:cNvPr id="4147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395452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4BD75DE-2CA9-064D-B80B-8EEE06C3751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6770" name="Rectangle 2"/>
          <p:cNvSpPr>
            <a:spLocks noGrp="1" noRot="1" noChangeAspect="1" noChangeArrowheads="1" noTextEdit="1"/>
          </p:cNvSpPr>
          <p:nvPr>
            <p:ph type="sldImg"/>
          </p:nvPr>
        </p:nvSpPr>
        <p:spPr>
          <a:ln/>
        </p:spPr>
      </p:sp>
      <p:sp>
        <p:nvSpPr>
          <p:cNvPr id="41677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748830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334214-CCE3-6046-937A-268D7BD3E8D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18818" name="Rectangle 2"/>
          <p:cNvSpPr>
            <a:spLocks noGrp="1" noRot="1" noChangeAspect="1" noChangeArrowheads="1" noTextEdit="1"/>
          </p:cNvSpPr>
          <p:nvPr>
            <p:ph type="sldImg"/>
          </p:nvPr>
        </p:nvSpPr>
        <p:spPr>
          <a:ln/>
        </p:spPr>
      </p:sp>
      <p:sp>
        <p:nvSpPr>
          <p:cNvPr id="4188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55352998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107B026-0FEC-7F4E-BE31-7DA6E1403F17}"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0866" name="Rectangle 2"/>
          <p:cNvSpPr>
            <a:spLocks noGrp="1" noRot="1" noChangeAspect="1" noChangeArrowheads="1" noTextEdit="1"/>
          </p:cNvSpPr>
          <p:nvPr>
            <p:ph type="sldImg"/>
          </p:nvPr>
        </p:nvSpPr>
        <p:spPr>
          <a:ln/>
        </p:spPr>
      </p:sp>
      <p:sp>
        <p:nvSpPr>
          <p:cNvPr id="42086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7901003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2F2AE5-4979-6B4E-878D-3C9A5AA9DE3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2914" name="Rectangle 2"/>
          <p:cNvSpPr>
            <a:spLocks noGrp="1" noRot="1" noChangeAspect="1" noChangeArrowheads="1" noTextEdit="1"/>
          </p:cNvSpPr>
          <p:nvPr>
            <p:ph type="sldImg"/>
          </p:nvPr>
        </p:nvSpPr>
        <p:spPr>
          <a:ln/>
        </p:spPr>
      </p:sp>
      <p:sp>
        <p:nvSpPr>
          <p:cNvPr id="4229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6025094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6FA2DEE-FAA3-5B4E-AA69-1B8837A03FDE}"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4962" name="Rectangle 2"/>
          <p:cNvSpPr>
            <a:spLocks noGrp="1" noRot="1" noChangeAspect="1" noChangeArrowheads="1" noTextEdit="1"/>
          </p:cNvSpPr>
          <p:nvPr>
            <p:ph type="sldImg"/>
          </p:nvPr>
        </p:nvSpPr>
        <p:spPr>
          <a:ln/>
        </p:spPr>
      </p:sp>
      <p:sp>
        <p:nvSpPr>
          <p:cNvPr id="4249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64790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81A3E7-FBBD-A440-B84E-9A1342EE7DA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7010" name="Rectangle 2"/>
          <p:cNvSpPr>
            <a:spLocks noGrp="1" noRot="1" noChangeAspect="1" noChangeArrowheads="1" noTextEdit="1"/>
          </p:cNvSpPr>
          <p:nvPr>
            <p:ph type="sldImg"/>
          </p:nvPr>
        </p:nvSpPr>
        <p:spPr>
          <a:ln/>
        </p:spPr>
      </p:sp>
      <p:sp>
        <p:nvSpPr>
          <p:cNvPr id="4270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002214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473D56-161D-7849-9320-804CF49251D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29058" name="Rectangle 2"/>
          <p:cNvSpPr>
            <a:spLocks noGrp="1" noRot="1" noChangeAspect="1" noChangeArrowheads="1" noTextEdit="1"/>
          </p:cNvSpPr>
          <p:nvPr>
            <p:ph type="sldImg"/>
          </p:nvPr>
        </p:nvSpPr>
        <p:spPr>
          <a:ln/>
        </p:spPr>
      </p:sp>
      <p:sp>
        <p:nvSpPr>
          <p:cNvPr id="429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52439298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DE486B2-880D-BE46-801D-8DE89D81E3A0}"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1106" name="Rectangle 2"/>
          <p:cNvSpPr>
            <a:spLocks noGrp="1" noRot="1" noChangeAspect="1" noChangeArrowheads="1" noTextEdit="1"/>
          </p:cNvSpPr>
          <p:nvPr>
            <p:ph type="sldImg"/>
          </p:nvPr>
        </p:nvSpPr>
        <p:spPr>
          <a:ln/>
        </p:spPr>
      </p:sp>
      <p:sp>
        <p:nvSpPr>
          <p:cNvPr id="4311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6186671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144311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GB" sz="1200" b="0" i="0" u="none" strike="noStrike" kern="1200" cap="none" spc="0" normalizeH="0" baseline="0" noProof="0" dirty="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874425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D5F614-3DFA-994C-BC73-463922412825}"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3154" name="Rectangle 2"/>
          <p:cNvSpPr>
            <a:spLocks noGrp="1" noRot="1" noChangeAspect="1" noChangeArrowheads="1" noTextEdit="1"/>
          </p:cNvSpPr>
          <p:nvPr>
            <p:ph type="sldImg"/>
          </p:nvPr>
        </p:nvSpPr>
        <p:spPr>
          <a:ln/>
        </p:spPr>
      </p:sp>
      <p:sp>
        <p:nvSpPr>
          <p:cNvPr id="433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728125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FA7F38-F43A-424D-A895-C4C538AA929C}"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5202" name="Rectangle 2"/>
          <p:cNvSpPr>
            <a:spLocks noGrp="1" noRot="1" noChangeAspect="1" noChangeArrowheads="1" noTextEdit="1"/>
          </p:cNvSpPr>
          <p:nvPr>
            <p:ph type="sldImg"/>
          </p:nvPr>
        </p:nvSpPr>
        <p:spPr>
          <a:ln/>
        </p:spPr>
      </p:sp>
      <p:sp>
        <p:nvSpPr>
          <p:cNvPr id="43520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0311391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56EB87-15C1-6E47-B47B-7EBB76F3030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37250" name="Rectangle 2"/>
          <p:cNvSpPr>
            <a:spLocks noGrp="1" noRot="1" noChangeAspect="1" noChangeArrowheads="1" noTextEdit="1"/>
          </p:cNvSpPr>
          <p:nvPr>
            <p:ph type="sldImg"/>
          </p:nvPr>
        </p:nvSpPr>
        <p:spPr>
          <a:ln/>
        </p:spPr>
      </p:sp>
      <p:sp>
        <p:nvSpPr>
          <p:cNvPr id="4372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07264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5CAB156-A3A9-9A44-97B9-4FC796700458}"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1346" name="Rectangle 2"/>
          <p:cNvSpPr>
            <a:spLocks noGrp="1" noRot="1" noChangeAspect="1" noChangeArrowheads="1" noTextEdit="1"/>
          </p:cNvSpPr>
          <p:nvPr>
            <p:ph type="sldImg"/>
          </p:nvPr>
        </p:nvSpPr>
        <p:spPr>
          <a:ln/>
        </p:spPr>
      </p:sp>
      <p:sp>
        <p:nvSpPr>
          <p:cNvPr id="4413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87180378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F6A861-2825-6843-A251-14D83C38AC8A}"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3394" name="Rectangle 2"/>
          <p:cNvSpPr>
            <a:spLocks noGrp="1" noRot="1" noChangeAspect="1" noChangeArrowheads="1" noTextEdit="1"/>
          </p:cNvSpPr>
          <p:nvPr>
            <p:ph type="sldImg"/>
          </p:nvPr>
        </p:nvSpPr>
        <p:spPr>
          <a:ln/>
        </p:spPr>
      </p:sp>
      <p:sp>
        <p:nvSpPr>
          <p:cNvPr id="4433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2030472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b="1" dirty="0">
                <a:solidFill>
                  <a:srgbClr val="000000"/>
                </a:solidFill>
                <a:effectLst/>
                <a:latin typeface="Arial Unicode MS"/>
                <a:ea typeface="Calibri" panose="020F0502020204030204" pitchFamily="34" charset="0"/>
                <a:cs typeface="Arial" panose="020B0604020202020204" pitchFamily="34" charset="0"/>
              </a:rPr>
              <a:t>يذكر بطرس المؤمنين في شمال آسيا بمعرفتهم بالخصائص والدمار المستقبلي للمعلمين الكذبة وبنعمة يسوع المسيح من أجل محاربة التعاليم الكاذبة وتحفيز النمو في التقوى.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4C31F5-2673-1344-944B-87B104E3684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7490" name="Rectangle 2"/>
          <p:cNvSpPr>
            <a:spLocks noGrp="1" noRot="1" noChangeAspect="1" noChangeArrowheads="1" noTextEdit="1"/>
          </p:cNvSpPr>
          <p:nvPr>
            <p:ph type="sldImg"/>
          </p:nvPr>
        </p:nvSpPr>
        <p:spPr>
          <a:ln/>
        </p:spPr>
      </p:sp>
      <p:sp>
        <p:nvSpPr>
          <p:cNvPr id="447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82651334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DD398B-D7B2-094D-8C20-D890F8320F6D}"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49538" name="Rectangle 2"/>
          <p:cNvSpPr>
            <a:spLocks noGrp="1" noRot="1" noChangeAspect="1" noChangeArrowheads="1" noTextEdit="1"/>
          </p:cNvSpPr>
          <p:nvPr>
            <p:ph type="sldImg"/>
          </p:nvPr>
        </p:nvSpPr>
        <p:spPr>
          <a:ln/>
        </p:spPr>
      </p:sp>
      <p:sp>
        <p:nvSpPr>
          <p:cNvPr id="449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915299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C9F54F-114C-BA45-A14F-6FEF6B478FC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451586" name="Rectangle 2"/>
          <p:cNvSpPr>
            <a:spLocks noGrp="1" noRot="1" noChangeAspect="1" noChangeArrowheads="1" noTextEdit="1"/>
          </p:cNvSpPr>
          <p:nvPr>
            <p:ph type="sldImg"/>
          </p:nvPr>
        </p:nvSpPr>
        <p:spPr>
          <a:ln/>
        </p:spPr>
      </p:sp>
      <p:sp>
        <p:nvSpPr>
          <p:cNvPr id="451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90538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32EE603-D9C0-6D4A-BFEA-90F9E2A5A0EC}"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445442" name="Rectangle 2"/>
          <p:cNvSpPr>
            <a:spLocks noGrp="1" noRot="1" noChangeAspect="1" noChangeArrowheads="1" noTextEdit="1"/>
          </p:cNvSpPr>
          <p:nvPr>
            <p:ph type="sldImg"/>
          </p:nvPr>
        </p:nvSpPr>
        <p:spPr>
          <a:ln/>
        </p:spPr>
      </p:sp>
      <p:sp>
        <p:nvSpPr>
          <p:cNvPr id="445443"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r" defTabSz="914400" rtl="0" eaLnBrk="1" fontAlgn="base" latinLnBrk="0" hangingPunct="1">
              <a:lnSpc>
                <a:spcPct val="100000"/>
              </a:lnSpc>
              <a:spcBef>
                <a:spcPct val="30000"/>
              </a:spcBef>
              <a:spcAft>
                <a:spcPct val="0"/>
              </a:spcAft>
              <a:buClrTx/>
              <a:buSzTx/>
              <a:buFontTx/>
              <a:buNone/>
              <a:tabLst/>
              <a:defRPr/>
            </a:pPr>
            <a:r>
              <a:rPr lang="ar-JO" sz="1800" b="1" dirty="0">
                <a:solidFill>
                  <a:srgbClr val="000000"/>
                </a:solidFill>
                <a:effectLst/>
                <a:latin typeface="Arial Unicode MS"/>
                <a:ea typeface="Calibri" panose="020F0502020204030204" pitchFamily="34" charset="0"/>
                <a:cs typeface="Arial" panose="020B0604020202020204" pitchFamily="34" charset="0"/>
              </a:rPr>
              <a:t>يذكر بطرس المؤمنين في شمال آسيا بمعرفتهم بالخصائص والدمار المستقبلي للمعلمين الكذبة وبنعمة يسوع المسيح من أجل محاربة التعاليم الكاذبة وتحفيز النمو في التقوى. </a:t>
            </a:r>
            <a:endParaRPr lang="en-US" sz="1800" b="1"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r" defTabSz="914400" rtl="0" eaLnBrk="1" fontAlgn="base" latinLnBrk="0" hangingPunct="1">
              <a:lnSpc>
                <a:spcPct val="100000"/>
              </a:lnSpc>
              <a:spcBef>
                <a:spcPct val="30000"/>
              </a:spcBef>
              <a:spcAft>
                <a:spcPct val="0"/>
              </a:spcAft>
              <a:buClrTx/>
              <a:buSzTx/>
              <a:buFontTx/>
              <a:buNone/>
              <a:tabLst/>
              <a:defRPr/>
            </a:pPr>
            <a:endParaRPr kumimoji="0" lang="en-US" altLang="zh-CN" sz="1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BB848764-9999-9749-867E-2DD45F802905}" type="slidenum">
              <a:rPr lang="en-US" sz="1200"/>
              <a:pPr eaLnBrk="1" hangingPunct="1"/>
              <a:t>69</a:t>
            </a:fld>
            <a:endParaRPr lang="en-US" sz="1200"/>
          </a:p>
        </p:txBody>
      </p:sp>
      <p:sp>
        <p:nvSpPr>
          <p:cNvPr id="271362"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3F5CA004-1A46-9D43-9419-FFEB9BE03788}" type="slidenum">
              <a:rPr lang="en-US" sz="1200"/>
              <a:pPr eaLnBrk="1" hangingPunct="1"/>
              <a:t>71</a:t>
            </a:fld>
            <a:endParaRPr lang="en-US" sz="1200"/>
          </a:p>
        </p:txBody>
      </p:sp>
      <p:sp>
        <p:nvSpPr>
          <p:cNvPr id="276482" name="AutoShape 2"/>
          <p:cNvSpPr>
            <a:spLocks noGrp="1" noRot="1" noChangeAspect="1" noChangeArrowheads="1" noTextEdit="1"/>
          </p:cNvSpPr>
          <p:nvPr>
            <p:ph type="sldImg"/>
          </p:nvPr>
        </p:nvSpPr>
        <p:spPr>
          <a:xfrm>
            <a:off x="842963" y="239713"/>
            <a:ext cx="5237162" cy="3927475"/>
          </a:xfrm>
          <a:ln/>
        </p:spPr>
      </p:sp>
      <p:sp>
        <p:nvSpPr>
          <p:cNvPr id="276483" name="Rectangle 3"/>
          <p:cNvSpPr>
            <a:spLocks noGrp="1" noChangeArrowheads="1"/>
          </p:cNvSpPr>
          <p:nvPr>
            <p:ph type="body" idx="1"/>
          </p:nvPr>
        </p:nvSpPr>
        <p:spPr>
          <a:xfrm>
            <a:off x="395288" y="4306888"/>
            <a:ext cx="5988050" cy="41830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indent="-112713" defTabSz="1020763" eaLnBrk="1" hangingPunct="1"/>
            <a:endParaRPr lang="en-GB">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72619583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29199610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You probably will be happy to hear that the Bible has much to say about knowledge—that seeking knowledge is a great thing! That is the key word for the letter of 2 Peter that we will study today.</a:t>
            </a:r>
          </a:p>
          <a:p>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Of course, we all want knowledge about our family.</a:t>
            </a:r>
          </a:p>
        </p:txBody>
      </p:sp>
    </p:spTree>
    <p:extLst>
      <p:ext uri="{BB962C8B-B14F-4D97-AF65-F5344CB8AC3E}">
        <p14:creationId xmlns:p14="http://schemas.microsoft.com/office/powerpoint/2010/main" val="15234179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I want to know how my grandson is getting along with the dog.</a:t>
            </a:r>
          </a:p>
        </p:txBody>
      </p:sp>
    </p:spTree>
    <p:extLst>
      <p:ext uri="{BB962C8B-B14F-4D97-AF65-F5344CB8AC3E}">
        <p14:creationId xmlns:p14="http://schemas.microsoft.com/office/powerpoint/2010/main" val="198890918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t>Looks like he has some knowledge to gain about dog kisses!</a:t>
            </a:r>
          </a:p>
        </p:txBody>
      </p:sp>
    </p:spTree>
    <p:extLst>
      <p:ext uri="{BB962C8B-B14F-4D97-AF65-F5344CB8AC3E}">
        <p14:creationId xmlns:p14="http://schemas.microsoft.com/office/powerpoint/2010/main" val="124163686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cs typeface="ＭＳ Ｐゴシック" charset="0"/>
            </a:endParaRPr>
          </a:p>
        </p:txBody>
      </p:sp>
    </p:spTree>
    <p:extLst>
      <p:ext uri="{BB962C8B-B14F-4D97-AF65-F5344CB8AC3E}">
        <p14:creationId xmlns:p14="http://schemas.microsoft.com/office/powerpoint/2010/main" val="39365318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12219063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745451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But the knowledge that Peter is talking about is knowledge to fight heresy…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190373741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last two verses of his letter notes twice the importance of knowing the truth.</a:t>
            </a:r>
          </a:p>
          <a:p>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You’ve likely heard much about growing in faith.</a:t>
            </a:r>
          </a:p>
        </p:txBody>
      </p:sp>
    </p:spTree>
    <p:extLst>
      <p:ext uri="{BB962C8B-B14F-4D97-AF65-F5344CB8AC3E}">
        <p14:creationId xmlns:p14="http://schemas.microsoft.com/office/powerpoint/2010/main" val="33080206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But Peter’s emphasis is on growing in grace. What does that mean?</a:t>
            </a:r>
          </a:p>
        </p:txBody>
      </p:sp>
    </p:spTree>
    <p:extLst>
      <p:ext uri="{BB962C8B-B14F-4D97-AF65-F5344CB8AC3E}">
        <p14:creationId xmlns:p14="http://schemas.microsoft.com/office/powerpoint/2010/main" val="798224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lgn="r"/>
            <a:r>
              <a:rPr lang="ar-SA" dirty="0"/>
              <a:t>علاوة على ذلك، يقول بطرس أن رسالته تخبرنا أن ننمو في نعمة ومعرفة الرب يسوع المسيح. أكتب ذلك بكلماتك الخاصة لجارك الذي يجلس بجانبك. </a:t>
            </a:r>
            <a:endParaRPr lang="en-US" dirty="0"/>
          </a:p>
        </p:txBody>
      </p:sp>
    </p:spTree>
    <p:extLst>
      <p:ext uri="{BB962C8B-B14F-4D97-AF65-F5344CB8AC3E}">
        <p14:creationId xmlns:p14="http://schemas.microsoft.com/office/powerpoint/2010/main" val="275712582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 how do we do this? How do we grow in grace and knowledge? What do we need to know to do this?</a:t>
            </a:r>
          </a:p>
          <a:p>
            <a:endParaRPr lang="en-US" dirty="0"/>
          </a:p>
        </p:txBody>
      </p:sp>
    </p:spTree>
    <p:extLst>
      <p:ext uri="{BB962C8B-B14F-4D97-AF65-F5344CB8AC3E}">
        <p14:creationId xmlns:p14="http://schemas.microsoft.com/office/powerpoint/2010/main" val="23389802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cs typeface="ＭＳ Ｐゴシック" charset="0"/>
              </a:rPr>
              <a:t>In short, what do we need to know to grow?</a:t>
            </a:r>
          </a:p>
        </p:txBody>
      </p:sp>
    </p:spTree>
    <p:extLst>
      <p:ext uri="{BB962C8B-B14F-4D97-AF65-F5344CB8AC3E}">
        <p14:creationId xmlns:p14="http://schemas.microsoft.com/office/powerpoint/2010/main" val="215425046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a:p>
            <a:endParaRPr lang="en-US" dirty="0"/>
          </a:p>
        </p:txBody>
      </p:sp>
    </p:spTree>
    <p:extLst>
      <p:ext uri="{BB962C8B-B14F-4D97-AF65-F5344CB8AC3E}">
        <p14:creationId xmlns:p14="http://schemas.microsoft.com/office/powerpoint/2010/main" val="1940177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dirty="0">
                <a:cs typeface="ＭＳ Ｐゴシック" charset="0"/>
              </a:rPr>
              <a:t>لإجابة هذا السؤال، دعونا نرى السياق الذي كتب فيه بطرس... </a:t>
            </a:r>
            <a:endParaRPr lang="en-US" dirty="0">
              <a:cs typeface="ＭＳ Ｐゴシック" charset="0"/>
            </a:endParaRPr>
          </a:p>
        </p:txBody>
      </p:sp>
    </p:spTree>
    <p:extLst>
      <p:ext uri="{BB962C8B-B14F-4D97-AF65-F5344CB8AC3E}">
        <p14:creationId xmlns:p14="http://schemas.microsoft.com/office/powerpoint/2010/main" val="189276954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dirty="0">
                <a:cs typeface="ＭＳ Ｐゴシック" charset="0"/>
              </a:rPr>
              <a:t>This preaching series looks at each book in the Bible in a single sermon—66 messages that each cover an overview of an entire book. I have taught through the Bible 37 times but never preached through it until 2017-2020. After I finished 12 messages on the Minor Prophets, I preached the other 54 books. I encourage you to read through the Bible during this series, one book at a time. </a:t>
            </a:r>
          </a:p>
          <a:p>
            <a:endParaRPr lang="en-US" dirty="0">
              <a:cs typeface="ＭＳ Ｐゴシック" charset="0"/>
            </a:endParaRPr>
          </a:p>
        </p:txBody>
      </p:sp>
    </p:spTree>
    <p:extLst>
      <p:ext uri="{BB962C8B-B14F-4D97-AF65-F5344CB8AC3E}">
        <p14:creationId xmlns:p14="http://schemas.microsoft.com/office/powerpoint/2010/main" val="178121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50663658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Peter’s second letter is only the third General Epistle in our NT. After this study, we have 10 more NT books until we finish this series that I am calling “The Bible: Book by Book.”</a:t>
            </a:r>
          </a:p>
          <a:p>
            <a:endParaRPr lang="en-US" dirty="0"/>
          </a:p>
        </p:txBody>
      </p:sp>
      <p:sp>
        <p:nvSpPr>
          <p:cNvPr id="4" name="Slide Number Placeholder 3"/>
          <p:cNvSpPr>
            <a:spLocks noGrp="1"/>
          </p:cNvSpPr>
          <p:nvPr>
            <p:ph type="sldNum" sz="quarter" idx="5"/>
          </p:nvPr>
        </p:nvSpPr>
        <p:spPr/>
        <p:txBody>
          <a:bodyPr/>
          <a:lstStyle/>
          <a:p>
            <a:pPr>
              <a:defRPr/>
            </a:pPr>
            <a:fld id="{BD0BE3CB-9895-3745-AF2F-4FDF8C2A997A}" type="slidenum">
              <a:rPr lang="en-US" smtClean="0"/>
              <a:pPr>
                <a:defRPr/>
              </a:pPr>
              <a:t>91</a:t>
            </a:fld>
            <a:endParaRPr lang="en-US"/>
          </a:p>
        </p:txBody>
      </p:sp>
    </p:spTree>
    <p:extLst>
      <p:ext uri="{BB962C8B-B14F-4D97-AF65-F5344CB8AC3E}">
        <p14:creationId xmlns:p14="http://schemas.microsoft.com/office/powerpoint/2010/main" val="279483832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"في 19 تموز 64 أندلع حريق في روما. وعندما تم إخماد الحريق بعد ستة أيام، كان أكثر من 70% من المدينة في حالة دمار."</a:t>
            </a:r>
            <a:r>
              <a:rPr lang="en-SG" b="1" dirty="0">
                <a:latin typeface="Arial" panose="020B0604020202020204" pitchFamily="34" charset="0"/>
                <a:cs typeface="Arial" panose="020B0604020202020204" pitchFamily="34" charset="0"/>
              </a:rPr>
              <a:t>____________</a:t>
            </a: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a:p>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"بعد ستة أيام تمت السيطرة على الحريق، وقبل أن يتم قياس الأضرار، اندلعت النار من جديد واحترقت لمدة ثلاثة أيام أخرى. وفي أعقاب الحريق، كان ثلثي روما قد دمّر."</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صورى حريق روما الكبير:</a:t>
            </a:r>
            <a:endParaRPr lang="en-SG"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en.wikipedia.org</a:t>
            </a:r>
            <a:r>
              <a:rPr lang="en-US" b="1" dirty="0">
                <a:latin typeface="Arial" panose="020B0604020202020204" pitchFamily="34" charset="0"/>
                <a:cs typeface="Arial" panose="020B0604020202020204" pitchFamily="34" charset="0"/>
              </a:rPr>
              <a:t>/wiki/</a:t>
            </a:r>
            <a:r>
              <a:rPr lang="en-US" b="1" dirty="0" err="1">
                <a:latin typeface="Arial" panose="020B0604020202020204" pitchFamily="34" charset="0"/>
                <a:cs typeface="Arial" panose="020B0604020202020204" pitchFamily="34" charset="0"/>
              </a:rPr>
              <a:t>Great_Fire_of_Rome</a:t>
            </a:r>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256470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أندلع الحريق في ملعب سيرك ماكسيموس العظيم، في روما، عاصمة إيطاليا الآن. بعد أن تم إخماد الحريق أخيرًا بعد ستة أيام، احترقت 10 من مقاطعات روما الـ 14. </a:t>
            </a:r>
            <a:r>
              <a:rPr lang="ar-JO" b="1" dirty="0">
                <a:latin typeface="Arial" panose="020B0604020202020204" pitchFamily="34" charset="0"/>
                <a:cs typeface="Arial" panose="020B0604020202020204" pitchFamily="34" charset="0"/>
              </a:rPr>
              <a:t>"ألقى المؤرخون القدماء باللوم بسبب الحريق، على نيرون، إمبراطور روما سيء السمعة. قال أحد المرخين أن نيرون كان يعزف على الكمان عندما نشبت النيران في مدينته ]رغم أن الكمان لم يخترع إلا بعد  1000 عام أخرى![. ويقول مؤرخ آخر أن نيرون أراد هدم المدينة ليتمكن من بناء قصر جديد." تم التخطيط ليحتل هذا القصر العظيم مساحة 30% من روما.</a:t>
            </a:r>
          </a:p>
          <a:p>
            <a:pPr algn="r" rtl="1"/>
            <a:endParaRPr lang="ar-JO" b="1" dirty="0">
              <a:latin typeface="Arial" panose="020B0604020202020204" pitchFamily="34" charset="0"/>
              <a:cs typeface="Arial" panose="020B0604020202020204" pitchFamily="34" charset="0"/>
            </a:endParaRPr>
          </a:p>
          <a:p>
            <a:pPr algn="r" rtl="1"/>
            <a:r>
              <a:rPr lang="ar-JO" b="1" dirty="0">
                <a:latin typeface="Arial" panose="020B0604020202020204" pitchFamily="34" charset="0"/>
                <a:cs typeface="Arial" panose="020B0604020202020204" pitchFamily="34" charset="0"/>
              </a:rPr>
              <a:t>حريق روما الكبير، 19 تموز 64 ب. م</a:t>
            </a: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36074793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ألقى نيرون بنفسهِ باللوم على ]ما اعتبره[ الجماعة الجديدة المتمردة – أي المسيحيين</a:t>
            </a:r>
            <a:r>
              <a:rPr lang="en-SG" b="1" dirty="0">
                <a:latin typeface="Arial" panose="020B0604020202020204" pitchFamily="34" charset="0"/>
                <a:cs typeface="Arial" panose="020B0604020202020204" pitchFamily="34" charset="0"/>
              </a:rPr>
              <a:t> </a:t>
            </a:r>
            <a:r>
              <a:rPr lang="ar-SA" b="1" dirty="0">
                <a:latin typeface="Arial" panose="020B0604020202020204" pitchFamily="34" charset="0"/>
                <a:cs typeface="Arial" panose="020B0604020202020204" pitchFamily="34" charset="0"/>
              </a:rPr>
              <a:t>"معظم المؤرخين المعاصرين لا يلومون نيرون على حريق روما الكبير. كانت روما القديمة مدينة يقطنها أكثر من مليوني نسمة، والآلاف منهم يعيشون في أحياء فقيرة. كانت هذه الأحياء مليئة بالمباني السكنية الخشبية سيئة البناء. والحريق في مبنى واحد منها يمكن أن يجتاح بسرعة مجمعًا سكنيًا بأكمله."</a:t>
            </a:r>
            <a:endParaRPr lang="ar-JO" b="1" dirty="0">
              <a:latin typeface="Arial" panose="020B0604020202020204" pitchFamily="34" charset="0"/>
              <a:cs typeface="Arial" panose="020B0604020202020204" pitchFamily="34" charset="0"/>
            </a:endParaRPr>
          </a:p>
          <a:p>
            <a:pPr algn="r" rtl="1"/>
            <a:endParaRPr lang="en-SG" b="1" dirty="0">
              <a:latin typeface="Arial" panose="020B0604020202020204" pitchFamily="34" charset="0"/>
              <a:cs typeface="Arial" panose="020B0604020202020204" pitchFamily="34" charset="0"/>
            </a:endParaRPr>
          </a:p>
          <a:p>
            <a:pPr algn="r" rtl="1"/>
            <a:r>
              <a:rPr lang="ar-SA" b="1" dirty="0">
                <a:latin typeface="Arial" panose="020B0604020202020204" pitchFamily="34" charset="0"/>
                <a:cs typeface="Arial" panose="020B0604020202020204" pitchFamily="34" charset="0"/>
              </a:rPr>
              <a:t>على أي حال، جعل الحريق من الصعب جدًا أن يعيش الإنسان كمسيحي – خاصة في روما. وسرعان ما تم إطعام المسيحيين للأسود والكلاب حتى أنه تم استخدامهم لإضاءة حدائق نيرون في المساء. </a:t>
            </a:r>
            <a:r>
              <a:rPr lang="en-SG" b="1" dirty="0">
                <a:latin typeface="Arial" panose="020B0604020202020204" pitchFamily="34" charset="0"/>
                <a:cs typeface="Arial" panose="020B0604020202020204" pitchFamily="34" charset="0"/>
              </a:rPr>
              <a:t>.</a:t>
            </a:r>
          </a:p>
          <a:p>
            <a:pPr algn="r" rtl="1"/>
            <a:r>
              <a:rPr lang="en-US" b="1" dirty="0">
                <a:latin typeface="Arial" panose="020B0604020202020204" pitchFamily="34" charset="0"/>
                <a:cs typeface="Arial" panose="020B0604020202020204" pitchFamily="34" charset="0"/>
              </a:rPr>
              <a:t>_________</a:t>
            </a:r>
          </a:p>
          <a:p>
            <a:pPr marL="0" marR="0" lvl="0" indent="0" algn="r" defTabSz="914400" rtl="1" eaLnBrk="0" fontAlgn="base" latinLnBrk="0" hangingPunct="0">
              <a:lnSpc>
                <a:spcPct val="100000"/>
              </a:lnSpc>
              <a:spcBef>
                <a:spcPct val="30000"/>
              </a:spcBef>
              <a:spcAft>
                <a:spcPct val="0"/>
              </a:spcAft>
              <a:buClrTx/>
              <a:buSzTx/>
              <a:buFontTx/>
              <a:buNone/>
              <a:tabLst/>
              <a:defRPr/>
            </a:pPr>
            <a:r>
              <a:rPr lang="ar-JO" b="1" dirty="0">
                <a:latin typeface="Arial" panose="020B0604020202020204" pitchFamily="34" charset="0"/>
                <a:cs typeface="Arial" panose="020B0604020202020204" pitchFamily="34" charset="0"/>
              </a:rPr>
              <a:t>حريق روما الكبير، 19 تموز 64 ب. م</a:t>
            </a:r>
          </a:p>
          <a:p>
            <a:pPr marL="0" marR="0" lvl="0" indent="0" algn="r" defTabSz="914400" rtl="1" eaLnBrk="0" fontAlgn="base" latinLnBrk="0" hangingPunct="0">
              <a:lnSpc>
                <a:spcPct val="100000"/>
              </a:lnSpc>
              <a:spcBef>
                <a:spcPct val="30000"/>
              </a:spcBef>
              <a:spcAft>
                <a:spcPct val="0"/>
              </a:spcAft>
              <a:buClrTx/>
              <a:buSzTx/>
              <a:buFontTx/>
              <a:buNone/>
              <a:tabLst/>
              <a:defRPr/>
            </a:pPr>
            <a:endParaRPr lang="en-US" b="1" dirty="0">
              <a:latin typeface="Arial" panose="020B0604020202020204" pitchFamily="34" charset="0"/>
              <a:cs typeface="Arial" panose="020B0604020202020204" pitchFamily="34" charset="0"/>
            </a:endParaRPr>
          </a:p>
          <a:p>
            <a:pPr algn="r" rtl="1"/>
            <a:r>
              <a:rPr lang="en-US" b="1" dirty="0">
                <a:latin typeface="Arial" panose="020B0604020202020204" pitchFamily="34" charset="0"/>
                <a:cs typeface="Arial" panose="020B0604020202020204" pitchFamily="34" charset="0"/>
              </a:rPr>
              <a:t>https://</a:t>
            </a:r>
            <a:r>
              <a:rPr lang="en-US" b="1" dirty="0" err="1">
                <a:latin typeface="Arial" panose="020B0604020202020204" pitchFamily="34" charset="0"/>
                <a:cs typeface="Arial" panose="020B0604020202020204" pitchFamily="34" charset="0"/>
              </a:rPr>
              <a:t>www.nationalgeographic.org</a:t>
            </a:r>
            <a:r>
              <a:rPr lang="en-US" b="1" dirty="0">
                <a:latin typeface="Arial" panose="020B0604020202020204" pitchFamily="34" charset="0"/>
                <a:cs typeface="Arial" panose="020B0604020202020204" pitchFamily="34" charset="0"/>
              </a:rPr>
              <a:t>/</a:t>
            </a:r>
            <a:r>
              <a:rPr lang="en-US" b="1" dirty="0" err="1">
                <a:latin typeface="Arial" panose="020B0604020202020204" pitchFamily="34" charset="0"/>
                <a:cs typeface="Arial" panose="020B0604020202020204" pitchFamily="34" charset="0"/>
              </a:rPr>
              <a:t>thisday</a:t>
            </a:r>
            <a:r>
              <a:rPr lang="en-US" b="1" dirty="0">
                <a:latin typeface="Arial" panose="020B0604020202020204" pitchFamily="34" charset="0"/>
                <a:cs typeface="Arial" panose="020B0604020202020204" pitchFamily="34" charset="0"/>
              </a:rPr>
              <a:t>/jul19/great-fire-</a:t>
            </a:r>
            <a:r>
              <a:rPr lang="en-US" b="1" dirty="0" err="1">
                <a:latin typeface="Arial" panose="020B0604020202020204" pitchFamily="34" charset="0"/>
                <a:cs typeface="Arial" panose="020B0604020202020204" pitchFamily="34" charset="0"/>
              </a:rPr>
              <a:t>rome</a:t>
            </a:r>
            <a:r>
              <a:rPr lang="en-US" b="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76817954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ar-SA" b="1" dirty="0">
                <a:latin typeface="Arial" panose="020B0604020202020204" pitchFamily="34" charset="0"/>
                <a:cs typeface="Arial" panose="020B0604020202020204" pitchFamily="34" charset="0"/>
              </a:rPr>
              <a:t>وصل بطرس إلى روما حوالي العام 62 ب. م وتوفي هناك بعد سنتين في عام 64 ب. م </a:t>
            </a:r>
            <a:endParaRPr lang="en-US" b="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95722200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D3B19-4992-3442-B425-D1B359741C4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algn="r" rtl="1" eaLnBrk="1" hangingPunct="1"/>
            <a:r>
              <a:rPr lang="ar-SA" b="1" dirty="0">
                <a:latin typeface="Arial" panose="020B0604020202020204" pitchFamily="34" charset="0"/>
                <a:ea typeface="ＭＳ Ｐゴシック" charset="0"/>
                <a:cs typeface="Arial" panose="020B0604020202020204" pitchFamily="34" charset="0"/>
              </a:rPr>
              <a:t>في 64 ب. م، لم يكن المؤمنون يرتدّون بسبب الاضطهاد، بل بسبب  قلة المعرفة.</a:t>
            </a:r>
          </a:p>
          <a:p>
            <a:pPr algn="r" rtl="1" eaLnBrk="1" hangingPunct="1"/>
            <a:r>
              <a:rPr lang="ar-SA" b="1" dirty="0">
                <a:latin typeface="Arial" panose="020B0604020202020204" pitchFamily="34" charset="0"/>
                <a:ea typeface="ＭＳ Ｐゴシック" charset="0"/>
                <a:cs typeface="Arial" panose="020B0604020202020204" pitchFamily="34" charset="0"/>
              </a:rPr>
              <a:t>من المحتمل أن بولس أرسل رسالته الأولى إلى القراء قبل أشهر فقط.</a:t>
            </a:r>
          </a:p>
          <a:p>
            <a:pPr algn="r" rtl="1" eaLnBrk="1" hangingPunct="1"/>
            <a:r>
              <a:rPr lang="ar-SA" b="1" dirty="0">
                <a:latin typeface="Arial" panose="020B0604020202020204" pitchFamily="34" charset="0"/>
                <a:ea typeface="ＭＳ Ｐゴシック" charset="0"/>
                <a:cs typeface="Arial" panose="020B0604020202020204" pitchFamily="34" charset="0"/>
              </a:rPr>
              <a:t>في الواقع، المزيد من رسائل العهد الجديد كتبت في الستينيات أكثر من أي عقد آخر. لماذا؟ لسببين:</a:t>
            </a:r>
          </a:p>
          <a:p>
            <a:pPr algn="r" rtl="1" eaLnBrk="1" hangingPunct="1"/>
            <a:r>
              <a:rPr lang="ar-SA" b="1" dirty="0">
                <a:latin typeface="Arial" panose="020B0604020202020204" pitchFamily="34" charset="0"/>
                <a:ea typeface="ＭＳ Ｐゴシック" charset="0"/>
                <a:cs typeface="Arial" panose="020B0604020202020204" pitchFamily="34" charset="0"/>
              </a:rPr>
              <a:t>في رسالة بطرس الأولى، نصح بطرس المؤمنين أن يقفوا بثبات في نعمة الله أثناء المعاناة الجائرة – فقد كانت هذه أول موجة كبيرة من المعاناة تضرب الكنيسة.</a:t>
            </a:r>
          </a:p>
          <a:p>
            <a:pPr algn="r" rtl="1" eaLnBrk="1" hangingPunct="1"/>
            <a:r>
              <a:rPr lang="ar-SA" b="1" dirty="0">
                <a:latin typeface="Arial" panose="020B0604020202020204" pitchFamily="34" charset="0"/>
                <a:ea typeface="ＭＳ Ｐゴシック" charset="0"/>
                <a:cs typeface="Arial" panose="020B0604020202020204" pitchFamily="34" charset="0"/>
              </a:rPr>
              <a:t>أكثر من ذلك، كان انتشار المعلمين الكذبة في الستينات.</a:t>
            </a:r>
          </a:p>
          <a:p>
            <a:pPr eaLnBrk="1" hangingPunct="1"/>
            <a:endParaRPr lang="en-US" b="1" dirty="0">
              <a:latin typeface="Arial" panose="020B0604020202020204" pitchFamily="34" charset="0"/>
              <a:ea typeface="ＭＳ Ｐゴシック" charset="0"/>
              <a:cs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b="1"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296868963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b="1" dirty="0">
                <a:latin typeface="Arial" panose="020B0604020202020204" pitchFamily="34" charset="0"/>
                <a:cs typeface="Arial" panose="020B0604020202020204" pitchFamily="34" charset="0"/>
              </a:rPr>
              <a:t>ربما سمعتم عن جوشوا هاريس. في عام 1997عندما كان في عمر 21 عامًا، كتب كتابًا مهمًا بعنوان </a:t>
            </a:r>
            <a:r>
              <a:rPr lang="en-US"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كان ضربة ناجحة واستخدمه الله بقوة لدعم حركة العفة. أنتظر هو نفسه حتى الزواج لممارسة الجنس وكتب بعد ذلك </a:t>
            </a:r>
            <a:r>
              <a:rPr lang="en-US" b="1" dirty="0">
                <a:latin typeface="Arial" panose="020B0604020202020204" pitchFamily="34" charset="0"/>
                <a:cs typeface="Arial" panose="020B0604020202020204" pitchFamily="34" charset="0"/>
              </a:rPr>
              <a:t>Boy Meets Girl.</a:t>
            </a:r>
          </a:p>
        </p:txBody>
      </p:sp>
    </p:spTree>
    <p:extLst>
      <p:ext uri="{BB962C8B-B14F-4D97-AF65-F5344CB8AC3E}">
        <p14:creationId xmlns:p14="http://schemas.microsoft.com/office/powerpoint/2010/main" val="42580194"/>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a:r>
              <a:rPr lang="ar-SA" b="1" dirty="0">
                <a:latin typeface="Arial" panose="020B0604020202020204" pitchFamily="34" charset="0"/>
                <a:cs typeface="Arial" panose="020B0604020202020204" pitchFamily="34" charset="0"/>
              </a:rPr>
              <a:t>لقد حدث ذلك في حياته عندما منحه الله زوجته شانون وثلاثة أطفال رائعين.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24562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dirty="0">
                <a:cs typeface="ＭＳ Ｐゴシック" charset="0"/>
              </a:rPr>
              <a:t>لكن في تموز 2019، أعلن هاريس انحلال زواجه. </a:t>
            </a:r>
            <a:endParaRPr lang="en-US" dirty="0">
              <a:cs typeface="ＭＳ Ｐゴシック" charset="0"/>
            </a:endParaRPr>
          </a:p>
        </p:txBody>
      </p:sp>
    </p:spTree>
    <p:extLst>
      <p:ext uri="{BB962C8B-B14F-4D97-AF65-F5344CB8AC3E}">
        <p14:creationId xmlns:p14="http://schemas.microsoft.com/office/powerpoint/2010/main" val="39962151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7866580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JO" b="1" dirty="0">
                <a:latin typeface="Arial" panose="020B0604020202020204" pitchFamily="34" charset="0"/>
                <a:cs typeface="Arial" panose="020B0604020202020204" pitchFamily="34" charset="0"/>
              </a:rPr>
              <a:t>هو أيضًا أدعى أنه تخلى عن إيمانه (اقرأ الفقرة الثانية أعلاه).</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31931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ابتدأ الآن التلويح بعلم قوس قزح أيضًا. والأحزن من ذلك...</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200791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b="1" dirty="0">
                <a:latin typeface="Arial" panose="020B0604020202020204" pitchFamily="34" charset="0"/>
                <a:cs typeface="Arial" panose="020B0604020202020204" pitchFamily="34" charset="0"/>
              </a:rPr>
              <a:t>يذكر موقع “</a:t>
            </a:r>
            <a:r>
              <a:rPr lang="en-SG" b="1" dirty="0">
                <a:latin typeface="Arial" panose="020B0604020202020204" pitchFamily="34" charset="0"/>
                <a:cs typeface="Arial" panose="020B0604020202020204" pitchFamily="34" charset="0"/>
              </a:rPr>
              <a:t>Friendly Atheist” </a:t>
            </a:r>
            <a:r>
              <a:rPr lang="ar-SA" b="1" dirty="0">
                <a:latin typeface="Arial" panose="020B0604020202020204" pitchFamily="34" charset="0"/>
                <a:cs typeface="Arial" panose="020B0604020202020204" pitchFamily="34" charset="0"/>
              </a:rPr>
              <a:t>إلى "أن الرجل الذي كان يحث المسيحيين على اعتناق "العفة" إذا أرادوا زواجًا سعيدًا، قد أنهى زواجه الآن."</a:t>
            </a:r>
            <a:endParaRPr lang="en-SG" b="1" dirty="0">
              <a:latin typeface="Arial" panose="020B0604020202020204" pitchFamily="34" charset="0"/>
              <a:cs typeface="Arial" panose="020B0604020202020204" pitchFamily="34" charset="0"/>
            </a:endParaRPr>
          </a:p>
          <a:p>
            <a:r>
              <a:rPr lang="en-SG" b="1" dirty="0">
                <a:latin typeface="Arial" panose="020B0604020202020204" pitchFamily="34" charset="0"/>
                <a:cs typeface="Arial" panose="020B0604020202020204" pitchFamily="34" charset="0"/>
              </a:rPr>
              <a:t>————</a:t>
            </a:r>
          </a:p>
          <a:p>
            <a:pPr algn="r" rtl="1"/>
            <a:r>
              <a:rPr lang="ar-SA" b="1" dirty="0">
                <a:latin typeface="Arial" panose="020B0604020202020204" pitchFamily="34" charset="0"/>
                <a:cs typeface="Arial" panose="020B0604020202020204" pitchFamily="34" charset="0"/>
              </a:rPr>
              <a:t>في الأخبار التي تؤكد نهاية حقبة، أعلن جوشوا هاريس أنه هو وزوجته شانون قد أنفصلا. </a:t>
            </a:r>
          </a:p>
          <a:p>
            <a:pPr algn="r" rtl="1"/>
            <a:r>
              <a:rPr lang="ar-SA" b="1" dirty="0">
                <a:latin typeface="Arial" panose="020B0604020202020204" pitchFamily="34" charset="0"/>
                <a:cs typeface="Arial" panose="020B0604020202020204" pitchFamily="34" charset="0"/>
              </a:rPr>
              <a:t>لماذا هذا يستحق الملاحظة؟ لأن هاريس هو المؤلف سئ السمعة لكتاب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الصادر عام 1997 الذي أطلق حركة "ثقافة النقاء" بين المسيحيين الإنجيليين. تزوج من شانون بعد سنوات قليلة من إصدار كتابه وكتب عن العلاقة في كتابه: </a:t>
            </a:r>
            <a:r>
              <a:rPr lang="en-SG" b="1" dirty="0">
                <a:latin typeface="Arial" panose="020B0604020202020204" pitchFamily="34" charset="0"/>
                <a:cs typeface="Arial" panose="020B0604020202020204" pitchFamily="34" charset="0"/>
              </a:rPr>
              <a:t>Boy Meets Girl, Say Hello to Courtship,  </a:t>
            </a:r>
            <a:r>
              <a:rPr lang="ar-SA" b="1" dirty="0">
                <a:latin typeface="Arial" panose="020B0604020202020204" pitchFamily="34" charset="0"/>
                <a:cs typeface="Arial" panose="020B0604020202020204" pitchFamily="34" charset="0"/>
              </a:rPr>
              <a:t>الذي صدر عام 2000.</a:t>
            </a:r>
          </a:p>
          <a:p>
            <a:pPr algn="r" rtl="1"/>
            <a:r>
              <a:rPr lang="ar-SA" b="1" dirty="0">
                <a:latin typeface="Arial" panose="020B0604020202020204" pitchFamily="34" charset="0"/>
                <a:cs typeface="Arial" panose="020B0604020202020204" pitchFamily="34" charset="0"/>
              </a:rPr>
              <a:t>الرجل الذي كان يحث المسيحيين على اعتناق "العفة" إذا أرادوا زواجًا سعيدًا، قد أنهى زواجه الآن. </a:t>
            </a:r>
          </a:p>
          <a:p>
            <a:pPr algn="r" rtl="1"/>
            <a:r>
              <a:rPr lang="ar-SA" b="1" dirty="0">
                <a:latin typeface="Arial" panose="020B0604020202020204" pitchFamily="34" charset="0"/>
                <a:cs typeface="Arial" panose="020B0604020202020204" pitchFamily="34" charset="0"/>
              </a:rPr>
              <a:t>لا نقول هذا بأي نوع من الابتهاج والشماتة، فلدى الزوجين ثلاثة أطفال سيتأثرون بهذا، وما يمرون به هو بينهم بكل معنى الكلمة. لا نعرف لماذا انفصلا، وبصراحة هذا الأمر لا يعنينا.</a:t>
            </a:r>
          </a:p>
          <a:p>
            <a:pPr algn="r" rtl="1"/>
            <a:r>
              <a:rPr lang="ar-SA" b="1" dirty="0">
                <a:latin typeface="Arial" panose="020B0604020202020204" pitchFamily="34" charset="0"/>
                <a:cs typeface="Arial" panose="020B0604020202020204" pitchFamily="34" charset="0"/>
              </a:rPr>
              <a:t>لكنه لا يزال جديرًا بالذكر لأن هاريس معروف جيدًا بإخبار الآخرين كيف يديرون علاقاتهم.</a:t>
            </a:r>
          </a:p>
          <a:p>
            <a:pPr algn="r" rtl="1"/>
            <a:r>
              <a:rPr lang="ar-SA" b="1" dirty="0">
                <a:latin typeface="Arial" panose="020B0604020202020204" pitchFamily="34" charset="0"/>
                <a:cs typeface="Arial" panose="020B0604020202020204" pitchFamily="34" charset="0"/>
              </a:rPr>
              <a:t>إن كتابه الذي صدر عندما كان بعمر 21 عامًا، نصح جيلاً كاملاً من المسيحيين لممارسة "التودد" بدلاً من المواعدة، ففي الآخر رأي فيها "مسارًا سريعًا" يقود إلى الطلاق. كذلك نصح هاريس بعدم "الخيانة العاطفية،" أي الوقوع في حب شخص لن تتزوجه في الآخر.</a:t>
            </a:r>
          </a:p>
          <a:p>
            <a:pPr algn="r" rtl="1"/>
            <a:r>
              <a:rPr lang="ar-SA" b="1" dirty="0">
                <a:latin typeface="Arial" panose="020B0604020202020204" pitchFamily="34" charset="0"/>
                <a:cs typeface="Arial" panose="020B0604020202020204" pitchFamily="34" charset="0"/>
              </a:rPr>
              <a:t>لقد تبنى كلماته أعدادًا لا حصر لها من الآباء، والخدام الشباب، وغيرهم من الشخصيات التي لديها سلطة كنسية. نتيجة ذلك، أعتبر العديد من الناس كلماته كأنها إنجيل، وانتهى بهم الأمر بالزواج من أي شخص أعجبوا به، وفي سن مبكر للغاية، وبدون أي خبرة سابقة في العلاقات.</a:t>
            </a:r>
          </a:p>
          <a:p>
            <a:pPr algn="r" rtl="1"/>
            <a:r>
              <a:rPr lang="ar-SA" b="1" dirty="0">
                <a:latin typeface="Arial" panose="020B0604020202020204" pitchFamily="34" charset="0"/>
                <a:cs typeface="Arial" panose="020B0604020202020204" pitchFamily="34" charset="0"/>
              </a:rPr>
              <a:t>سنوات قليلة مضت، انخرط هاريس في جولة اعتذار وتوضيحات، قائلاً أنه يأسف لتدمير حياة العديد من الناس. لكن العديد من معجبيه السابقين، وجدوا أن اعتذاراته فارغة وزائفة. بينما قال أن الكتاب سوف لن يطبع بعد الآن (أو يعاد طباعته)، إلا أن هاريس لم يعترف أنه كان مخطئًا من حيث المبدأ. ولا يزال يرفض علاقات </a:t>
            </a:r>
            <a:r>
              <a:rPr lang="en-SG" b="1" dirty="0">
                <a:latin typeface="Arial" panose="020B0604020202020204" pitchFamily="34" charset="0"/>
                <a:cs typeface="Arial" panose="020B0604020202020204" pitchFamily="34" charset="0"/>
              </a:rPr>
              <a:t>LGBTQ. </a:t>
            </a:r>
            <a:r>
              <a:rPr lang="ar-SA" b="1" dirty="0">
                <a:latin typeface="Arial" panose="020B0604020202020204" pitchFamily="34" charset="0"/>
                <a:cs typeface="Arial" panose="020B0604020202020204" pitchFamily="34" charset="0"/>
              </a:rPr>
              <a:t>في الوقت الذي يقول فيه أن المواعدة قد يكون لها فوائدها حتى لو لم تقد إلى الزواج، فهو يلوم الناس في كيفية اتباعهم لنصيحته، وليس جوهر النصيحة ذاتها. </a:t>
            </a:r>
          </a:p>
          <a:p>
            <a:pPr algn="r" rtl="1"/>
            <a:r>
              <a:rPr lang="ar-SA" b="1" dirty="0">
                <a:latin typeface="Arial" panose="020B0604020202020204" pitchFamily="34" charset="0"/>
                <a:cs typeface="Arial" panose="020B0604020202020204" pitchFamily="34" charset="0"/>
              </a:rPr>
              <a:t>والان فإن الرجل الذي أقنع عددًا لا يحصى من المسيحيين ليقرروا الزواج بشكل مفاجئ قبل أن يعرفوا أنفسهم حقًا سيكون عازبًا مرة أخرى.</a:t>
            </a:r>
          </a:p>
          <a:p>
            <a:pPr algn="r" rtl="1"/>
            <a:r>
              <a:rPr lang="ar-SA" b="1" dirty="0">
                <a:latin typeface="Arial" panose="020B0604020202020204" pitchFamily="34" charset="0"/>
                <a:cs typeface="Arial" panose="020B0604020202020204" pitchFamily="34" charset="0"/>
              </a:rPr>
              <a:t>قد يكون من المغري الشماته بهذه الأخبار، ضع في أعتبارك، أن هاريس كان متلقنًا ايضًا. ففي حين أنه مسؤول مسؤولية كاملة كشخص بالغ عن إدامة مسؤوليات مسمومة، فقد نشأ في نفس ثقافة النقاء المسمومة التي شجّع قرا</a:t>
            </a:r>
            <a:r>
              <a:rPr lang="ar-JO" b="1" dirty="0">
                <a:latin typeface="Arial" panose="020B0604020202020204" pitchFamily="34" charset="0"/>
                <a:cs typeface="Arial" panose="020B0604020202020204" pitchFamily="34" charset="0"/>
              </a:rPr>
              <a:t>ئ</a:t>
            </a:r>
            <a:r>
              <a:rPr lang="ar-SA" b="1" dirty="0">
                <a:latin typeface="Arial" panose="020B0604020202020204" pitchFamily="34" charset="0"/>
                <a:cs typeface="Arial" panose="020B0604020202020204" pitchFamily="34" charset="0"/>
              </a:rPr>
              <a:t>ه عليها. من المحتمل أنه لم يكن يعرف أي شئ على نحو أفضل عندما أصبح بغير قصد والد الحركة.</a:t>
            </a:r>
          </a:p>
          <a:p>
            <a:pPr algn="r" rtl="1"/>
            <a:r>
              <a:rPr lang="ar-SA" b="1" dirty="0">
                <a:latin typeface="Arial" panose="020B0604020202020204" pitchFamily="34" charset="0"/>
                <a:cs typeface="Arial" panose="020B0604020202020204" pitchFamily="34" charset="0"/>
              </a:rPr>
              <a:t>إن أخبار انفصاله تؤكد بشكل أساسي ما كنا نعرفه بالفعل: أن ثقافة النقاء تقدم وعودًا غير عادية لا يمكن في النهاية الوفاء بها.</a:t>
            </a:r>
          </a:p>
          <a:p>
            <a:pPr algn="r" rtl="1"/>
            <a:r>
              <a:rPr lang="ar-SA" b="1" dirty="0">
                <a:latin typeface="Arial" panose="020B0604020202020204" pitchFamily="34" charset="0"/>
                <a:cs typeface="Arial" panose="020B0604020202020204" pitchFamily="34" charset="0"/>
              </a:rPr>
              <a:t>كانت الرسالة المتداولة في كتاب </a:t>
            </a:r>
            <a:r>
              <a:rPr lang="en-SG" b="1" dirty="0">
                <a:latin typeface="Arial" panose="020B0604020202020204" pitchFamily="34" charset="0"/>
                <a:cs typeface="Arial" panose="020B0604020202020204" pitchFamily="34" charset="0"/>
              </a:rPr>
              <a:t>I Kissed Dating Goodbye </a:t>
            </a:r>
            <a:r>
              <a:rPr lang="ar-SA" b="1" dirty="0">
                <a:latin typeface="Arial" panose="020B0604020202020204" pitchFamily="34" charset="0"/>
                <a:cs typeface="Arial" panose="020B0604020202020204" pitchFamily="34" charset="0"/>
              </a:rPr>
              <a:t>هي: أتبع هذه القواعد، وسيكون زواجك في أمان. ستكون علاقتك أكثر نجاحًا وسعادة من علاقات أقرانك الذين تواعدوا قبل أن يستقروا.</a:t>
            </a:r>
          </a:p>
          <a:p>
            <a:pPr algn="r" rtl="1"/>
            <a:r>
              <a:rPr lang="ar-SA" b="1" dirty="0">
                <a:latin typeface="Arial" panose="020B0604020202020204" pitchFamily="34" charset="0"/>
                <a:cs typeface="Arial" panose="020B0604020202020204" pitchFamily="34" charset="0"/>
              </a:rPr>
              <a:t>وكما أتضح لنا، فإن العلاقات معقدة كما في الأشخاص أنفسهم. فالتعفف عن العلاقات الجنسية لا يغيّر ذلك. والمواعدة من حولك لا تغيّر ذلك. على أي حال، لا يوجد أي "قواعد" مضمونة. </a:t>
            </a:r>
          </a:p>
          <a:p>
            <a:pPr algn="r" rtl="1"/>
            <a:r>
              <a:rPr lang="ar-SA" b="1" dirty="0">
                <a:latin typeface="Arial" panose="020B0604020202020204" pitchFamily="34" charset="0"/>
                <a:cs typeface="Arial" panose="020B0604020202020204" pitchFamily="34" charset="0"/>
              </a:rPr>
              <a:t>مضى وقت طويل على المدافعين عن "النقاء" لتحديث كتيباتهم الإرشادية.</a:t>
            </a:r>
          </a:p>
          <a:p>
            <a:pPr algn="r" rtl="1"/>
            <a:r>
              <a:rPr lang="ar-SA" b="1" dirty="0">
                <a:latin typeface="Arial" panose="020B0604020202020204" pitchFamily="34" charset="0"/>
                <a:cs typeface="Arial" panose="020B0604020202020204" pitchFamily="34" charset="0"/>
              </a:rPr>
              <a:t>المدافع عن "ثقافة النقاء" جوشوا هاريس يعلن انفصاله عن زوجته</a:t>
            </a:r>
          </a:p>
          <a:p>
            <a:pPr algn="r" rtl="1"/>
            <a:r>
              <a:rPr lang="ar-SA" b="1" dirty="0">
                <a:latin typeface="Arial" panose="020B0604020202020204" pitchFamily="34" charset="0"/>
                <a:cs typeface="Arial" panose="020B0604020202020204" pitchFamily="34" charset="0"/>
              </a:rPr>
              <a:t>بقلم سارهابيث كابلن</a:t>
            </a:r>
          </a:p>
          <a:p>
            <a:pPr algn="r" rtl="1"/>
            <a:r>
              <a:rPr lang="ar-SA" b="1" dirty="0">
                <a:latin typeface="Arial" panose="020B0604020202020204" pitchFamily="34" charset="0"/>
                <a:cs typeface="Arial" panose="020B0604020202020204" pitchFamily="34" charset="0"/>
              </a:rPr>
              <a:t>18 تموز 2019</a:t>
            </a:r>
          </a:p>
          <a:p>
            <a:endParaRPr lang="en-SG" b="1"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t>
            </a:r>
            <a:r>
              <a:rPr lang="en-SG" b="1" dirty="0">
                <a:latin typeface="Arial" panose="020B0604020202020204" pitchFamily="34" charset="0"/>
                <a:cs typeface="Arial" panose="020B0604020202020204" pitchFamily="34" charset="0"/>
              </a:rPr>
              <a:t>“Purity Culture” Advocate Joshua Harris Announces Separation from Spouse</a:t>
            </a:r>
          </a:p>
          <a:p>
            <a:r>
              <a:rPr lang="en-SG" b="1" dirty="0">
                <a:latin typeface="Arial" panose="020B0604020202020204" pitchFamily="34" charset="0"/>
                <a:cs typeface="Arial" panose="020B0604020202020204" pitchFamily="34" charset="0"/>
                <a:hlinkClick r:id="rId3"/>
              </a:rPr>
              <a:t>By Sarahbeth Caplin</a:t>
            </a:r>
            <a:r>
              <a:rPr lang="en-SG" b="1" dirty="0">
                <a:latin typeface="Arial" panose="020B0604020202020204" pitchFamily="34" charset="0"/>
                <a:cs typeface="Arial" panose="020B0604020202020204" pitchFamily="34" charset="0"/>
              </a:rPr>
              <a:t> </a:t>
            </a:r>
          </a:p>
          <a:p>
            <a:r>
              <a:rPr lang="en-SG" b="1" dirty="0">
                <a:latin typeface="Arial" panose="020B0604020202020204" pitchFamily="34" charset="0"/>
                <a:cs typeface="Arial" panose="020B0604020202020204" pitchFamily="34" charset="0"/>
              </a:rPr>
              <a:t>July 18, 2019 </a:t>
            </a:r>
          </a:p>
          <a:p>
            <a:r>
              <a:rPr lang="en-SG" b="1" dirty="0">
                <a:latin typeface="Arial" panose="020B0604020202020204" pitchFamily="34" charset="0"/>
                <a:cs typeface="Arial" panose="020B0604020202020204" pitchFamily="34" charset="0"/>
              </a:rPr>
              <a:t>https://</a:t>
            </a:r>
            <a:r>
              <a:rPr lang="en-SG" b="1" dirty="0" err="1">
                <a:latin typeface="Arial" panose="020B0604020202020204" pitchFamily="34" charset="0"/>
                <a:cs typeface="Arial" panose="020B0604020202020204" pitchFamily="34" charset="0"/>
              </a:rPr>
              <a:t>friendlyatheist.patheos.com</a:t>
            </a:r>
            <a:r>
              <a:rPr lang="en-SG" b="1" dirty="0">
                <a:latin typeface="Arial" panose="020B0604020202020204" pitchFamily="34" charset="0"/>
                <a:cs typeface="Arial" panose="020B0604020202020204" pitchFamily="34" charset="0"/>
              </a:rPr>
              <a:t>/2019/07/18/purity-culture-advocate-joshua-harris-announces-separation-from-spouse/</a:t>
            </a:r>
          </a:p>
          <a:p>
            <a:endParaRPr lang="en-SG" b="1" dirty="0">
              <a:latin typeface="Arial" panose="020B0604020202020204" pitchFamily="34" charset="0"/>
              <a:cs typeface="Arial" panose="020B0604020202020204" pitchFamily="34" charset="0"/>
            </a:endParaRPr>
          </a:p>
          <a:p>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692542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سنرى اليوم ثلاثة أشياء نحتاج معرفتها لننمو في النعمة بدلاً من الوقوع في فخ التعاليم الكاذبة. </a:t>
            </a:r>
            <a:endParaRPr lang="en-SG" b="1" dirty="0">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392553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32D1123-31EE-1646-A606-D615487B67D7}"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sz="1200" b="0" i="0" u="none" strike="noStrike" kern="1200" cap="none" spc="0" normalizeH="0" baseline="0" noProof="0" dirty="0">
              <a:ln>
                <a:noFill/>
              </a:ln>
              <a:solidFill>
                <a:prstClr val="black"/>
              </a:solidFill>
              <a:effectLst/>
              <a:uLnTx/>
              <a:uFillTx/>
              <a:latin typeface="Times New Roman" charset="0"/>
              <a:ea typeface="ＭＳ Ｐゴシック" charset="0"/>
            </a:endParaRPr>
          </a:p>
        </p:txBody>
      </p:sp>
      <p:sp>
        <p:nvSpPr>
          <p:cNvPr id="274434" name="Rectangle 2"/>
          <p:cNvSpPr>
            <a:spLocks noGrp="1" noRot="1" noChangeAspect="1" noChangeArrowheads="1" noTextEdit="1"/>
          </p:cNvSpPr>
          <p:nvPr>
            <p:ph type="sldImg"/>
          </p:nvPr>
        </p:nvSpPr>
        <p:spPr>
          <a:ln/>
        </p:spPr>
      </p:sp>
      <p:sp>
        <p:nvSpPr>
          <p:cNvPr id="274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5772524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t>What knowledge will help you better grasp God's goodness instead losing your faith in Christ?</a:t>
            </a:r>
          </a:p>
          <a:p>
            <a:r>
              <a:rPr lang="en-US" dirty="0"/>
              <a:t>___________</a:t>
            </a:r>
          </a:p>
          <a:p>
            <a:r>
              <a:rPr lang="en-US" dirty="0"/>
              <a:t>NS-22-2Peter-15, 88, 106, 190, 240, 269</a:t>
            </a:r>
          </a:p>
        </p:txBody>
      </p:sp>
    </p:spTree>
    <p:extLst>
      <p:ext uri="{BB962C8B-B14F-4D97-AF65-F5344CB8AC3E}">
        <p14:creationId xmlns:p14="http://schemas.microsoft.com/office/powerpoint/2010/main" val="1940177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p>
        </p:txBody>
      </p:sp>
    </p:spTree>
    <p:extLst>
      <p:ext uri="{BB962C8B-B14F-4D97-AF65-F5344CB8AC3E}">
        <p14:creationId xmlns:p14="http://schemas.microsoft.com/office/powerpoint/2010/main" val="237193203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E574AF-34F8-244D-A1C8-A2836ACBB7C3}"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39618" name="Rectangle 2"/>
          <p:cNvSpPr>
            <a:spLocks noGrp="1" noRot="1" noChangeAspect="1" noChangeArrowheads="1" noTextEdit="1"/>
          </p:cNvSpPr>
          <p:nvPr>
            <p:ph type="sldImg"/>
          </p:nvPr>
        </p:nvSpPr>
        <p:spPr>
          <a:ln/>
        </p:spPr>
      </p:sp>
      <p:sp>
        <p:nvSpPr>
          <p:cNvPr id="23961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67201142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Who here wants more knowledge? Raise your hand.</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5486645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Students, what do you think of your education so far? Some students are just getting going, while for others, May (or graduation) can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come soon enough</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123984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BD0BE3CB-9895-3745-AF2F-4FDF8C2A997A}"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56047754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We all know that knowledge is infinite.</a:t>
            </a:r>
          </a:p>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This</a:t>
            </a:r>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 was made clear to me by one of my teachers. He told me, "We are giving you your PhD because we've educated you beyond your intelligence!"</a:t>
            </a:r>
          </a:p>
          <a:p>
            <a:r>
              <a:rPr lang="en-US" sz="1200" b="1" kern="1200" baseline="0" dirty="0">
                <a:solidFill>
                  <a:schemeClr val="tx1"/>
                </a:solidFill>
                <a:effectLst/>
                <a:latin typeface="Arial" panose="020B0604020202020204" pitchFamily="34" charset="0"/>
                <a:ea typeface="ＭＳ Ｐゴシック" charset="-128"/>
                <a:cs typeface="Arial" panose="020B0604020202020204" pitchFamily="34" charset="0"/>
              </a:rPr>
              <a:t>In any case,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people have various opinions about education</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044467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Some love learning so they can hold their knowledge over others. If you</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re thinking about coming to seminary to show off your knowledge, you will be disappointed</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56329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Others are at the other end of the spectrum and are anti-intellectual, thinking that education is a waste of time. Well, I </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wouldn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encourage such people to come either!</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2252673"/>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AD3B19-4992-3442-B425-D1B359741C46}"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9074" name="Rectangle 2"/>
          <p:cNvSpPr>
            <a:spLocks noGrp="1" noRot="1" noChangeAspect="1" noChangeArrowheads="1" noTextEdit="1"/>
          </p:cNvSpPr>
          <p:nvPr>
            <p:ph type="sldImg"/>
          </p:nvPr>
        </p:nvSpPr>
        <p:spPr>
          <a:ln/>
        </p:spPr>
      </p:sp>
      <p:sp>
        <p:nvSpPr>
          <p:cNvPr id="25907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Peter avoids both of these extremes in 2 Peter. He wrote to his readers facing an internal problem of heresy, so he uses the words for </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knowledge</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16 times in this short letter of three brief chapters—and he presents knowledge in a positive sense.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833806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However, while knowledge is important, we can</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t learn everything—so what do you really need to know? What</a:t>
            </a:r>
            <a:r>
              <a:rPr lang="mr-IN" sz="1200" b="1" kern="1200" dirty="0">
                <a:solidFill>
                  <a:schemeClr val="tx1"/>
                </a:solidFill>
                <a:effectLst/>
                <a:latin typeface="Arial" panose="020B0604020202020204" pitchFamily="34" charset="0"/>
                <a:ea typeface="ＭＳ Ｐゴシック" charset="-128"/>
                <a:cs typeface="Arial"/>
              </a:rPr>
              <a:t>'</a:t>
            </a:r>
            <a:r>
              <a:rPr lang="en-US" sz="1200" b="1" kern="1200" dirty="0" err="1">
                <a:solidFill>
                  <a:schemeClr val="tx1"/>
                </a:solidFill>
                <a:effectLst/>
                <a:latin typeface="Arial" panose="020B0604020202020204" pitchFamily="34" charset="0"/>
                <a:ea typeface="ＭＳ Ｐゴシック" charset="-128"/>
                <a:cs typeface="Arial" panose="020B0604020202020204" pitchFamily="34" charset="0"/>
              </a:rPr>
              <a:t>ll</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 be on the test?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8062535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عندما تتفكر في عدد الأشياء التي تريد معرفتها، قد يكون الأمر شاقًا. أنتم طلاب كلية اللاهوت، قد جئتم إلى الهيئة الإنجيلية الثقافية – الأردن لتحصلوا على إجابات لأسئلتكم، لكم الان فإن قائمة اسئلتكم قد كبرت! إذن ما هي الأمور الأساسية التي نحتاج حقًا إلى معرفتها؟</a:t>
            </a:r>
          </a:p>
          <a:p>
            <a:pPr algn="r" rtl="1"/>
            <a:r>
              <a:rPr lang="ar-SA" sz="1200" b="1" kern="1200" dirty="0">
                <a:solidFill>
                  <a:schemeClr val="tx1"/>
                </a:solidFill>
                <a:effectLst/>
                <a:latin typeface="Arial" panose="020B0604020202020204" pitchFamily="34" charset="0"/>
                <a:ea typeface="ＭＳ Ｐゴシック" charset="-128"/>
                <a:cs typeface="Arial" panose="020B0604020202020204" pitchFamily="34" charset="0"/>
              </a:rPr>
              <a:t>لقد جئتم إلى المكان الصحيح، لأن بطرس لديه إجابات لكم في درس اليوم.</a:t>
            </a:r>
          </a:p>
        </p:txBody>
      </p:sp>
    </p:spTree>
    <p:extLst>
      <p:ext uri="{BB962C8B-B14F-4D97-AF65-F5344CB8AC3E}">
        <p14:creationId xmlns:p14="http://schemas.microsoft.com/office/powerpoint/2010/main" val="1752408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Greeks sought ideals perhaps more than any society at that time—looking for the perfect society (deemed to be Greek democracy), the perfect mind (thought to be Greek philosophy), and the perfect body (thus the Greek Olympics).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05485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In this context, Peter gives the divinely inspired version of perfect knowledge based on Jesus Christ.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9182674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b="1" dirty="0">
                <a:latin typeface="Arial" panose="020B0604020202020204" pitchFamily="34" charset="0"/>
                <a:ea typeface="ＭＳ Ｐゴシック" charset="0"/>
                <a:cs typeface="Arial" panose="020B0604020202020204" pitchFamily="34" charset="0"/>
              </a:rPr>
              <a:t>Today we</a:t>
            </a:r>
            <a:r>
              <a:rPr lang="mr-IN" b="1" dirty="0">
                <a:latin typeface="Arial" panose="020B0604020202020204" pitchFamily="34" charset="0"/>
                <a:ea typeface="ＭＳ Ｐゴシック" charset="0"/>
                <a:cs typeface="Arial"/>
              </a:rPr>
              <a:t>'</a:t>
            </a:r>
            <a:r>
              <a:rPr lang="en-US" b="1" dirty="0" err="1">
                <a:latin typeface="Arial" panose="020B0604020202020204" pitchFamily="34" charset="0"/>
                <a:ea typeface="ＭＳ Ｐゴシック" charset="0"/>
                <a:cs typeface="Arial" panose="020B0604020202020204" pitchFamily="34" charset="0"/>
              </a:rPr>
              <a:t>ll</a:t>
            </a:r>
            <a:r>
              <a:rPr lang="en-US" b="1" dirty="0">
                <a:latin typeface="Arial" panose="020B0604020202020204" pitchFamily="34" charset="0"/>
                <a:ea typeface="ＭＳ Ｐゴシック" charset="0"/>
                <a:cs typeface="Arial" panose="020B0604020202020204" pitchFamily="34" charset="0"/>
              </a:rPr>
              <a:t> see the knowledge that God gives you, and then what we should do with that knowledge. The title of this message is </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What to Know, What to Do.</a:t>
            </a:r>
            <a:r>
              <a:rPr lang="mr-IN" b="1" dirty="0">
                <a:latin typeface="Arial" panose="020B0604020202020204" pitchFamily="34" charset="0"/>
                <a:ea typeface="ＭＳ Ｐゴシック" charset="0"/>
                <a:cs typeface="Arial"/>
              </a:rPr>
              <a:t>"</a:t>
            </a:r>
            <a:r>
              <a:rPr lang="en-US" b="1" dirty="0">
                <a:latin typeface="Arial" panose="020B0604020202020204" pitchFamily="34" charset="0"/>
                <a:ea typeface="ＭＳ Ｐゴシック" charset="0"/>
                <a:cs typeface="Arial" panose="020B0604020202020204" pitchFamily="34" charset="0"/>
              </a:rPr>
              <a:t> These are our two main points. </a:t>
            </a: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What we need to know—and then do—are in the first eleven verses of 2 Peter</a:t>
            </a:r>
            <a:r>
              <a:rPr lang="en-SG" sz="1200" b="1" kern="1200" dirty="0">
                <a:solidFill>
                  <a:schemeClr val="tx1"/>
                </a:solidFill>
                <a:effectLst/>
                <a:latin typeface="Arial" panose="020B0604020202020204" pitchFamily="34" charset="0"/>
                <a:ea typeface="ＭＳ Ｐゴシック" charset="-128"/>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40184600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98CBC8-84D2-6347-B062-A138B1BA423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254978" name="AutoShape 2"/>
          <p:cNvSpPr>
            <a:spLocks noGrp="1" noRot="1" noChangeAspect="1" noChangeArrowheads="1" noTextEdit="1"/>
          </p:cNvSpPr>
          <p:nvPr>
            <p:ph type="sldImg"/>
          </p:nvPr>
        </p:nvSpPr>
        <p:spPr>
          <a:xfrm>
            <a:off x="841375" y="241300"/>
            <a:ext cx="5233988" cy="3925888"/>
          </a:xfrm>
          <a:ln/>
        </p:spPr>
      </p:sp>
      <p:sp>
        <p:nvSpPr>
          <p:cNvPr id="254979" name="Rectangle 3"/>
          <p:cNvSpPr>
            <a:spLocks noGrp="1" noChangeArrowheads="1"/>
          </p:cNvSpPr>
          <p:nvPr>
            <p:ph type="body" idx="1"/>
          </p:nvPr>
        </p:nvSpPr>
        <p:spPr>
          <a:xfrm>
            <a:off x="396875" y="4305300"/>
            <a:ext cx="5988050" cy="418465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marL="112713" marR="0" indent="-112713" algn="l" defTabSz="1020763"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128"/>
                <a:cs typeface="Arial" panose="020B0604020202020204" pitchFamily="34" charset="0"/>
              </a:rPr>
              <a:t>So, first, know that…</a:t>
            </a:r>
            <a:r>
              <a:rPr lang="en-SG" b="1" dirty="0">
                <a:effectLst/>
                <a:latin typeface="Arial" panose="020B0604020202020204" pitchFamily="34" charset="0"/>
                <a:cs typeface="Arial" panose="020B0604020202020204" pitchFamily="34" charset="0"/>
              </a:rPr>
              <a:t> </a:t>
            </a:r>
            <a:endParaRPr lang="en-US" b="1" dirty="0">
              <a:latin typeface="Arial" panose="020B0604020202020204" pitchFamily="34" charset="0"/>
              <a:ea typeface="ＭＳ Ｐゴシック" charset="0"/>
              <a:cs typeface="Arial" panose="020B0604020202020204" pitchFamily="34" charset="0"/>
            </a:endParaRPr>
          </a:p>
          <a:p>
            <a:pPr marL="112713" indent="-112713" defTabSz="1020763" eaLnBrk="1" hangingPunct="1"/>
            <a:endParaRPr lang="en-US" b="1"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6422474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Master" Target="../slideMasters/slideMaster30.xml"/><Relationship Id="rId4" Type="http://schemas.openxmlformats.org/officeDocument/2006/relationships/image" Target="../media/image16.png"/></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3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pPr>
                <a:defRPr/>
              </a:pPr>
              <a:t>‹#›</a:t>
            </a:fld>
            <a:endParaRPr lang="en-US"/>
          </a:p>
        </p:txBody>
      </p:sp>
    </p:spTree>
    <p:extLst>
      <p:ext uri="{BB962C8B-B14F-4D97-AF65-F5344CB8AC3E}">
        <p14:creationId xmlns:p14="http://schemas.microsoft.com/office/powerpoint/2010/main" val="31272839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pPr>
                <a:defRPr/>
              </a:pPr>
              <a:t>‹#›</a:t>
            </a:fld>
            <a:endParaRPr lang="en-US" sz="1400"/>
          </a:p>
        </p:txBody>
      </p:sp>
    </p:spTree>
    <p:extLst>
      <p:ext uri="{BB962C8B-B14F-4D97-AF65-F5344CB8AC3E}">
        <p14:creationId xmlns:p14="http://schemas.microsoft.com/office/powerpoint/2010/main" val="390168521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8CEBB579-EAC0-DF44-A200-8251262CBE11}" type="slidenum">
              <a:rPr lang="en-US"/>
              <a:pPr>
                <a:defRPr/>
              </a:pPr>
              <a:t>‹#›</a:t>
            </a:fld>
            <a:endParaRPr lang="en-US"/>
          </a:p>
        </p:txBody>
      </p:sp>
    </p:spTree>
    <p:extLst>
      <p:ext uri="{BB962C8B-B14F-4D97-AF65-F5344CB8AC3E}">
        <p14:creationId xmlns:p14="http://schemas.microsoft.com/office/powerpoint/2010/main" val="246250490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59DC7A8B-BC75-1945-BA7B-BA4B718916D9}" type="slidenum">
              <a:rPr lang="en-US"/>
              <a:pPr>
                <a:defRPr/>
              </a:pPr>
              <a:t>‹#›</a:t>
            </a:fld>
            <a:endParaRPr lang="en-US"/>
          </a:p>
        </p:txBody>
      </p:sp>
    </p:spTree>
    <p:extLst>
      <p:ext uri="{BB962C8B-B14F-4D97-AF65-F5344CB8AC3E}">
        <p14:creationId xmlns:p14="http://schemas.microsoft.com/office/powerpoint/2010/main" val="2115463057"/>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B0DBE64-1C82-384F-99F6-9ECF1EEA31AC}" type="slidenum">
              <a:rPr lang="en-US"/>
              <a:pPr>
                <a:defRPr/>
              </a:pPr>
              <a:t>‹#›</a:t>
            </a:fld>
            <a:endParaRPr lang="en-US"/>
          </a:p>
        </p:txBody>
      </p:sp>
    </p:spTree>
    <p:extLst>
      <p:ext uri="{BB962C8B-B14F-4D97-AF65-F5344CB8AC3E}">
        <p14:creationId xmlns:p14="http://schemas.microsoft.com/office/powerpoint/2010/main" val="286584793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191250" y="990600"/>
            <a:ext cx="1733550" cy="4724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990600"/>
            <a:ext cx="5048250" cy="4724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E2ECB013-CBE3-C44E-A121-AB066E8C65DC}" type="slidenum">
              <a:rPr lang="en-US"/>
              <a:pPr>
                <a:defRPr/>
              </a:pPr>
              <a:t>‹#›</a:t>
            </a:fld>
            <a:endParaRPr lang="en-US"/>
          </a:p>
        </p:txBody>
      </p:sp>
    </p:spTree>
    <p:extLst>
      <p:ext uri="{BB962C8B-B14F-4D97-AF65-F5344CB8AC3E}">
        <p14:creationId xmlns:p14="http://schemas.microsoft.com/office/powerpoint/2010/main" val="24131516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1"/>
          <p:cNvSpPr>
            <a:spLocks noGrp="1" noChangeArrowheads="1"/>
          </p:cNvSpPr>
          <p:nvPr>
            <p:ph type="dt" sz="half" idx="10"/>
          </p:nvPr>
        </p:nvSpPr>
        <p:spPr>
          <a:ln/>
        </p:spPr>
        <p:txBody>
          <a:bodyPr/>
          <a:lstStyle>
            <a:lvl1pPr>
              <a:defRPr/>
            </a:lvl1pPr>
          </a:lstStyle>
          <a:p>
            <a:pPr>
              <a:defRPr/>
            </a:pPr>
            <a:endParaRPr lang="en-US"/>
          </a:p>
        </p:txBody>
      </p:sp>
      <p:sp>
        <p:nvSpPr>
          <p:cNvPr id="5" name="Rectangle 22"/>
          <p:cNvSpPr>
            <a:spLocks noGrp="1" noChangeArrowheads="1"/>
          </p:cNvSpPr>
          <p:nvPr>
            <p:ph type="ftr" sz="quarter" idx="11"/>
          </p:nvPr>
        </p:nvSpPr>
        <p:spPr>
          <a:ln/>
        </p:spPr>
        <p:txBody>
          <a:bodyPr/>
          <a:lstStyle>
            <a:lvl1pPr>
              <a:defRPr/>
            </a:lvl1pPr>
          </a:lstStyle>
          <a:p>
            <a:pPr>
              <a:defRPr/>
            </a:pPr>
            <a:endParaRPr lang="en-US"/>
          </a:p>
        </p:txBody>
      </p:sp>
      <p:sp>
        <p:nvSpPr>
          <p:cNvPr id="6" name="Rectangle 23"/>
          <p:cNvSpPr>
            <a:spLocks noGrp="1" noChangeArrowheads="1"/>
          </p:cNvSpPr>
          <p:nvPr>
            <p:ph type="sldNum" sz="quarter" idx="12"/>
          </p:nvPr>
        </p:nvSpPr>
        <p:spPr>
          <a:ln/>
        </p:spPr>
        <p:txBody>
          <a:bodyPr/>
          <a:lstStyle>
            <a:lvl1pPr>
              <a:defRPr/>
            </a:lvl1pPr>
          </a:lstStyle>
          <a:p>
            <a:pPr>
              <a:defRPr/>
            </a:pPr>
            <a:fld id="{E67C5B9A-3205-A64A-A795-59EBD00C71BA}" type="slidenum">
              <a:rPr lang="en-US"/>
              <a:pPr>
                <a:defRPr/>
              </a:pPr>
              <a:t>‹#›</a:t>
            </a:fld>
            <a:endParaRPr lang="en-US"/>
          </a:p>
        </p:txBody>
      </p:sp>
    </p:spTree>
    <p:extLst>
      <p:ext uri="{BB962C8B-B14F-4D97-AF65-F5344CB8AC3E}">
        <p14:creationId xmlns:p14="http://schemas.microsoft.com/office/powerpoint/2010/main" val="2734681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Tree>
    <p:extLst>
      <p:ext uri="{BB962C8B-B14F-4D97-AF65-F5344CB8AC3E}">
        <p14:creationId xmlns:p14="http://schemas.microsoft.com/office/powerpoint/2010/main" val="196129366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84252084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Tree>
    <p:extLst>
      <p:ext uri="{BB962C8B-B14F-4D97-AF65-F5344CB8AC3E}">
        <p14:creationId xmlns:p14="http://schemas.microsoft.com/office/powerpoint/2010/main" val="425065606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29213" y="1981200"/>
            <a:ext cx="3819525"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59652908"/>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784753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pPr>
                <a:defRPr/>
              </a:pPr>
              <a:t>‹#›</a:t>
            </a:fld>
            <a:endParaRPr lang="en-US" sz="1400"/>
          </a:p>
        </p:txBody>
      </p:sp>
    </p:spTree>
    <p:extLst>
      <p:ext uri="{BB962C8B-B14F-4D97-AF65-F5344CB8AC3E}">
        <p14:creationId xmlns:p14="http://schemas.microsoft.com/office/powerpoint/2010/main" val="386887600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5410254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9386892"/>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67593051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31919130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66837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39536613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628C69F-1260-304A-B6B1-EA51CD69B7A1}" type="slidenum">
              <a:rPr lang="en-US" smtClean="0"/>
              <a:pPr>
                <a:defRPr/>
              </a:pPr>
              <a:t>‹#›</a:t>
            </a:fld>
            <a:endParaRPr lang="en-US" dirty="0"/>
          </a:p>
        </p:txBody>
      </p:sp>
    </p:spTree>
    <p:extLst>
      <p:ext uri="{BB962C8B-B14F-4D97-AF65-F5344CB8AC3E}">
        <p14:creationId xmlns:p14="http://schemas.microsoft.com/office/powerpoint/2010/main" val="335710933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F634BC8-9712-464C-A581-534340FFAEF2}" type="slidenum">
              <a:rPr lang="en-US" smtClean="0"/>
              <a:pPr>
                <a:defRPr/>
              </a:pPr>
              <a:t>‹#›</a:t>
            </a:fld>
            <a:endParaRPr lang="en-US" dirty="0"/>
          </a:p>
        </p:txBody>
      </p:sp>
    </p:spTree>
    <p:extLst>
      <p:ext uri="{BB962C8B-B14F-4D97-AF65-F5344CB8AC3E}">
        <p14:creationId xmlns:p14="http://schemas.microsoft.com/office/powerpoint/2010/main" val="102071949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6359818-3128-2F42-8087-0DD1E07B2581}" type="slidenum">
              <a:rPr lang="en-US" smtClean="0"/>
              <a:pPr>
                <a:defRPr/>
              </a:pPr>
              <a:t>‹#›</a:t>
            </a:fld>
            <a:endParaRPr lang="en-US" dirty="0"/>
          </a:p>
        </p:txBody>
      </p:sp>
    </p:spTree>
    <p:extLst>
      <p:ext uri="{BB962C8B-B14F-4D97-AF65-F5344CB8AC3E}">
        <p14:creationId xmlns:p14="http://schemas.microsoft.com/office/powerpoint/2010/main" val="184350693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0FB689B-F15E-744A-B9D3-D71544618447}" type="slidenum">
              <a:rPr lang="en-US" smtClean="0"/>
              <a:pPr>
                <a:defRPr/>
              </a:pPr>
              <a:t>‹#›</a:t>
            </a:fld>
            <a:endParaRPr lang="en-US" dirty="0"/>
          </a:p>
        </p:txBody>
      </p:sp>
    </p:spTree>
    <p:extLst>
      <p:ext uri="{BB962C8B-B14F-4D97-AF65-F5344CB8AC3E}">
        <p14:creationId xmlns:p14="http://schemas.microsoft.com/office/powerpoint/2010/main" val="2150389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774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28775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4D090FD5-2CBE-3343-B423-EA1EC010C678}" type="slidenum">
              <a:rPr lang="en-US"/>
              <a:pPr>
                <a:defRPr/>
              </a:pPr>
              <a:t>‹#›</a:t>
            </a:fld>
            <a:endParaRPr lang="en-US"/>
          </a:p>
        </p:txBody>
      </p:sp>
    </p:spTree>
    <p:extLst>
      <p:ext uri="{BB962C8B-B14F-4D97-AF65-F5344CB8AC3E}">
        <p14:creationId xmlns:p14="http://schemas.microsoft.com/office/powerpoint/2010/main" val="420063690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AF66196-142F-B346-A1D2-B410EC2BC8A1}" type="slidenum">
              <a:rPr lang="en-US" smtClean="0"/>
              <a:pPr>
                <a:defRPr/>
              </a:pPr>
              <a:t>‹#›</a:t>
            </a:fld>
            <a:endParaRPr lang="en-US" dirty="0"/>
          </a:p>
        </p:txBody>
      </p:sp>
    </p:spTree>
    <p:extLst>
      <p:ext uri="{BB962C8B-B14F-4D97-AF65-F5344CB8AC3E}">
        <p14:creationId xmlns:p14="http://schemas.microsoft.com/office/powerpoint/2010/main" val="367082568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4F76564-A09D-AA40-BF92-8CB68575123B}" type="slidenum">
              <a:rPr lang="en-US" smtClean="0"/>
              <a:pPr>
                <a:defRPr/>
              </a:pPr>
              <a:t>‹#›</a:t>
            </a:fld>
            <a:endParaRPr lang="en-US" dirty="0"/>
          </a:p>
        </p:txBody>
      </p:sp>
    </p:spTree>
    <p:extLst>
      <p:ext uri="{BB962C8B-B14F-4D97-AF65-F5344CB8AC3E}">
        <p14:creationId xmlns:p14="http://schemas.microsoft.com/office/powerpoint/2010/main" val="209889128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ADF745F-3350-EC4C-B83E-F76588B9438E}" type="slidenum">
              <a:rPr lang="en-US" smtClean="0"/>
              <a:pPr>
                <a:defRPr/>
              </a:pPr>
              <a:t>‹#›</a:t>
            </a:fld>
            <a:endParaRPr lang="en-US" dirty="0"/>
          </a:p>
        </p:txBody>
      </p:sp>
    </p:spTree>
    <p:extLst>
      <p:ext uri="{BB962C8B-B14F-4D97-AF65-F5344CB8AC3E}">
        <p14:creationId xmlns:p14="http://schemas.microsoft.com/office/powerpoint/2010/main" val="124175158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38D100E-45F0-054B-94B6-7A7E83647ADD}" type="slidenum">
              <a:rPr lang="en-US" smtClean="0"/>
              <a:pPr>
                <a:defRPr/>
              </a:pPr>
              <a:t>‹#›</a:t>
            </a:fld>
            <a:endParaRPr lang="en-US" dirty="0"/>
          </a:p>
        </p:txBody>
      </p:sp>
    </p:spTree>
    <p:extLst>
      <p:ext uri="{BB962C8B-B14F-4D97-AF65-F5344CB8AC3E}">
        <p14:creationId xmlns:p14="http://schemas.microsoft.com/office/powerpoint/2010/main" val="370810830"/>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FEACB60-E0E3-B14B-9187-2F7B228ECDED}" type="slidenum">
              <a:rPr lang="en-US" smtClean="0"/>
              <a:pPr>
                <a:defRPr/>
              </a:pPr>
              <a:t>‹#›</a:t>
            </a:fld>
            <a:endParaRPr lang="en-US" dirty="0"/>
          </a:p>
        </p:txBody>
      </p:sp>
    </p:spTree>
    <p:extLst>
      <p:ext uri="{BB962C8B-B14F-4D97-AF65-F5344CB8AC3E}">
        <p14:creationId xmlns:p14="http://schemas.microsoft.com/office/powerpoint/2010/main" val="303008507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248F7BB-65D6-0F4C-85A1-529484B414DB}" type="slidenum">
              <a:rPr lang="en-US" smtClean="0"/>
              <a:pPr>
                <a:defRPr/>
              </a:pPr>
              <a:t>‹#›</a:t>
            </a:fld>
            <a:endParaRPr lang="en-US" dirty="0"/>
          </a:p>
        </p:txBody>
      </p:sp>
    </p:spTree>
    <p:extLst>
      <p:ext uri="{BB962C8B-B14F-4D97-AF65-F5344CB8AC3E}">
        <p14:creationId xmlns:p14="http://schemas.microsoft.com/office/powerpoint/2010/main" val="294294692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C76370D-7B5B-8A42-AA0F-5B158A11463E}" type="slidenum">
              <a:rPr lang="en-US" smtClean="0"/>
              <a:pPr>
                <a:defRPr/>
              </a:pPr>
              <a:t>‹#›</a:t>
            </a:fld>
            <a:endParaRPr lang="en-US" dirty="0"/>
          </a:p>
        </p:txBody>
      </p:sp>
    </p:spTree>
    <p:extLst>
      <p:ext uri="{BB962C8B-B14F-4D97-AF65-F5344CB8AC3E}">
        <p14:creationId xmlns:p14="http://schemas.microsoft.com/office/powerpoint/2010/main" val="1005584270"/>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55354B7-141A-D941-9203-8C31893F2617}" type="slidenum">
              <a:rPr lang="en-US" smtClean="0"/>
              <a:pPr>
                <a:defRPr/>
              </a:pPr>
              <a:t>‹#›</a:t>
            </a:fld>
            <a:endParaRPr lang="en-US" dirty="0"/>
          </a:p>
        </p:txBody>
      </p:sp>
    </p:spTree>
    <p:extLst>
      <p:ext uri="{BB962C8B-B14F-4D97-AF65-F5344CB8AC3E}">
        <p14:creationId xmlns:p14="http://schemas.microsoft.com/office/powerpoint/2010/main" val="217858614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E3B89DC-3B9D-1644-80FA-D6E30CEB8097}" type="slidenum">
              <a:rPr lang="en-US" smtClean="0"/>
              <a:pPr>
                <a:defRPr/>
              </a:pPr>
              <a:t>‹#›</a:t>
            </a:fld>
            <a:endParaRPr lang="en-US" dirty="0"/>
          </a:p>
        </p:txBody>
      </p:sp>
    </p:spTree>
    <p:extLst>
      <p:ext uri="{BB962C8B-B14F-4D97-AF65-F5344CB8AC3E}">
        <p14:creationId xmlns:p14="http://schemas.microsoft.com/office/powerpoint/2010/main" val="290060945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AB15D9E-1AAE-C14C-8EF0-05296192A0CB}" type="slidenum">
              <a:rPr lang="en-US" smtClean="0"/>
              <a:pPr>
                <a:defRPr/>
              </a:pPr>
              <a:t>‹#›</a:t>
            </a:fld>
            <a:endParaRPr lang="en-US" dirty="0"/>
          </a:p>
        </p:txBody>
      </p:sp>
    </p:spTree>
    <p:extLst>
      <p:ext uri="{BB962C8B-B14F-4D97-AF65-F5344CB8AC3E}">
        <p14:creationId xmlns:p14="http://schemas.microsoft.com/office/powerpoint/2010/main" val="13824297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9C5192A2-FBE2-2545-A8CC-983CD42A3136}" type="slidenum">
              <a:rPr lang="en-US"/>
              <a:pPr>
                <a:defRPr/>
              </a:pPr>
              <a:t>‹#›</a:t>
            </a:fld>
            <a:endParaRPr lang="en-US"/>
          </a:p>
        </p:txBody>
      </p:sp>
    </p:spTree>
    <p:extLst>
      <p:ext uri="{BB962C8B-B14F-4D97-AF65-F5344CB8AC3E}">
        <p14:creationId xmlns:p14="http://schemas.microsoft.com/office/powerpoint/2010/main" val="365933013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7C6A7EA-9D05-DD4A-9F5C-D0F30384E0FE}" type="slidenum">
              <a:rPr lang="en-US" smtClean="0"/>
              <a:pPr>
                <a:defRPr/>
              </a:pPr>
              <a:t>‹#›</a:t>
            </a:fld>
            <a:endParaRPr lang="en-US" dirty="0"/>
          </a:p>
        </p:txBody>
      </p:sp>
    </p:spTree>
    <p:extLst>
      <p:ext uri="{BB962C8B-B14F-4D97-AF65-F5344CB8AC3E}">
        <p14:creationId xmlns:p14="http://schemas.microsoft.com/office/powerpoint/2010/main" val="61197076"/>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25BC10D-99F3-4047-9026-7D184BEBC316}" type="slidenum">
              <a:rPr lang="en-US" smtClean="0"/>
              <a:pPr>
                <a:defRPr/>
              </a:pPr>
              <a:t>‹#›</a:t>
            </a:fld>
            <a:endParaRPr lang="en-US" dirty="0"/>
          </a:p>
        </p:txBody>
      </p:sp>
    </p:spTree>
    <p:extLst>
      <p:ext uri="{BB962C8B-B14F-4D97-AF65-F5344CB8AC3E}">
        <p14:creationId xmlns:p14="http://schemas.microsoft.com/office/powerpoint/2010/main" val="2449239634"/>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1ED72E4-775D-F04C-B13F-8B13ABF8F117}" type="slidenum">
              <a:rPr lang="en-US" smtClean="0"/>
              <a:pPr>
                <a:defRPr/>
              </a:pPr>
              <a:t>‹#›</a:t>
            </a:fld>
            <a:endParaRPr lang="en-US" dirty="0"/>
          </a:p>
        </p:txBody>
      </p:sp>
    </p:spTree>
    <p:extLst>
      <p:ext uri="{BB962C8B-B14F-4D97-AF65-F5344CB8AC3E}">
        <p14:creationId xmlns:p14="http://schemas.microsoft.com/office/powerpoint/2010/main" val="3981030525"/>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C2FC27-729F-6D4D-90F3-C7F5D2466506}" type="slidenum">
              <a:rPr lang="en-US" smtClean="0"/>
              <a:pPr>
                <a:defRPr/>
              </a:pPr>
              <a:t>‹#›</a:t>
            </a:fld>
            <a:endParaRPr lang="en-US" dirty="0"/>
          </a:p>
        </p:txBody>
      </p:sp>
    </p:spTree>
    <p:extLst>
      <p:ext uri="{BB962C8B-B14F-4D97-AF65-F5344CB8AC3E}">
        <p14:creationId xmlns:p14="http://schemas.microsoft.com/office/powerpoint/2010/main" val="1820560756"/>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9F6028F-8DB4-124B-979B-3FB086A4BC35}" type="slidenum">
              <a:rPr lang="en-US" smtClean="0"/>
              <a:pPr>
                <a:defRPr/>
              </a:pPr>
              <a:t>‹#›</a:t>
            </a:fld>
            <a:endParaRPr lang="en-US" dirty="0"/>
          </a:p>
        </p:txBody>
      </p:sp>
    </p:spTree>
    <p:extLst>
      <p:ext uri="{BB962C8B-B14F-4D97-AF65-F5344CB8AC3E}">
        <p14:creationId xmlns:p14="http://schemas.microsoft.com/office/powerpoint/2010/main" val="3656574003"/>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FEB5CD-49DA-EB4D-ACE8-9FD64FF9B302}" type="slidenum">
              <a:rPr lang="en-US" smtClean="0"/>
              <a:pPr>
                <a:defRPr/>
              </a:pPr>
              <a:t>‹#›</a:t>
            </a:fld>
            <a:endParaRPr lang="en-US" dirty="0"/>
          </a:p>
        </p:txBody>
      </p:sp>
    </p:spTree>
    <p:extLst>
      <p:ext uri="{BB962C8B-B14F-4D97-AF65-F5344CB8AC3E}">
        <p14:creationId xmlns:p14="http://schemas.microsoft.com/office/powerpoint/2010/main" val="2739370307"/>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D92EB1CF-32CC-E343-A788-8E7880602CAE}" type="slidenum">
              <a:rPr lang="en-US" smtClean="0"/>
              <a:pPr>
                <a:defRPr/>
              </a:pPr>
              <a:t>‹#›</a:t>
            </a:fld>
            <a:endParaRPr lang="en-US" dirty="0"/>
          </a:p>
        </p:txBody>
      </p:sp>
    </p:spTree>
    <p:extLst>
      <p:ext uri="{BB962C8B-B14F-4D97-AF65-F5344CB8AC3E}">
        <p14:creationId xmlns:p14="http://schemas.microsoft.com/office/powerpoint/2010/main" val="3167983714"/>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AD5AACE-133D-6D41-A828-326967DD7B7D}" type="slidenum">
              <a:rPr lang="en-US" smtClean="0"/>
              <a:pPr>
                <a:defRPr/>
              </a:pPr>
              <a:t>‹#›</a:t>
            </a:fld>
            <a:endParaRPr lang="en-US" dirty="0"/>
          </a:p>
        </p:txBody>
      </p:sp>
    </p:spTree>
    <p:extLst>
      <p:ext uri="{BB962C8B-B14F-4D97-AF65-F5344CB8AC3E}">
        <p14:creationId xmlns:p14="http://schemas.microsoft.com/office/powerpoint/2010/main" val="1639382080"/>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5682900-1153-534F-AE02-B9DC060238E6}" type="slidenum">
              <a:rPr lang="en-US" smtClean="0"/>
              <a:pPr>
                <a:defRPr/>
              </a:pPr>
              <a:t>‹#›</a:t>
            </a:fld>
            <a:endParaRPr lang="en-US" dirty="0"/>
          </a:p>
        </p:txBody>
      </p:sp>
    </p:spTree>
    <p:extLst>
      <p:ext uri="{BB962C8B-B14F-4D97-AF65-F5344CB8AC3E}">
        <p14:creationId xmlns:p14="http://schemas.microsoft.com/office/powerpoint/2010/main" val="3049075391"/>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AC8D3F4-F367-3E4E-82B7-5AB9D98C4488}" type="slidenum">
              <a:rPr lang="en-US" smtClean="0"/>
              <a:pPr>
                <a:defRPr/>
              </a:pPr>
              <a:t>‹#›</a:t>
            </a:fld>
            <a:endParaRPr lang="en-US" dirty="0"/>
          </a:p>
        </p:txBody>
      </p:sp>
    </p:spTree>
    <p:extLst>
      <p:ext uri="{BB962C8B-B14F-4D97-AF65-F5344CB8AC3E}">
        <p14:creationId xmlns:p14="http://schemas.microsoft.com/office/powerpoint/2010/main" val="55872205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A0A048B-8DBA-1040-95A1-16E9577778FF}" type="slidenum">
              <a:rPr lang="en-US"/>
              <a:pPr>
                <a:defRPr/>
              </a:pPr>
              <a:t>‹#›</a:t>
            </a:fld>
            <a:endParaRPr lang="en-US"/>
          </a:p>
        </p:txBody>
      </p:sp>
    </p:spTree>
    <p:extLst>
      <p:ext uri="{BB962C8B-B14F-4D97-AF65-F5344CB8AC3E}">
        <p14:creationId xmlns:p14="http://schemas.microsoft.com/office/powerpoint/2010/main" val="415357377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955316A-0A4F-444C-B567-10CE997B3988}" type="slidenum">
              <a:rPr lang="en-US" smtClean="0"/>
              <a:pPr>
                <a:defRPr/>
              </a:pPr>
              <a:t>‹#›</a:t>
            </a:fld>
            <a:endParaRPr lang="en-US" dirty="0"/>
          </a:p>
        </p:txBody>
      </p:sp>
    </p:spTree>
    <p:extLst>
      <p:ext uri="{BB962C8B-B14F-4D97-AF65-F5344CB8AC3E}">
        <p14:creationId xmlns:p14="http://schemas.microsoft.com/office/powerpoint/2010/main" val="180558875"/>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AC15BC4-D013-A545-800E-98C5CB3B8D7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21812469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51E33C1-DAE5-734B-8C61-BD952A448D9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87188466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3181262-3BAF-8248-A826-423EAB53F86E}"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036850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2DDF3FC-01ED-6F47-8CDD-BF271696200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18251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6D3FADB-CC7D-1A48-8D94-4BA7F24EC9F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42975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8C1340-F5A4-3C4A-A4EA-FEFD2264927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2253784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17B45AF4-B369-6A44-BF5C-E9C3ADA3C7E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0912954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6861F7-9588-C549-8C04-BDE5427F4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6564930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3124457-E6D6-EB4C-AD49-DB998C4C19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4054174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FE317671-43DD-9547-B4E9-740420BE596A}" type="slidenum">
              <a:rPr lang="en-US"/>
              <a:pPr>
                <a:defRPr/>
              </a:pPr>
              <a:t>‹#›</a:t>
            </a:fld>
            <a:endParaRPr lang="en-US"/>
          </a:p>
        </p:txBody>
      </p:sp>
    </p:spTree>
    <p:extLst>
      <p:ext uri="{BB962C8B-B14F-4D97-AF65-F5344CB8AC3E}">
        <p14:creationId xmlns:p14="http://schemas.microsoft.com/office/powerpoint/2010/main" val="831849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7B399B6C-0705-5C40-9222-BD10D6B124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2373744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8D28CE5-35BA-F94E-8278-D2291259AB8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84957128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5BC53BF-E25E-DC40-8723-AAA436F6633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137516073"/>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D2B9B46B-229E-F445-8EC9-F5BF6FB3721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917783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26D80BF-6D77-C34B-9C9D-B6215D6A502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0135781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B992560-F8D6-8D46-9D3E-67A3906E611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0714200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483B755D-37F7-F749-B7A1-0BA5DF1BE1D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512534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B5E156A-0A84-A745-9F75-5730ADA394FD}"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578400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2076984-A7D7-2144-89DB-7F157250B289}"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4383777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7CC3A2C8-2209-6749-8A70-ECCB7D36875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08548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a:ln/>
        </p:spPr>
        <p:txBody>
          <a:bodyPr/>
          <a:lstStyle>
            <a:lvl1pPr>
              <a:defRPr/>
            </a:lvl1pPr>
          </a:lstStyle>
          <a:p>
            <a:pPr>
              <a:defRPr/>
            </a:pPr>
            <a:endParaRPr lang="en-US"/>
          </a:p>
        </p:txBody>
      </p:sp>
      <p:sp>
        <p:nvSpPr>
          <p:cNvPr id="8" name="Rectangle 1032"/>
          <p:cNvSpPr>
            <a:spLocks noGrp="1" noChangeArrowheads="1"/>
          </p:cNvSpPr>
          <p:nvPr>
            <p:ph type="ftr" sz="quarter" idx="11"/>
          </p:nvPr>
        </p:nvSpPr>
        <p:spPr>
          <a:ln/>
        </p:spPr>
        <p:txBody>
          <a:bodyPr/>
          <a:lstStyle>
            <a:lvl1pPr>
              <a:defRPr/>
            </a:lvl1pPr>
          </a:lstStyle>
          <a:p>
            <a:pPr>
              <a:defRPr/>
            </a:pPr>
            <a:endParaRPr lang="en-US"/>
          </a:p>
        </p:txBody>
      </p:sp>
      <p:sp>
        <p:nvSpPr>
          <p:cNvPr id="9" name="Rectangle 1033"/>
          <p:cNvSpPr>
            <a:spLocks noGrp="1" noChangeArrowheads="1"/>
          </p:cNvSpPr>
          <p:nvPr>
            <p:ph type="sldNum" sz="quarter" idx="12"/>
          </p:nvPr>
        </p:nvSpPr>
        <p:spPr>
          <a:ln/>
        </p:spPr>
        <p:txBody>
          <a:bodyPr/>
          <a:lstStyle>
            <a:lvl1pPr>
              <a:defRPr/>
            </a:lvl1pPr>
          </a:lstStyle>
          <a:p>
            <a:pPr>
              <a:defRPr/>
            </a:pPr>
            <a:fld id="{62C6BF26-993B-9640-BB72-911E181C0898}" type="slidenum">
              <a:rPr lang="en-US"/>
              <a:pPr>
                <a:defRPr/>
              </a:pPr>
              <a:t>‹#›</a:t>
            </a:fld>
            <a:endParaRPr lang="en-US"/>
          </a:p>
        </p:txBody>
      </p:sp>
    </p:spTree>
    <p:extLst>
      <p:ext uri="{BB962C8B-B14F-4D97-AF65-F5344CB8AC3E}">
        <p14:creationId xmlns:p14="http://schemas.microsoft.com/office/powerpoint/2010/main" val="211362606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F6F69D3-3175-9F4F-9469-49C23AFAE40A}"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97045096"/>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CA5D419-3063-C744-84FD-5B3DF8ED713C}"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39684375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AAD218C-0FA7-1947-95A1-E090F16A9636}"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89582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83608D9-E17D-EF41-B855-0F776DCE407A}" type="slidenum">
              <a:rPr lang="en-US" smtClean="0"/>
              <a:pPr>
                <a:defRPr/>
              </a:pPr>
              <a:t>‹#›</a:t>
            </a:fld>
            <a:endParaRPr lang="en-US" dirty="0"/>
          </a:p>
        </p:txBody>
      </p:sp>
    </p:spTree>
    <p:extLst>
      <p:ext uri="{BB962C8B-B14F-4D97-AF65-F5344CB8AC3E}">
        <p14:creationId xmlns:p14="http://schemas.microsoft.com/office/powerpoint/2010/main" val="1026810775"/>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E16645-8042-E44F-8343-D9B42FFDC89F}" type="slidenum">
              <a:rPr lang="en-US" smtClean="0"/>
              <a:pPr>
                <a:defRPr/>
              </a:pPr>
              <a:t>‹#›</a:t>
            </a:fld>
            <a:endParaRPr lang="en-US" dirty="0"/>
          </a:p>
        </p:txBody>
      </p:sp>
    </p:spTree>
    <p:extLst>
      <p:ext uri="{BB962C8B-B14F-4D97-AF65-F5344CB8AC3E}">
        <p14:creationId xmlns:p14="http://schemas.microsoft.com/office/powerpoint/2010/main" val="667102252"/>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51189A3A-0DC1-7C41-A456-8DF8558F2B8D}" type="slidenum">
              <a:rPr lang="en-US" smtClean="0"/>
              <a:pPr>
                <a:defRPr/>
              </a:pPr>
              <a:t>‹#›</a:t>
            </a:fld>
            <a:endParaRPr lang="en-US" dirty="0"/>
          </a:p>
        </p:txBody>
      </p:sp>
    </p:spTree>
    <p:extLst>
      <p:ext uri="{BB962C8B-B14F-4D97-AF65-F5344CB8AC3E}">
        <p14:creationId xmlns:p14="http://schemas.microsoft.com/office/powerpoint/2010/main" val="2600418932"/>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BEA7D18-D1E9-844D-9A76-98DC3D89FEEC}" type="slidenum">
              <a:rPr lang="en-US" smtClean="0"/>
              <a:pPr>
                <a:defRPr/>
              </a:pPr>
              <a:t>‹#›</a:t>
            </a:fld>
            <a:endParaRPr lang="en-US" dirty="0"/>
          </a:p>
        </p:txBody>
      </p:sp>
    </p:spTree>
    <p:extLst>
      <p:ext uri="{BB962C8B-B14F-4D97-AF65-F5344CB8AC3E}">
        <p14:creationId xmlns:p14="http://schemas.microsoft.com/office/powerpoint/2010/main" val="1778651036"/>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E524601-B81A-284C-8D49-5BB266B52D21}" type="slidenum">
              <a:rPr lang="en-US" smtClean="0"/>
              <a:pPr>
                <a:defRPr/>
              </a:pPr>
              <a:t>‹#›</a:t>
            </a:fld>
            <a:endParaRPr lang="en-US" dirty="0"/>
          </a:p>
        </p:txBody>
      </p:sp>
    </p:spTree>
    <p:extLst>
      <p:ext uri="{BB962C8B-B14F-4D97-AF65-F5344CB8AC3E}">
        <p14:creationId xmlns:p14="http://schemas.microsoft.com/office/powerpoint/2010/main" val="3968921828"/>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BB98C5F-39FA-514F-B41D-4A35F65A936B}" type="slidenum">
              <a:rPr lang="en-US" smtClean="0"/>
              <a:pPr>
                <a:defRPr/>
              </a:pPr>
              <a:t>‹#›</a:t>
            </a:fld>
            <a:endParaRPr lang="en-US" dirty="0"/>
          </a:p>
        </p:txBody>
      </p:sp>
    </p:spTree>
    <p:extLst>
      <p:ext uri="{BB962C8B-B14F-4D97-AF65-F5344CB8AC3E}">
        <p14:creationId xmlns:p14="http://schemas.microsoft.com/office/powerpoint/2010/main" val="4120214729"/>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F9746B7-792A-3A44-ADFA-C933FA439A6B}" type="slidenum">
              <a:rPr lang="en-US" smtClean="0"/>
              <a:pPr>
                <a:defRPr/>
              </a:pPr>
              <a:t>‹#›</a:t>
            </a:fld>
            <a:endParaRPr lang="en-US" dirty="0"/>
          </a:p>
        </p:txBody>
      </p:sp>
    </p:spTree>
    <p:extLst>
      <p:ext uri="{BB962C8B-B14F-4D97-AF65-F5344CB8AC3E}">
        <p14:creationId xmlns:p14="http://schemas.microsoft.com/office/powerpoint/2010/main" val="3332460053"/>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a:ln/>
        </p:spPr>
        <p:txBody>
          <a:bodyPr/>
          <a:lstStyle>
            <a:lvl1pPr>
              <a:defRPr/>
            </a:lvl1pPr>
          </a:lstStyle>
          <a:p>
            <a:pPr>
              <a:defRPr/>
            </a:pPr>
            <a:endParaRPr lang="en-US"/>
          </a:p>
        </p:txBody>
      </p:sp>
      <p:sp>
        <p:nvSpPr>
          <p:cNvPr id="4" name="Rectangle 1032"/>
          <p:cNvSpPr>
            <a:spLocks noGrp="1" noChangeArrowheads="1"/>
          </p:cNvSpPr>
          <p:nvPr>
            <p:ph type="ftr" sz="quarter" idx="11"/>
          </p:nvPr>
        </p:nvSpPr>
        <p:spPr>
          <a:ln/>
        </p:spPr>
        <p:txBody>
          <a:bodyPr/>
          <a:lstStyle>
            <a:lvl1pPr>
              <a:defRPr/>
            </a:lvl1pPr>
          </a:lstStyle>
          <a:p>
            <a:pPr>
              <a:defRPr/>
            </a:pPr>
            <a:endParaRPr lang="en-US"/>
          </a:p>
        </p:txBody>
      </p:sp>
      <p:sp>
        <p:nvSpPr>
          <p:cNvPr id="5" name="Rectangle 1033"/>
          <p:cNvSpPr>
            <a:spLocks noGrp="1" noChangeArrowheads="1"/>
          </p:cNvSpPr>
          <p:nvPr>
            <p:ph type="sldNum" sz="quarter" idx="12"/>
          </p:nvPr>
        </p:nvSpPr>
        <p:spPr>
          <a:ln/>
        </p:spPr>
        <p:txBody>
          <a:bodyPr/>
          <a:lstStyle>
            <a:lvl1pPr>
              <a:defRPr/>
            </a:lvl1pPr>
          </a:lstStyle>
          <a:p>
            <a:pPr>
              <a:defRPr/>
            </a:pPr>
            <a:fld id="{7E9E4FB6-BD62-9943-BD30-C1F0EDEAC3B3}" type="slidenum">
              <a:rPr lang="en-US"/>
              <a:pPr>
                <a:defRPr/>
              </a:pPr>
              <a:t>‹#›</a:t>
            </a:fld>
            <a:endParaRPr lang="en-US"/>
          </a:p>
        </p:txBody>
      </p:sp>
    </p:spTree>
    <p:extLst>
      <p:ext uri="{BB962C8B-B14F-4D97-AF65-F5344CB8AC3E}">
        <p14:creationId xmlns:p14="http://schemas.microsoft.com/office/powerpoint/2010/main" val="255803897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8D9DDC62-B8DE-0640-BF2B-4B0C5C7B442B}" type="slidenum">
              <a:rPr lang="en-US" smtClean="0"/>
              <a:pPr>
                <a:defRPr/>
              </a:pPr>
              <a:t>‹#›</a:t>
            </a:fld>
            <a:endParaRPr lang="en-US" dirty="0"/>
          </a:p>
        </p:txBody>
      </p:sp>
    </p:spTree>
    <p:extLst>
      <p:ext uri="{BB962C8B-B14F-4D97-AF65-F5344CB8AC3E}">
        <p14:creationId xmlns:p14="http://schemas.microsoft.com/office/powerpoint/2010/main" val="1159274720"/>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79015C7-6C60-534C-878F-B7C81A2869BE}" type="slidenum">
              <a:rPr lang="en-US" smtClean="0"/>
              <a:pPr>
                <a:defRPr/>
              </a:pPr>
              <a:t>‹#›</a:t>
            </a:fld>
            <a:endParaRPr lang="en-US" dirty="0"/>
          </a:p>
        </p:txBody>
      </p:sp>
    </p:spTree>
    <p:extLst>
      <p:ext uri="{BB962C8B-B14F-4D97-AF65-F5344CB8AC3E}">
        <p14:creationId xmlns:p14="http://schemas.microsoft.com/office/powerpoint/2010/main" val="2848143489"/>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9A78BBA1-D83C-D143-93CA-CEE604AAD6A9}" type="slidenum">
              <a:rPr lang="en-US" smtClean="0"/>
              <a:pPr>
                <a:defRPr/>
              </a:pPr>
              <a:t>‹#›</a:t>
            </a:fld>
            <a:endParaRPr lang="en-US" dirty="0"/>
          </a:p>
        </p:txBody>
      </p:sp>
    </p:spTree>
    <p:extLst>
      <p:ext uri="{BB962C8B-B14F-4D97-AF65-F5344CB8AC3E}">
        <p14:creationId xmlns:p14="http://schemas.microsoft.com/office/powerpoint/2010/main" val="2289676888"/>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C0D556E-1B47-E145-B343-9708077C202E}" type="slidenum">
              <a:rPr lang="en-US" smtClean="0"/>
              <a:pPr>
                <a:defRPr/>
              </a:pPr>
              <a:t>‹#›</a:t>
            </a:fld>
            <a:endParaRPr lang="en-US" dirty="0"/>
          </a:p>
        </p:txBody>
      </p:sp>
    </p:spTree>
    <p:extLst>
      <p:ext uri="{BB962C8B-B14F-4D97-AF65-F5344CB8AC3E}">
        <p14:creationId xmlns:p14="http://schemas.microsoft.com/office/powerpoint/2010/main" val="750664361"/>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1884526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946394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6922229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2021240"/>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16451118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4212997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a:ln/>
        </p:spPr>
        <p:txBody>
          <a:bodyPr/>
          <a:lstStyle>
            <a:lvl1pPr>
              <a:defRPr/>
            </a:lvl1pPr>
          </a:lstStyle>
          <a:p>
            <a:pPr>
              <a:defRPr/>
            </a:pPr>
            <a:endParaRPr lang="en-US"/>
          </a:p>
        </p:txBody>
      </p:sp>
      <p:sp>
        <p:nvSpPr>
          <p:cNvPr id="3" name="Rectangle 1032"/>
          <p:cNvSpPr>
            <a:spLocks noGrp="1" noChangeArrowheads="1"/>
          </p:cNvSpPr>
          <p:nvPr>
            <p:ph type="ftr" sz="quarter" idx="11"/>
          </p:nvPr>
        </p:nvSpPr>
        <p:spPr>
          <a:ln/>
        </p:spPr>
        <p:txBody>
          <a:bodyPr/>
          <a:lstStyle>
            <a:lvl1pPr>
              <a:defRPr/>
            </a:lvl1pPr>
          </a:lstStyle>
          <a:p>
            <a:pPr>
              <a:defRPr/>
            </a:pPr>
            <a:endParaRPr lang="en-US"/>
          </a:p>
        </p:txBody>
      </p:sp>
      <p:sp>
        <p:nvSpPr>
          <p:cNvPr id="4" name="Rectangle 1033"/>
          <p:cNvSpPr>
            <a:spLocks noGrp="1" noChangeArrowheads="1"/>
          </p:cNvSpPr>
          <p:nvPr>
            <p:ph type="sldNum" sz="quarter" idx="12"/>
          </p:nvPr>
        </p:nvSpPr>
        <p:spPr>
          <a:ln/>
        </p:spPr>
        <p:txBody>
          <a:bodyPr/>
          <a:lstStyle>
            <a:lvl1pPr>
              <a:defRPr/>
            </a:lvl1pPr>
          </a:lstStyle>
          <a:p>
            <a:pPr>
              <a:defRPr/>
            </a:pPr>
            <a:fld id="{3B76878A-7FC2-FC4F-8392-5D8D0CFF6031}" type="slidenum">
              <a:rPr lang="en-US"/>
              <a:pPr>
                <a:defRPr/>
              </a:pPr>
              <a:t>‹#›</a:t>
            </a:fld>
            <a:endParaRPr lang="en-US"/>
          </a:p>
        </p:txBody>
      </p:sp>
    </p:spTree>
    <p:extLst>
      <p:ext uri="{BB962C8B-B14F-4D97-AF65-F5344CB8AC3E}">
        <p14:creationId xmlns:p14="http://schemas.microsoft.com/office/powerpoint/2010/main" val="89532481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29462547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631071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922150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1519448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7123483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AD5581-AABA-1A4D-B3F3-F0CFB5F396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97099754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5EAC4BD-F32D-D849-9529-81AF48F8E65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3405434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14A15291-1B79-9848-83B1-CEB2D66DF02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28110824"/>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B4F915A0-A46E-0947-9F79-64D1FAD6A578}"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6201699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308A3DB5-9CF4-DD43-AFB3-7470F489FE6E}"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0480871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07338F5B-B7B1-F145-8B8A-511D24B3E263}" type="slidenum">
              <a:rPr lang="en-US"/>
              <a:pPr>
                <a:defRPr/>
              </a:pPr>
              <a:t>‹#›</a:t>
            </a:fld>
            <a:endParaRPr lang="en-US"/>
          </a:p>
        </p:txBody>
      </p:sp>
    </p:spTree>
    <p:extLst>
      <p:ext uri="{BB962C8B-B14F-4D97-AF65-F5344CB8AC3E}">
        <p14:creationId xmlns:p14="http://schemas.microsoft.com/office/powerpoint/2010/main" val="1697592278"/>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567B14B8-BA56-F948-9084-B337A368257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6775600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8F25A4E-CABA-CB4D-ADBC-39689D520ED1}"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925915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AEDE246-E706-244D-8971-79A1FCC360F6}"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48732222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FA1237-4D45-ED46-B570-EAF8A38231EB}"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9524685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F8CDB32-17B1-1B47-8E90-2F0ACB2C0977}"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666941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fld id="{D2D32E8F-AD95-9A45-A1DE-9E49789BCF1D}"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415545157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65984594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368463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309571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7456848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pPr>
                <a:defRPr/>
              </a:pPr>
              <a:t>‹#›</a:t>
            </a:fld>
            <a:endParaRPr lang="en-US" sz="1400"/>
          </a:p>
        </p:txBody>
      </p:sp>
    </p:spTree>
    <p:extLst>
      <p:ext uri="{BB962C8B-B14F-4D97-AF65-F5344CB8AC3E}">
        <p14:creationId xmlns:p14="http://schemas.microsoft.com/office/powerpoint/2010/main" val="42948581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a:ln/>
        </p:spPr>
        <p:txBody>
          <a:bodyPr/>
          <a:lstStyle>
            <a:lvl1pPr>
              <a:defRPr/>
            </a:lvl1pPr>
          </a:lstStyle>
          <a:p>
            <a:pPr>
              <a:defRPr/>
            </a:pPr>
            <a:endParaRPr lang="en-US"/>
          </a:p>
        </p:txBody>
      </p:sp>
      <p:sp>
        <p:nvSpPr>
          <p:cNvPr id="6" name="Rectangle 1032"/>
          <p:cNvSpPr>
            <a:spLocks noGrp="1" noChangeArrowheads="1"/>
          </p:cNvSpPr>
          <p:nvPr>
            <p:ph type="ftr" sz="quarter" idx="11"/>
          </p:nvPr>
        </p:nvSpPr>
        <p:spPr>
          <a:ln/>
        </p:spPr>
        <p:txBody>
          <a:bodyPr/>
          <a:lstStyle>
            <a:lvl1pPr>
              <a:defRPr/>
            </a:lvl1pPr>
          </a:lstStyle>
          <a:p>
            <a:pPr>
              <a:defRPr/>
            </a:pPr>
            <a:endParaRPr lang="en-US"/>
          </a:p>
        </p:txBody>
      </p:sp>
      <p:sp>
        <p:nvSpPr>
          <p:cNvPr id="7" name="Rectangle 1033"/>
          <p:cNvSpPr>
            <a:spLocks noGrp="1" noChangeArrowheads="1"/>
          </p:cNvSpPr>
          <p:nvPr>
            <p:ph type="sldNum" sz="quarter" idx="12"/>
          </p:nvPr>
        </p:nvSpPr>
        <p:spPr>
          <a:ln/>
        </p:spPr>
        <p:txBody>
          <a:bodyPr/>
          <a:lstStyle>
            <a:lvl1pPr>
              <a:defRPr/>
            </a:lvl1pPr>
          </a:lstStyle>
          <a:p>
            <a:pPr>
              <a:defRPr/>
            </a:pPr>
            <a:fld id="{15D2DA05-FB69-F24E-8085-A8CAA050B74A}" type="slidenum">
              <a:rPr lang="en-US"/>
              <a:pPr>
                <a:defRPr/>
              </a:pPr>
              <a:t>‹#›</a:t>
            </a:fld>
            <a:endParaRPr lang="en-US"/>
          </a:p>
        </p:txBody>
      </p:sp>
    </p:spTree>
    <p:extLst>
      <p:ext uri="{BB962C8B-B14F-4D97-AF65-F5344CB8AC3E}">
        <p14:creationId xmlns:p14="http://schemas.microsoft.com/office/powerpoint/2010/main" val="117186071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240437044"/>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63967486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66210367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49846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1851723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670050807"/>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514859513"/>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88970804"/>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670914414"/>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pic>
        <p:nvPicPr>
          <p:cNvPr id="5" name="Picture 3" descr="ANABNR2"/>
          <p:cNvPicPr>
            <a:picLocks noChangeAspect="1" noChangeArrowheads="1"/>
          </p:cNvPicPr>
          <p:nvPr/>
        </p:nvPicPr>
        <p:blipFill>
          <a:blip r:embed="rId2">
            <a:extLst>
              <a:ext uri="{28A0092B-C50C-407E-A947-70E740481C1C}">
                <a14:useLocalDpi xmlns:a14="http://schemas.microsoft.com/office/drawing/2010/main" val="0"/>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8197" name="Rectangle 5"/>
          <p:cNvSpPr>
            <a:spLocks noGrp="1" noChangeArrowheads="1"/>
          </p:cNvSpPr>
          <p:nvPr>
            <p:ph type="ctrTitle"/>
          </p:nvPr>
        </p:nvSpPr>
        <p:spPr>
          <a:xfrm>
            <a:off x="1143000" y="19812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8198" name="Rectangle 6"/>
          <p:cNvSpPr>
            <a:spLocks noGrp="1" noChangeArrowheads="1"/>
          </p:cNvSpPr>
          <p:nvPr>
            <p:ph type="subTitle" idx="1"/>
          </p:nvPr>
        </p:nvSpPr>
        <p:spPr>
          <a:xfrm>
            <a:off x="2038350" y="4351338"/>
            <a:ext cx="6400800" cy="1371600"/>
          </a:xfrm>
        </p:spPr>
        <p:txBody>
          <a:bodyPr/>
          <a:lstStyle>
            <a:lvl1pPr marL="0" indent="0">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solidFill>
                <a:srgbClr val="2A3D7A"/>
              </a:solidFill>
            </a:endParaRPr>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0795622C-6B4C-AA44-A96F-D03C2D7B51E8}" type="slidenum">
              <a:rPr lang="en-US">
                <a:solidFill>
                  <a:srgbClr val="2A3D7A"/>
                </a:solidFill>
                <a:latin typeface="Times New Roman"/>
              </a:rPr>
              <a:pPr>
                <a:defRPr/>
              </a:pPr>
              <a:t>‹#›</a:t>
            </a:fld>
            <a:endParaRPr lang="en-US">
              <a:solidFill>
                <a:srgbClr val="2A3D7A"/>
              </a:solidFill>
              <a:latin typeface="Times New Roman"/>
            </a:endParaRPr>
          </a:p>
        </p:txBody>
      </p:sp>
    </p:spTree>
    <p:extLst>
      <p:ext uri="{BB962C8B-B14F-4D97-AF65-F5344CB8AC3E}">
        <p14:creationId xmlns:p14="http://schemas.microsoft.com/office/powerpoint/2010/main" val="34538595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F919EF8B-97AE-AF43-97EE-7E3760F61D4E}" type="slidenum">
              <a:rPr lang="en-US"/>
              <a:pPr>
                <a:defRPr/>
              </a:pPr>
              <a:t>‹#›</a:t>
            </a:fld>
            <a:endParaRPr lang="en-US"/>
          </a:p>
        </p:txBody>
      </p:sp>
    </p:spTree>
    <p:extLst>
      <p:ext uri="{BB962C8B-B14F-4D97-AF65-F5344CB8AC3E}">
        <p14:creationId xmlns:p14="http://schemas.microsoft.com/office/powerpoint/2010/main" val="30803166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3AABD9-E53B-9241-877F-DFCCA8B54ED4}"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8688007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83075460"/>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2984255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8"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85871088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4"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37358323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3"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42209794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348850513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6"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1157691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FB94EA7-0554-D740-8964-AC80D1EAEF89}"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84265878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solidFill>
                <a:srgbClr val="2A3D7A"/>
              </a:solidFill>
            </a:endParaRPr>
          </a:p>
        </p:txBody>
      </p:sp>
      <p:sp>
        <p:nvSpPr>
          <p:cNvPr id="5" name="Rectangle 8"/>
          <p:cNvSpPr>
            <a:spLocks noGrp="1" noChangeArrowheads="1"/>
          </p:cNvSpPr>
          <p:nvPr>
            <p:ph type="ftr" sz="quarter" idx="11"/>
          </p:nvPr>
        </p:nvSpPr>
        <p:spPr>
          <a:ln/>
        </p:spPr>
        <p:txBody>
          <a:bodyPr/>
          <a:lstStyle>
            <a:lvl1pPr>
              <a:defRPr/>
            </a:lvl1pPr>
          </a:lstStyle>
          <a:p>
            <a:pPr>
              <a:defRPr/>
            </a:pPr>
            <a:endParaRPr lang="en-US">
              <a:solidFill>
                <a:srgbClr val="2A3D7A"/>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ADBF685E-3C9C-FF48-9103-BCD7F1CA31CA}" type="slidenum">
              <a:rPr lang="en-US">
                <a:solidFill>
                  <a:srgbClr val="2A3D7A"/>
                </a:solidFill>
                <a:latin typeface="Times New Roman"/>
              </a:rPr>
              <a:pPr>
                <a:defRPr/>
              </a:pPr>
              <a:t>‹#›</a:t>
            </a:fld>
            <a:endParaRPr lang="en-US" sz="1400">
              <a:solidFill>
                <a:srgbClr val="2A3D7A"/>
              </a:solidFill>
              <a:latin typeface="Times New Roman"/>
            </a:endParaRPr>
          </a:p>
        </p:txBody>
      </p:sp>
    </p:spTree>
    <p:extLst>
      <p:ext uri="{BB962C8B-B14F-4D97-AF65-F5344CB8AC3E}">
        <p14:creationId xmlns:p14="http://schemas.microsoft.com/office/powerpoint/2010/main" val="25865528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a:ln/>
        </p:spPr>
        <p:txBody>
          <a:bodyPr/>
          <a:lstStyle>
            <a:lvl1pPr>
              <a:defRPr/>
            </a:lvl1pPr>
          </a:lstStyle>
          <a:p>
            <a:pPr>
              <a:defRPr/>
            </a:pPr>
            <a:endParaRPr lang="en-US"/>
          </a:p>
        </p:txBody>
      </p:sp>
      <p:sp>
        <p:nvSpPr>
          <p:cNvPr id="5" name="Rectangle 1032"/>
          <p:cNvSpPr>
            <a:spLocks noGrp="1" noChangeArrowheads="1"/>
          </p:cNvSpPr>
          <p:nvPr>
            <p:ph type="ftr" sz="quarter" idx="11"/>
          </p:nvPr>
        </p:nvSpPr>
        <p:spPr>
          <a:ln/>
        </p:spPr>
        <p:txBody>
          <a:bodyPr/>
          <a:lstStyle>
            <a:lvl1pPr>
              <a:defRPr/>
            </a:lvl1pPr>
          </a:lstStyle>
          <a:p>
            <a:pPr>
              <a:defRPr/>
            </a:pPr>
            <a:endParaRPr lang="en-US"/>
          </a:p>
        </p:txBody>
      </p:sp>
      <p:sp>
        <p:nvSpPr>
          <p:cNvPr id="6" name="Rectangle 1033"/>
          <p:cNvSpPr>
            <a:spLocks noGrp="1" noChangeArrowheads="1"/>
          </p:cNvSpPr>
          <p:nvPr>
            <p:ph type="sldNum" sz="quarter" idx="12"/>
          </p:nvPr>
        </p:nvSpPr>
        <p:spPr>
          <a:ln/>
        </p:spPr>
        <p:txBody>
          <a:bodyPr/>
          <a:lstStyle>
            <a:lvl1pPr>
              <a:defRPr/>
            </a:lvl1pPr>
          </a:lstStyle>
          <a:p>
            <a:pPr>
              <a:defRPr/>
            </a:pPr>
            <a:fld id="{3F1A261B-D2B9-C945-A00B-917F8407BF5D}" type="slidenum">
              <a:rPr lang="en-US"/>
              <a:pPr>
                <a:defRPr/>
              </a:pPr>
              <a:t>‹#›</a:t>
            </a:fld>
            <a:endParaRPr lang="en-US"/>
          </a:p>
        </p:txBody>
      </p:sp>
    </p:spTree>
    <p:extLst>
      <p:ext uri="{BB962C8B-B14F-4D97-AF65-F5344CB8AC3E}">
        <p14:creationId xmlns:p14="http://schemas.microsoft.com/office/powerpoint/2010/main" val="6267365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5E67026-492B-EC44-8B88-C42F494F6924}"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C52D8F7B-2FCF-5447-8DB4-6219DC8E1CE4}"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21316182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7A7652E6-73AF-6D42-AA48-2463A5560065}"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48A8590-9B50-3E49-BA0D-F43CF3DB51E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93468510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8332BAE-E9F1-734A-976D-58DD5C59622C}"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766E898E-E7D5-FD49-B7DC-0971726D0481}"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72491675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A42DF34E-C08B-BC4B-B4A8-3FF3D34F6A61}"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06114336-C556-AD4F-80E3-4891DB937912}"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00347993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10330024-35D8-D94A-8999-7B7B6B51CA1B}" type="datetimeFigureOut">
              <a:rPr lang="en-US" smtClean="0">
                <a:latin typeface="Calibri"/>
              </a:rPr>
              <a:pPr>
                <a:defRPr/>
              </a:pPr>
              <a:t>3/14/24</a:t>
            </a:fld>
            <a:endParaRPr lang="en-US" dirty="0">
              <a:latin typeface="Calibri"/>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A9A045FC-3700-984A-B207-4D872868D8EA}"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51221602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05C3A14-E094-2A4E-8099-0EDC7438E730}" type="datetimeFigureOut">
              <a:rPr lang="en-US" smtClean="0">
                <a:latin typeface="Calibri"/>
              </a:rPr>
              <a:pPr>
                <a:defRPr/>
              </a:pPr>
              <a:t>3/14/24</a:t>
            </a:fld>
            <a:endParaRPr lang="en-US" dirty="0">
              <a:latin typeface="Calibri"/>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9BAE152D-FDAA-9E47-9A0E-2ED8E9B3CB2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1567826606"/>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3F908AB-5B50-4F49-94AA-220D160AA4F4}" type="datetimeFigureOut">
              <a:rPr lang="en-US" smtClean="0">
                <a:latin typeface="Calibri"/>
              </a:rPr>
              <a:pPr>
                <a:defRPr/>
              </a:pPr>
              <a:t>3/14/24</a:t>
            </a:fld>
            <a:endParaRPr lang="en-US" dirty="0">
              <a:latin typeface="Calibri"/>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18BB8D47-628B-824C-8574-3A1169235049}"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3854736726"/>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48366DE2-63B7-4041-8918-7F499461D365}"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525CA73-0552-214B-B539-DF47D6D79F0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3287155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FE8933BA-218B-C447-AF2D-4B676F47CDE7}" type="datetimeFigureOut">
              <a:rPr lang="en-US" smtClean="0">
                <a:latin typeface="Calibri"/>
              </a:rPr>
              <a:pPr>
                <a:defRPr/>
              </a:pPr>
              <a:t>3/14/24</a:t>
            </a:fld>
            <a:endParaRPr lang="en-US" dirty="0">
              <a:latin typeface="Calibri"/>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6F44B108-CFD7-CE48-A9BB-702F622A5320}"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523075913"/>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9DB22C59-F915-1047-9473-5D5FE98DF12C}"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E59E6DFA-5FBA-3043-9187-CA3798BD5BD7}"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23147699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63170"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1" name="Rectangle 3"/>
          <p:cNvSpPr>
            <a:spLocks noGrp="1" noChangeArrowheads="1"/>
          </p:cNvSpPr>
          <p:nvPr>
            <p:ph type="subTitle" idx="1"/>
          </p:nvPr>
        </p:nvSpPr>
        <p:spPr>
          <a:xfrm>
            <a:off x="1371600" y="3886200"/>
            <a:ext cx="6400800" cy="1752600"/>
          </a:xfrm>
        </p:spPr>
        <p:txBody>
          <a:bodyPr/>
          <a:lstStyle>
            <a:lvl1pPr marL="0" indent="0" algn="ctr">
              <a:buFont typeface="Wingdings" pitchFamily="26"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68FED19-0020-244A-B8BC-9C781E99D149}" type="slidenum">
              <a:rPr lang="en-US"/>
              <a:pPr>
                <a:defRPr/>
              </a:pPr>
              <a:t>‹#›</a:t>
            </a:fld>
            <a:endParaRPr lang="en-US"/>
          </a:p>
        </p:txBody>
      </p:sp>
    </p:spTree>
    <p:extLst>
      <p:ext uri="{BB962C8B-B14F-4D97-AF65-F5344CB8AC3E}">
        <p14:creationId xmlns:p14="http://schemas.microsoft.com/office/powerpoint/2010/main" val="20664968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b="1" i="0">
                <a:cs typeface="Arial" panose="020B0604020202020204" pitchFamily="34" charset="0"/>
              </a:defRPr>
            </a:lvl1pPr>
          </a:lstStyle>
          <a:p>
            <a:pPr>
              <a:defRPr/>
            </a:pPr>
            <a:fld id="{E8CF1EB7-CA46-CA4B-BD9C-063522A155A6}" type="datetimeFigureOut">
              <a:rPr lang="en-US" smtClean="0">
                <a:latin typeface="Calibri"/>
              </a:rPr>
              <a:pPr>
                <a:defRPr/>
              </a:pPr>
              <a:t>3/14/24</a:t>
            </a:fld>
            <a:endParaRPr lang="en-US" dirty="0">
              <a:latin typeface="Calibri"/>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lvl1pPr>
              <a:defRPr b="1" i="0">
                <a:cs typeface="Arial" panose="020B0604020202020204" pitchFamily="34" charset="0"/>
              </a:defRPr>
            </a:lvl1pPr>
          </a:lstStyle>
          <a:p>
            <a:pPr>
              <a:defRPr/>
            </a:pPr>
            <a:fld id="{3A81F1A0-283A-9E48-B9B5-B61800A6FBBD}" type="slidenum">
              <a:rPr lang="en-US" smtClean="0">
                <a:latin typeface="Calibri"/>
              </a:rPr>
              <a:pPr>
                <a:defRPr/>
              </a:pPr>
              <a:t>‹#›</a:t>
            </a:fld>
            <a:endParaRPr lang="en-US" dirty="0">
              <a:latin typeface="Calibri"/>
            </a:endParaRPr>
          </a:p>
        </p:txBody>
      </p:sp>
    </p:spTree>
    <p:extLst>
      <p:ext uri="{BB962C8B-B14F-4D97-AF65-F5344CB8AC3E}">
        <p14:creationId xmlns:p14="http://schemas.microsoft.com/office/powerpoint/2010/main" val="53943243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97543659"/>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74672534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514874323"/>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3800637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26578039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90144216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53051510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9176976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26319164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53F79D39-30E0-564B-892C-D942DE15D6AC}" type="slidenum">
              <a:rPr lang="en-US"/>
              <a:pPr>
                <a:defRPr/>
              </a:pPr>
              <a:t>‹#›</a:t>
            </a:fld>
            <a:endParaRPr lang="en-US"/>
          </a:p>
        </p:txBody>
      </p:sp>
    </p:spTree>
    <p:extLst>
      <p:ext uri="{BB962C8B-B14F-4D97-AF65-F5344CB8AC3E}">
        <p14:creationId xmlns:p14="http://schemas.microsoft.com/office/powerpoint/2010/main" val="3997961022"/>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79732103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50466713"/>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1660694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246778143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p>
        </p:txBody>
      </p:sp>
      <p:sp>
        <p:nvSpPr>
          <p:cNvPr id="3" name="Rectangle 5"/>
          <p:cNvSpPr>
            <a:spLocks noGrp="1" noChangeArrowheads="1"/>
          </p:cNvSpPr>
          <p:nvPr>
            <p:ph type="ftr" sz="quarter" idx="11"/>
          </p:nvPr>
        </p:nvSpPr>
        <p:spPr>
          <a:ln/>
        </p:spPr>
        <p:txBody>
          <a:bodyPr/>
          <a:lstStyle>
            <a:lvl1pPr>
              <a:defRPr/>
            </a:lvl1pPr>
          </a:lstStyle>
          <a:p>
            <a:pPr>
              <a:defRPr/>
            </a:pPr>
            <a:endParaRPr lang="en-GB"/>
          </a:p>
        </p:txBody>
      </p:sp>
      <p:sp>
        <p:nvSpPr>
          <p:cNvPr id="4" name="Rectangle 6"/>
          <p:cNvSpPr>
            <a:spLocks noGrp="1" noChangeArrowheads="1"/>
          </p:cNvSpPr>
          <p:nvPr>
            <p:ph type="sldNum" sz="quarter" idx="12"/>
          </p:nvPr>
        </p:nvSpPr>
        <p:spPr>
          <a:ln/>
        </p:spPr>
        <p:txBody>
          <a:bodyPr/>
          <a:lstStyle>
            <a:lvl1pPr>
              <a:defRPr/>
            </a:lvl1pPr>
          </a:lstStyle>
          <a:p>
            <a:pPr>
              <a:defRPr/>
            </a:pPr>
            <a:fld id="{37C960C3-C098-8C49-87DA-292DA6F71F00}" type="slidenum">
              <a:rPr lang="en-GB"/>
              <a:pPr>
                <a:defRPr/>
              </a:pPr>
              <a:t>‹#›</a:t>
            </a:fld>
            <a:endParaRPr lang="en-GB"/>
          </a:p>
        </p:txBody>
      </p:sp>
    </p:spTree>
    <p:extLst>
      <p:ext uri="{BB962C8B-B14F-4D97-AF65-F5344CB8AC3E}">
        <p14:creationId xmlns:p14="http://schemas.microsoft.com/office/powerpoint/2010/main" val="123152172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9675649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178193372"/>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0EB2CE6-1F52-4D42-B5C3-39A8A8AADFE3}"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0614704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0EB2CE6-1F52-4D42-B5C3-39A8A8AADFE3}"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76616152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0EB2CE6-1F52-4D42-B5C3-39A8A8AADFE3}" type="datetimeFigureOut">
              <a:rPr lang="en-US" smtClean="0"/>
              <a:t>3/14/24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1012882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83495E72-EB9A-844C-8216-1C33C10D9152}" type="slidenum">
              <a:rPr lang="en-US"/>
              <a:pPr>
                <a:defRPr/>
              </a:pPr>
              <a:t>‹#›</a:t>
            </a:fld>
            <a:endParaRPr lang="en-US"/>
          </a:p>
        </p:txBody>
      </p:sp>
    </p:spTree>
    <p:extLst>
      <p:ext uri="{BB962C8B-B14F-4D97-AF65-F5344CB8AC3E}">
        <p14:creationId xmlns:p14="http://schemas.microsoft.com/office/powerpoint/2010/main" val="3624571517"/>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0EB2CE6-1F52-4D42-B5C3-39A8A8AADFE3}" type="datetimeFigureOut">
              <a:rPr lang="en-US" smtClean="0"/>
              <a:t>3/14/24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3607675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EB2CE6-1F52-4D42-B5C3-39A8A8AADFE3}" type="datetimeFigureOut">
              <a:rPr lang="en-US" smtClean="0"/>
              <a:t>3/14/24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1637550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6867180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0EB2CE6-1F52-4D42-B5C3-39A8A8AADFE3}" type="datetimeFigureOut">
              <a:rPr lang="en-US" smtClean="0"/>
              <a:t>3/14/24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303507891"/>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34710505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0EB2CE6-1F52-4D42-B5C3-39A8A8AADFE3}" type="datetimeFigureOut">
              <a:rPr lang="en-US" smtClean="0"/>
              <a:t>3/14/24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89BA5F3-DBB1-0F4C-B7F9-89DBBDB57F4A}" type="slidenum">
              <a:rPr lang="en-US" smtClean="0"/>
              <a:t>‹#›</a:t>
            </a:fld>
            <a:endParaRPr lang="en-US"/>
          </a:p>
        </p:txBody>
      </p:sp>
    </p:spTree>
    <p:extLst>
      <p:ext uri="{BB962C8B-B14F-4D97-AF65-F5344CB8AC3E}">
        <p14:creationId xmlns:p14="http://schemas.microsoft.com/office/powerpoint/2010/main" val="255476098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1216170227"/>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8534549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322937277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426736293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06BC48E-DC11-604B-B3E1-4CCA5D3B58EB}" type="slidenum">
              <a:rPr lang="en-US"/>
              <a:pPr>
                <a:defRPr/>
              </a:pPr>
              <a:t>‹#›</a:t>
            </a:fld>
            <a:endParaRPr lang="en-US"/>
          </a:p>
        </p:txBody>
      </p:sp>
    </p:spTree>
    <p:extLst>
      <p:ext uri="{BB962C8B-B14F-4D97-AF65-F5344CB8AC3E}">
        <p14:creationId xmlns:p14="http://schemas.microsoft.com/office/powerpoint/2010/main" val="291510173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354682222"/>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30272872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92685079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728855754"/>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986232672"/>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5932328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292907220"/>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89770505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20747031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grpSp>
          <p:nvGrpSpPr>
            <p:cNvPr id="5" name="Group 3"/>
            <p:cNvGrpSpPr>
              <a:grpSpLocks/>
            </p:cNvGrpSpPr>
            <p:nvPr userDrawn="1"/>
          </p:nvGrpSpPr>
          <p:grpSpPr bwMode="auto">
            <a:xfrm>
              <a:off x="0" y="0"/>
              <a:ext cx="5568" cy="4320"/>
              <a:chOff x="0" y="0"/>
              <a:chExt cx="5568" cy="4320"/>
            </a:xfrm>
          </p:grpSpPr>
          <p:grpSp>
            <p:nvGrpSpPr>
              <p:cNvPr id="9" name="Group 4"/>
              <p:cNvGrpSpPr>
                <a:grpSpLocks/>
              </p:cNvGrpSpPr>
              <p:nvPr userDrawn="1"/>
            </p:nvGrpSpPr>
            <p:grpSpPr bwMode="auto">
              <a:xfrm>
                <a:off x="0" y="0"/>
                <a:ext cx="3216" cy="3072"/>
                <a:chOff x="0" y="0"/>
                <a:chExt cx="2928" cy="2784"/>
              </a:xfrm>
            </p:grpSpPr>
            <p:sp>
              <p:nvSpPr>
                <p:cNvPr id="22" name="Oval 5"/>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3" name="Oval 6"/>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4" name="Oval 7"/>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5" name="Oval 8"/>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6" name="Oval 9"/>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 name="Group 10"/>
              <p:cNvGrpSpPr>
                <a:grpSpLocks/>
              </p:cNvGrpSpPr>
              <p:nvPr userDrawn="1"/>
            </p:nvGrpSpPr>
            <p:grpSpPr bwMode="auto">
              <a:xfrm>
                <a:off x="2016" y="2016"/>
                <a:ext cx="2448" cy="2304"/>
                <a:chOff x="0" y="0"/>
                <a:chExt cx="2928" cy="2784"/>
              </a:xfrm>
            </p:grpSpPr>
            <p:sp>
              <p:nvSpPr>
                <p:cNvPr id="17" name="Oval 11"/>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8" name="Oval 12"/>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9" name="Oval 13"/>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0" name="Oval 14"/>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21" name="Oval 15"/>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1" name="Group 16"/>
              <p:cNvGrpSpPr>
                <a:grpSpLocks/>
              </p:cNvGrpSpPr>
              <p:nvPr userDrawn="1"/>
            </p:nvGrpSpPr>
            <p:grpSpPr bwMode="auto">
              <a:xfrm>
                <a:off x="2832" y="96"/>
                <a:ext cx="2736" cy="2592"/>
                <a:chOff x="0" y="0"/>
                <a:chExt cx="2928" cy="2784"/>
              </a:xfrm>
            </p:grpSpPr>
            <p:sp>
              <p:nvSpPr>
                <p:cNvPr id="12" name="Oval 17"/>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3" name="Oval 18"/>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4" name="Oval 19"/>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5" name="Oval 20"/>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6" name="Oval 21"/>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6" name="Line 22"/>
            <p:cNvSpPr>
              <a:spLocks noChangeShapeType="1"/>
            </p:cNvSpPr>
            <p:nvPr userDrawn="1"/>
          </p:nvSpPr>
          <p:spPr bwMode="auto">
            <a:xfrm flipH="1">
              <a:off x="0" y="1536"/>
              <a:ext cx="1584" cy="2160"/>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7" name="Line 23"/>
            <p:cNvSpPr>
              <a:spLocks noChangeShapeType="1"/>
            </p:cNvSpPr>
            <p:nvPr userDrawn="1"/>
          </p:nvSpPr>
          <p:spPr bwMode="auto">
            <a:xfrm>
              <a:off x="4176" y="1392"/>
              <a:ext cx="1584" cy="1728"/>
            </a:xfrm>
            <a:prstGeom prst="line">
              <a:avLst/>
            </a:prstGeom>
            <a:noFill/>
            <a:ln w="9525">
              <a:solidFill>
                <a:schemeClr val="accent1"/>
              </a:solidFill>
              <a:prstDash val="dash"/>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sp>
          <p:nvSpPr>
            <p:cNvPr id="8" name="Line 24"/>
            <p:cNvSpPr>
              <a:spLocks noChangeShapeType="1"/>
            </p:cNvSpPr>
            <p:nvPr userDrawn="1"/>
          </p:nvSpPr>
          <p:spPr bwMode="auto">
            <a:xfrm flipV="1">
              <a:off x="3216" y="0"/>
              <a:ext cx="240" cy="3120"/>
            </a:xfrm>
            <a:prstGeom prst="line">
              <a:avLst/>
            </a:prstGeom>
            <a:noFill/>
            <a:ln w="9525">
              <a:solidFill>
                <a:schemeClr val="accent1"/>
              </a:solidFill>
              <a:round/>
              <a:headEnd/>
              <a:tailEnd/>
            </a:ln>
            <a:extLst>
              <a:ext uri="{909E8E84-426E-40dd-AFC4-6F175D3DCCD1}">
                <a14:hiddenFill xmlns:a14="http://schemas.microsoft.com/office/drawing/2010/main" xmlns="">
                  <a:noFill/>
                </a14:hiddenFill>
              </a:ext>
            </a:extLst>
          </p:spPr>
          <p:txBody>
            <a:bodyPr wrap="none" anchor="ctr"/>
            <a:lstStyle/>
            <a:p>
              <a:pPr eaLnBrk="1" hangingPunct="1"/>
              <a:endParaRPr lang="en-US" sz="2400">
                <a:solidFill>
                  <a:srgbClr val="EAEAEA"/>
                </a:solidFill>
                <a:latin typeface="Times New Roman" charset="0"/>
              </a:endParaRPr>
            </a:p>
          </p:txBody>
        </p:sp>
      </p:grpSp>
      <p:sp>
        <p:nvSpPr>
          <p:cNvPr id="76825" name="Rectangle 25"/>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76826" name="Rectangle 26"/>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27" name="Rectangle 27"/>
          <p:cNvSpPr>
            <a:spLocks noGrp="1" noChangeArrowheads="1"/>
          </p:cNvSpPr>
          <p:nvPr>
            <p:ph type="dt" sz="half" idx="10"/>
          </p:nvPr>
        </p:nvSpPr>
        <p:spPr/>
        <p:txBody>
          <a:bodyPr/>
          <a:lstStyle>
            <a:lvl1pPr>
              <a:defRPr b="0"/>
            </a:lvl1pPr>
          </a:lstStyle>
          <a:p>
            <a:pPr>
              <a:defRPr/>
            </a:pPr>
            <a:endParaRPr lang="en-US">
              <a:solidFill>
                <a:srgbClr val="EAEAEA"/>
              </a:solidFill>
            </a:endParaRPr>
          </a:p>
        </p:txBody>
      </p:sp>
      <p:sp>
        <p:nvSpPr>
          <p:cNvPr id="28" name="Rectangle 28"/>
          <p:cNvSpPr>
            <a:spLocks noGrp="1" noChangeArrowheads="1"/>
          </p:cNvSpPr>
          <p:nvPr>
            <p:ph type="ftr" sz="quarter" idx="11"/>
          </p:nvPr>
        </p:nvSpPr>
        <p:spPr/>
        <p:txBody>
          <a:bodyPr/>
          <a:lstStyle>
            <a:lvl1pPr>
              <a:defRPr b="0"/>
            </a:lvl1pPr>
          </a:lstStyle>
          <a:p>
            <a:pPr>
              <a:defRPr/>
            </a:pPr>
            <a:endParaRPr lang="en-US">
              <a:solidFill>
                <a:srgbClr val="EAEAEA"/>
              </a:solidFill>
            </a:endParaRPr>
          </a:p>
        </p:txBody>
      </p:sp>
      <p:sp>
        <p:nvSpPr>
          <p:cNvPr id="29" name="Rectangle 29"/>
          <p:cNvSpPr>
            <a:spLocks noGrp="1" noChangeArrowheads="1"/>
          </p:cNvSpPr>
          <p:nvPr>
            <p:ph type="sldNum" sz="quarter" idx="12"/>
          </p:nvPr>
        </p:nvSpPr>
        <p:spPr/>
        <p:txBody>
          <a:bodyPr/>
          <a:lstStyle>
            <a:lvl1pPr>
              <a:defRPr b="0"/>
            </a:lvl1pPr>
          </a:lstStyle>
          <a:p>
            <a:pPr>
              <a:defRPr/>
            </a:pPr>
            <a:fld id="{9A14E27E-6235-7A4B-A1A8-1D574106C1E6}"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0549820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B0525BD4-4230-494E-AE6B-30609049BB5D}" type="slidenum">
              <a:rPr lang="en-US"/>
              <a:pPr>
                <a:defRPr/>
              </a:pPr>
              <a:t>‹#›</a:t>
            </a:fld>
            <a:endParaRPr lang="en-US"/>
          </a:p>
        </p:txBody>
      </p:sp>
    </p:spTree>
    <p:extLst>
      <p:ext uri="{BB962C8B-B14F-4D97-AF65-F5344CB8AC3E}">
        <p14:creationId xmlns:p14="http://schemas.microsoft.com/office/powerpoint/2010/main" val="94664491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60AC5BC-5E63-E54E-BBD7-3C20DE55FFB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975157546"/>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D1F172B7-6EC2-B148-8972-E5EBFEB0A3D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82621524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4ACBF059-2637-1241-B23C-24E3BF10F79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5550776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8"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9" name="Rectangle 25"/>
          <p:cNvSpPr>
            <a:spLocks noGrp="1" noChangeArrowheads="1"/>
          </p:cNvSpPr>
          <p:nvPr>
            <p:ph type="sldNum" sz="quarter" idx="12"/>
          </p:nvPr>
        </p:nvSpPr>
        <p:spPr>
          <a:ln/>
        </p:spPr>
        <p:txBody>
          <a:bodyPr/>
          <a:lstStyle>
            <a:lvl1pPr>
              <a:defRPr/>
            </a:lvl1pPr>
          </a:lstStyle>
          <a:p>
            <a:pPr>
              <a:defRPr/>
            </a:pPr>
            <a:fld id="{150CF311-AE43-9B43-86F5-8A7EC4BD956C}"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2112139164"/>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4"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5" name="Rectangle 25"/>
          <p:cNvSpPr>
            <a:spLocks noGrp="1" noChangeArrowheads="1"/>
          </p:cNvSpPr>
          <p:nvPr>
            <p:ph type="sldNum" sz="quarter" idx="12"/>
          </p:nvPr>
        </p:nvSpPr>
        <p:spPr>
          <a:ln/>
        </p:spPr>
        <p:txBody>
          <a:bodyPr/>
          <a:lstStyle>
            <a:lvl1pPr>
              <a:defRPr/>
            </a:lvl1pPr>
          </a:lstStyle>
          <a:p>
            <a:pPr>
              <a:defRPr/>
            </a:pPr>
            <a:fld id="{53472329-0A71-5D47-96EB-030773F72C8F}"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02979558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3"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4" name="Rectangle 25"/>
          <p:cNvSpPr>
            <a:spLocks noGrp="1" noChangeArrowheads="1"/>
          </p:cNvSpPr>
          <p:nvPr>
            <p:ph type="sldNum" sz="quarter" idx="12"/>
          </p:nvPr>
        </p:nvSpPr>
        <p:spPr>
          <a:ln/>
        </p:spPr>
        <p:txBody>
          <a:bodyPr/>
          <a:lstStyle>
            <a:lvl1pPr>
              <a:defRPr/>
            </a:lvl1pPr>
          </a:lstStyle>
          <a:p>
            <a:pPr>
              <a:defRPr/>
            </a:pPr>
            <a:fld id="{5CDE3E5A-0A54-4C44-8DE6-51FE32BBE000}"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80369704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B01E7997-A382-944E-B2AB-E0FF8DDF1D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424895715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6"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7" name="Rectangle 25"/>
          <p:cNvSpPr>
            <a:spLocks noGrp="1" noChangeArrowheads="1"/>
          </p:cNvSpPr>
          <p:nvPr>
            <p:ph type="sldNum" sz="quarter" idx="12"/>
          </p:nvPr>
        </p:nvSpPr>
        <p:spPr>
          <a:ln/>
        </p:spPr>
        <p:txBody>
          <a:bodyPr/>
          <a:lstStyle>
            <a:lvl1pPr>
              <a:defRPr/>
            </a:lvl1pPr>
          </a:lstStyle>
          <a:p>
            <a:pPr>
              <a:defRPr/>
            </a:pPr>
            <a:fld id="{95193BEA-5F57-AF46-96FA-A12BEEFCCF5D}"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29506902"/>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5E37FA4B-C7DE-A84C-8FB7-4D8FE976755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3166658448"/>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48BED93A-0FA7-9949-844E-CDCFADDD3788}"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10021618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00B832B2-760A-C649-982D-8C06807ABEF5}" type="slidenum">
              <a:rPr lang="en-US"/>
              <a:pPr>
                <a:defRPr/>
              </a:pPr>
              <a:t>‹#›</a:t>
            </a:fld>
            <a:endParaRPr lang="en-US"/>
          </a:p>
        </p:txBody>
      </p:sp>
    </p:spTree>
    <p:extLst>
      <p:ext uri="{BB962C8B-B14F-4D97-AF65-F5344CB8AC3E}">
        <p14:creationId xmlns:p14="http://schemas.microsoft.com/office/powerpoint/2010/main" val="428315871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cs typeface="Arial" panose="020B0604020202020204" pitchFamily="34" charset="0"/>
              </a:defRPr>
            </a:lvl1pPr>
          </a:lstStyle>
          <a:p>
            <a:pPr lvl="0"/>
            <a:endParaRPr lang="en-US" noProof="0" dirty="0"/>
          </a:p>
        </p:txBody>
      </p:sp>
      <p:sp>
        <p:nvSpPr>
          <p:cNvPr id="4" name="Rectangle 23"/>
          <p:cNvSpPr>
            <a:spLocks noGrp="1" noChangeArrowheads="1"/>
          </p:cNvSpPr>
          <p:nvPr>
            <p:ph type="dt" sz="half" idx="10"/>
          </p:nvPr>
        </p:nvSpPr>
        <p:spPr>
          <a:ln/>
        </p:spPr>
        <p:txBody>
          <a:bodyPr/>
          <a:lstStyle>
            <a:lvl1pPr>
              <a:defRPr/>
            </a:lvl1pPr>
          </a:lstStyle>
          <a:p>
            <a:pPr>
              <a:defRPr/>
            </a:pPr>
            <a:endParaRPr lang="en-US">
              <a:solidFill>
                <a:srgbClr val="EAEAEA"/>
              </a:solidFill>
            </a:endParaRPr>
          </a:p>
        </p:txBody>
      </p:sp>
      <p:sp>
        <p:nvSpPr>
          <p:cNvPr id="5" name="Rectangle 24"/>
          <p:cNvSpPr>
            <a:spLocks noGrp="1" noChangeArrowheads="1"/>
          </p:cNvSpPr>
          <p:nvPr>
            <p:ph type="ftr" sz="quarter" idx="11"/>
          </p:nvPr>
        </p:nvSpPr>
        <p:spPr>
          <a:ln/>
        </p:spPr>
        <p:txBody>
          <a:bodyPr/>
          <a:lstStyle>
            <a:lvl1pPr>
              <a:defRPr/>
            </a:lvl1pPr>
          </a:lstStyle>
          <a:p>
            <a:pPr>
              <a:defRPr/>
            </a:pPr>
            <a:endParaRPr lang="en-US">
              <a:solidFill>
                <a:srgbClr val="EAEAEA"/>
              </a:solidFill>
            </a:endParaRPr>
          </a:p>
        </p:txBody>
      </p:sp>
      <p:sp>
        <p:nvSpPr>
          <p:cNvPr id="6" name="Rectangle 25"/>
          <p:cNvSpPr>
            <a:spLocks noGrp="1" noChangeArrowheads="1"/>
          </p:cNvSpPr>
          <p:nvPr>
            <p:ph type="sldNum" sz="quarter" idx="12"/>
          </p:nvPr>
        </p:nvSpPr>
        <p:spPr>
          <a:ln/>
        </p:spPr>
        <p:txBody>
          <a:bodyPr/>
          <a:lstStyle>
            <a:lvl1pPr>
              <a:defRPr/>
            </a:lvl1pPr>
          </a:lstStyle>
          <a:p>
            <a:pPr>
              <a:defRPr/>
            </a:pPr>
            <a:fld id="{82F741D8-2FD5-E345-9D67-88D6A6329D03}" type="slidenum">
              <a:rPr lang="en-US">
                <a:solidFill>
                  <a:srgbClr val="EAEAEA"/>
                </a:solidFill>
              </a:rPr>
              <a:pPr>
                <a:defRPr/>
              </a:pPr>
              <a:t>‹#›</a:t>
            </a:fld>
            <a:endParaRPr lang="en-US">
              <a:solidFill>
                <a:srgbClr val="EAEAEA"/>
              </a:solidFill>
            </a:endParaRPr>
          </a:p>
        </p:txBody>
      </p:sp>
    </p:spTree>
    <p:extLst>
      <p:ext uri="{BB962C8B-B14F-4D97-AF65-F5344CB8AC3E}">
        <p14:creationId xmlns:p14="http://schemas.microsoft.com/office/powerpoint/2010/main" val="59939614"/>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28600" y="3124200"/>
            <a:ext cx="8564563" cy="390525"/>
            <a:chOff x="144" y="1968"/>
            <a:chExt cx="5395" cy="246"/>
          </a:xfrm>
        </p:grpSpPr>
        <p:sp>
          <p:nvSpPr>
            <p:cNvPr id="5" name="Freeform 3"/>
            <p:cNvSpPr>
              <a:spLocks/>
            </p:cNvSpPr>
            <p:nvPr userDrawn="1"/>
          </p:nvSpPr>
          <p:spPr bwMode="auto">
            <a:xfrm rot="-5400000" flipH="1" flipV="1">
              <a:off x="2794" y="-586"/>
              <a:ext cx="96" cy="5395"/>
            </a:xfrm>
            <a:custGeom>
              <a:avLst/>
              <a:gdLst>
                <a:gd name="T0" fmla="*/ 0 w 1699"/>
                <a:gd name="T1" fmla="*/ 10721 h 3264"/>
                <a:gd name="T2" fmla="*/ 0 w 1699"/>
                <a:gd name="T3" fmla="*/ 3569 h 3264"/>
                <a:gd name="T4" fmla="*/ 0 w 1699"/>
                <a:gd name="T5" fmla="*/ 656 h 3264"/>
                <a:gd name="T6" fmla="*/ 0 w 1699"/>
                <a:gd name="T7" fmla="*/ 656 h 3264"/>
                <a:gd name="T8" fmla="*/ 0 w 1699"/>
                <a:gd name="T9" fmla="*/ 208 h 3264"/>
                <a:gd name="T10" fmla="*/ 0 w 1699"/>
                <a:gd name="T11" fmla="*/ 506 h 3264"/>
                <a:gd name="T12" fmla="*/ 0 w 1699"/>
                <a:gd name="T13" fmla="*/ 3256 h 3264"/>
                <a:gd name="T14" fmla="*/ 0 w 1699"/>
                <a:gd name="T15" fmla="*/ 8278 h 3264"/>
                <a:gd name="T16" fmla="*/ 0 w 1699"/>
                <a:gd name="T17" fmla="*/ 15018 h 3264"/>
                <a:gd name="T18" fmla="*/ 0 w 1699"/>
                <a:gd name="T19" fmla="*/ 23995 h 3264"/>
                <a:gd name="T20" fmla="*/ 0 w 1699"/>
                <a:gd name="T21" fmla="*/ 32238 h 3264"/>
                <a:gd name="T22" fmla="*/ 0 w 1699"/>
                <a:gd name="T23" fmla="*/ 45510 h 3264"/>
                <a:gd name="T24" fmla="*/ 0 w 1699"/>
                <a:gd name="T25" fmla="*/ 57710 h 3264"/>
                <a:gd name="T26" fmla="*/ 0 w 1699"/>
                <a:gd name="T27" fmla="*/ 62304 h 3264"/>
                <a:gd name="T28" fmla="*/ 0 w 1699"/>
                <a:gd name="T29" fmla="*/ 65943 h 3264"/>
                <a:gd name="T30" fmla="*/ 0 w 1699"/>
                <a:gd name="T31" fmla="*/ 65943 h 3264"/>
                <a:gd name="T32" fmla="*/ 0 w 1699"/>
                <a:gd name="T33" fmla="*/ 65338 h 3264"/>
                <a:gd name="T34" fmla="*/ 0 w 1699"/>
                <a:gd name="T35" fmla="*/ 66249 h 3264"/>
                <a:gd name="T36" fmla="*/ 0 w 1699"/>
                <a:gd name="T37" fmla="*/ 64581 h 3264"/>
                <a:gd name="T38" fmla="*/ 0 w 1699"/>
                <a:gd name="T39" fmla="*/ 60153 h 3264"/>
                <a:gd name="T40" fmla="*/ 0 w 1699"/>
                <a:gd name="T41" fmla="*/ 54061 h 3264"/>
                <a:gd name="T42" fmla="*/ 0 w 1699"/>
                <a:gd name="T43" fmla="*/ 45510 h 3264"/>
                <a:gd name="T44" fmla="*/ 0 w 1699"/>
                <a:gd name="T45" fmla="*/ 36975 h 3264"/>
                <a:gd name="T46" fmla="*/ 0 w 1699"/>
                <a:gd name="T47" fmla="*/ 25676 h 3264"/>
                <a:gd name="T48" fmla="*/ 0 w 1699"/>
                <a:gd name="T49" fmla="*/ 18654 h 3264"/>
                <a:gd name="T50" fmla="*/ 0 w 1699"/>
                <a:gd name="T51" fmla="*/ 10721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grpSp>
          <p:nvGrpSpPr>
            <p:cNvPr id="6" name="Group 4"/>
            <p:cNvGrpSpPr>
              <a:grpSpLocks/>
            </p:cNvGrpSpPr>
            <p:nvPr userDrawn="1"/>
          </p:nvGrpSpPr>
          <p:grpSpPr bwMode="auto">
            <a:xfrm>
              <a:off x="2400" y="1968"/>
              <a:ext cx="768" cy="246"/>
              <a:chOff x="1797" y="3074"/>
              <a:chExt cx="2346" cy="655"/>
            </a:xfrm>
          </p:grpSpPr>
          <p:grpSp>
            <p:nvGrpSpPr>
              <p:cNvPr id="7" name="Group 5"/>
              <p:cNvGrpSpPr>
                <a:grpSpLocks/>
              </p:cNvGrpSpPr>
              <p:nvPr/>
            </p:nvGrpSpPr>
            <p:grpSpPr bwMode="auto">
              <a:xfrm>
                <a:off x="1797" y="3074"/>
                <a:ext cx="2346" cy="655"/>
                <a:chOff x="1865" y="1810"/>
                <a:chExt cx="2346" cy="655"/>
              </a:xfrm>
            </p:grpSpPr>
            <p:sp>
              <p:nvSpPr>
                <p:cNvPr id="11" name="Freeform 6"/>
                <p:cNvSpPr>
                  <a:spLocks/>
                </p:cNvSpPr>
                <p:nvPr/>
              </p:nvSpPr>
              <p:spPr bwMode="auto">
                <a:xfrm>
                  <a:off x="2051" y="2007"/>
                  <a:ext cx="2160" cy="458"/>
                </a:xfrm>
                <a:custGeom>
                  <a:avLst/>
                  <a:gdLst>
                    <a:gd name="T0" fmla="*/ 7 w 2161"/>
                    <a:gd name="T1" fmla="*/ 139 h 457"/>
                    <a:gd name="T2" fmla="*/ 89 w 2161"/>
                    <a:gd name="T3" fmla="*/ 272 h 457"/>
                    <a:gd name="T4" fmla="*/ 187 w 2161"/>
                    <a:gd name="T5" fmla="*/ 339 h 457"/>
                    <a:gd name="T6" fmla="*/ 351 w 2161"/>
                    <a:gd name="T7" fmla="*/ 309 h 457"/>
                    <a:gd name="T8" fmla="*/ 561 w 2161"/>
                    <a:gd name="T9" fmla="*/ 287 h 457"/>
                    <a:gd name="T10" fmla="*/ 852 w 2161"/>
                    <a:gd name="T11" fmla="*/ 265 h 457"/>
                    <a:gd name="T12" fmla="*/ 1161 w 2161"/>
                    <a:gd name="T13" fmla="*/ 265 h 457"/>
                    <a:gd name="T14" fmla="*/ 1535 w 2161"/>
                    <a:gd name="T15" fmla="*/ 324 h 457"/>
                    <a:gd name="T16" fmla="*/ 1752 w 2161"/>
                    <a:gd name="T17" fmla="*/ 407 h 457"/>
                    <a:gd name="T18" fmla="*/ 1901 w 2161"/>
                    <a:gd name="T19" fmla="*/ 459 h 457"/>
                    <a:gd name="T20" fmla="*/ 2043 w 2161"/>
                    <a:gd name="T21" fmla="*/ 429 h 457"/>
                    <a:gd name="T22" fmla="*/ 2103 w 2161"/>
                    <a:gd name="T23" fmla="*/ 354 h 457"/>
                    <a:gd name="T24" fmla="*/ 2103 w 2161"/>
                    <a:gd name="T25" fmla="*/ 257 h 457"/>
                    <a:gd name="T26" fmla="*/ 1998 w 2161"/>
                    <a:gd name="T27" fmla="*/ 154 h 457"/>
                    <a:gd name="T28" fmla="*/ 1161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12" name="Freeform 7"/>
                <p:cNvSpPr>
                  <a:spLocks/>
                </p:cNvSpPr>
                <p:nvPr/>
              </p:nvSpPr>
              <p:spPr bwMode="auto">
                <a:xfrm>
                  <a:off x="1865" y="1810"/>
                  <a:ext cx="2340" cy="586"/>
                </a:xfrm>
                <a:custGeom>
                  <a:avLst/>
                  <a:gdLst>
                    <a:gd name="T0" fmla="*/ 506 w 2341"/>
                    <a:gd name="T1" fmla="*/ 447 h 585"/>
                    <a:gd name="T2" fmla="*/ 274 w 2341"/>
                    <a:gd name="T3" fmla="*/ 521 h 585"/>
                    <a:gd name="T4" fmla="*/ 72 w 2341"/>
                    <a:gd name="T5" fmla="*/ 492 h 585"/>
                    <a:gd name="T6" fmla="*/ 5 w 2341"/>
                    <a:gd name="T7" fmla="*/ 379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1 w 2341"/>
                    <a:gd name="T19" fmla="*/ 7 h 585"/>
                    <a:gd name="T20" fmla="*/ 1772 w 2341"/>
                    <a:gd name="T21" fmla="*/ 7 h 585"/>
                    <a:gd name="T22" fmla="*/ 2198 w 2341"/>
                    <a:gd name="T23" fmla="*/ 52 h 585"/>
                    <a:gd name="T24" fmla="*/ 2281 w 2341"/>
                    <a:gd name="T25" fmla="*/ 111 h 585"/>
                    <a:gd name="T26" fmla="*/ 2326 w 2341"/>
                    <a:gd name="T27" fmla="*/ 246 h 585"/>
                    <a:gd name="T28" fmla="*/ 2333 w 2341"/>
                    <a:gd name="T29" fmla="*/ 379 h 585"/>
                    <a:gd name="T30" fmla="*/ 2318 w 2341"/>
                    <a:gd name="T31" fmla="*/ 462 h 585"/>
                    <a:gd name="T32" fmla="*/ 2333 w 2341"/>
                    <a:gd name="T33" fmla="*/ 544 h 585"/>
                    <a:gd name="T34" fmla="*/ 2303 w 2341"/>
                    <a:gd name="T35" fmla="*/ 589 h 585"/>
                    <a:gd name="T36" fmla="*/ 2228 w 2341"/>
                    <a:gd name="T37" fmla="*/ 559 h 585"/>
                    <a:gd name="T38" fmla="*/ 2056 w 2341"/>
                    <a:gd name="T39" fmla="*/ 492 h 585"/>
                    <a:gd name="T40" fmla="*/ 1772 w 2341"/>
                    <a:gd name="T41" fmla="*/ 454 h 585"/>
                    <a:gd name="T42" fmla="*/ 1607 w 2341"/>
                    <a:gd name="T43" fmla="*/ 454 h 585"/>
                    <a:gd name="T44" fmla="*/ 1323 w 2341"/>
                    <a:gd name="T45" fmla="*/ 424 h 585"/>
                    <a:gd name="T46" fmla="*/ 1189 w 2341"/>
                    <a:gd name="T47" fmla="*/ 417 h 585"/>
                    <a:gd name="T48" fmla="*/ 895 w 2341"/>
                    <a:gd name="T49" fmla="*/ 432 h 585"/>
                    <a:gd name="T50" fmla="*/ 671 w 2341"/>
                    <a:gd name="T51" fmla="*/ 417 h 585"/>
                    <a:gd name="T52" fmla="*/ 506 w 2341"/>
                    <a:gd name="T53" fmla="*/ 447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grpSp>
          <p:sp>
            <p:nvSpPr>
              <p:cNvPr id="8" name="Freeform 8"/>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9" name="Freeform 9"/>
              <p:cNvSpPr>
                <a:spLocks/>
              </p:cNvSpPr>
              <p:nvPr/>
            </p:nvSpPr>
            <p:spPr bwMode="auto">
              <a:xfrm>
                <a:off x="3352" y="3074"/>
                <a:ext cx="156" cy="338"/>
              </a:xfrm>
              <a:custGeom>
                <a:avLst/>
                <a:gdLst>
                  <a:gd name="T0" fmla="*/ 84 w 157"/>
                  <a:gd name="T1" fmla="*/ 8 h 337"/>
                  <a:gd name="T2" fmla="*/ 151 w 157"/>
                  <a:gd name="T3" fmla="*/ 201 h 337"/>
                  <a:gd name="T4" fmla="*/ 136 w 157"/>
                  <a:gd name="T5" fmla="*/ 343 h 337"/>
                  <a:gd name="T6" fmla="*/ 0 w 157"/>
                  <a:gd name="T7" fmla="*/ 0 h 337"/>
                  <a:gd name="T8" fmla="*/ 84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10" name="Freeform 10"/>
              <p:cNvSpPr>
                <a:spLocks/>
              </p:cNvSpPr>
              <p:nvPr/>
            </p:nvSpPr>
            <p:spPr bwMode="auto">
              <a:xfrm>
                <a:off x="3306" y="3127"/>
                <a:ext cx="809" cy="397"/>
              </a:xfrm>
              <a:custGeom>
                <a:avLst/>
                <a:gdLst>
                  <a:gd name="T0" fmla="*/ 0 w 808"/>
                  <a:gd name="T1" fmla="*/ 372 h 396"/>
                  <a:gd name="T2" fmla="*/ 105 w 808"/>
                  <a:gd name="T3" fmla="*/ 372 h 396"/>
                  <a:gd name="T4" fmla="*/ 255 w 808"/>
                  <a:gd name="T5" fmla="*/ 312 h 396"/>
                  <a:gd name="T6" fmla="*/ 477 w 808"/>
                  <a:gd name="T7" fmla="*/ 112 h 396"/>
                  <a:gd name="T8" fmla="*/ 307 w 808"/>
                  <a:gd name="T9" fmla="*/ 67 h 396"/>
                  <a:gd name="T10" fmla="*/ 232 w 808"/>
                  <a:gd name="T11" fmla="*/ 22 h 396"/>
                  <a:gd name="T12" fmla="*/ 352 w 808"/>
                  <a:gd name="T13" fmla="*/ 22 h 396"/>
                  <a:gd name="T14" fmla="*/ 530 w 808"/>
                  <a:gd name="T15" fmla="*/ 74 h 396"/>
                  <a:gd name="T16" fmla="*/ 627 w 808"/>
                  <a:gd name="T17" fmla="*/ 0 h 396"/>
                  <a:gd name="T18" fmla="*/ 687 w 808"/>
                  <a:gd name="T19" fmla="*/ 0 h 396"/>
                  <a:gd name="T20" fmla="*/ 582 w 808"/>
                  <a:gd name="T21" fmla="*/ 82 h 396"/>
                  <a:gd name="T22" fmla="*/ 807 w 808"/>
                  <a:gd name="T23" fmla="*/ 134 h 396"/>
                  <a:gd name="T24" fmla="*/ 814 w 808"/>
                  <a:gd name="T25" fmla="*/ 215 h 396"/>
                  <a:gd name="T26" fmla="*/ 522 w 808"/>
                  <a:gd name="T27" fmla="*/ 134 h 396"/>
                  <a:gd name="T28" fmla="*/ 344 w 808"/>
                  <a:gd name="T29" fmla="*/ 297 h 396"/>
                  <a:gd name="T30" fmla="*/ 277 w 808"/>
                  <a:gd name="T31" fmla="*/ 350 h 396"/>
                  <a:gd name="T32" fmla="*/ 157 w 808"/>
                  <a:gd name="T33" fmla="*/ 402 h 396"/>
                  <a:gd name="T34" fmla="*/ 0 w 808"/>
                  <a:gd name="T35" fmla="*/ 372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p:cNvSpPr>
            <a:spLocks noGrp="1" noChangeArrowheads="1"/>
          </p:cNvSpPr>
          <p:nvPr>
            <p:ph type="dt" sz="half" idx="10"/>
          </p:nvPr>
        </p:nvSpPr>
        <p:spPr>
          <a:xfrm>
            <a:off x="685800" y="6324600"/>
            <a:ext cx="1905000" cy="457200"/>
          </a:xfrm>
        </p:spPr>
        <p:txBody>
          <a:bodyPr/>
          <a:lstStyle>
            <a:lvl1pPr>
              <a:defRPr/>
            </a:lvl1pPr>
          </a:lstStyle>
          <a:p>
            <a:pPr>
              <a:defRPr/>
            </a:pPr>
            <a:endParaRPr lang="en-US" dirty="0"/>
          </a:p>
        </p:txBody>
      </p:sp>
      <p:sp>
        <p:nvSpPr>
          <p:cNvPr id="14" name="Rectangle 14"/>
          <p:cNvSpPr>
            <a:spLocks noGrp="1" noChangeArrowheads="1"/>
          </p:cNvSpPr>
          <p:nvPr>
            <p:ph type="ftr" sz="quarter" idx="11"/>
          </p:nvPr>
        </p:nvSpPr>
        <p:spPr>
          <a:xfrm>
            <a:off x="3124200" y="6324600"/>
            <a:ext cx="2895600" cy="457200"/>
          </a:xfrm>
        </p:spPr>
        <p:txBody>
          <a:bodyPr/>
          <a:lstStyle>
            <a:lvl1pPr>
              <a:defRPr/>
            </a:lvl1pPr>
          </a:lstStyle>
          <a:p>
            <a:pPr>
              <a:defRPr/>
            </a:pPr>
            <a:endParaRPr lang="en-US" dirty="0"/>
          </a:p>
        </p:txBody>
      </p:sp>
      <p:sp>
        <p:nvSpPr>
          <p:cNvPr id="15" name="Rectangle 15"/>
          <p:cNvSpPr>
            <a:spLocks noGrp="1" noChangeArrowheads="1"/>
          </p:cNvSpPr>
          <p:nvPr>
            <p:ph type="sldNum" sz="quarter" idx="12"/>
          </p:nvPr>
        </p:nvSpPr>
        <p:spPr>
          <a:xfrm>
            <a:off x="6553200" y="6324600"/>
            <a:ext cx="1905000" cy="457200"/>
          </a:xfrm>
        </p:spPr>
        <p:txBody>
          <a:bodyPr/>
          <a:lstStyle>
            <a:lvl1pPr>
              <a:defRPr/>
            </a:lvl1pPr>
          </a:lstStyle>
          <a:p>
            <a:pPr>
              <a:defRPr/>
            </a:pPr>
            <a:fld id="{E06A7A6B-AAAC-204F-8F2E-05D5954F0B42}" type="slidenum">
              <a:rPr lang="en-US"/>
              <a:pPr>
                <a:defRPr/>
              </a:pPr>
              <a:t>‹#›</a:t>
            </a:fld>
            <a:endParaRPr lang="en-US" dirty="0"/>
          </a:p>
        </p:txBody>
      </p:sp>
    </p:spTree>
    <p:extLst>
      <p:ext uri="{BB962C8B-B14F-4D97-AF65-F5344CB8AC3E}">
        <p14:creationId xmlns:p14="http://schemas.microsoft.com/office/powerpoint/2010/main" val="659181661"/>
      </p:ext>
    </p:extLst>
  </p:cSld>
  <p:clrMapOvr>
    <a:masterClrMapping/>
  </p:clrMapOvr>
  <p:transition>
    <p:fade thruBlk="1"/>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C882B295-BC3D-C642-A942-8FC154FF57AB}" type="slidenum">
              <a:rPr lang="en-US"/>
              <a:pPr>
                <a:defRPr/>
              </a:pPr>
              <a:t>‹#›</a:t>
            </a:fld>
            <a:endParaRPr lang="en-US" dirty="0"/>
          </a:p>
        </p:txBody>
      </p:sp>
    </p:spTree>
    <p:extLst>
      <p:ext uri="{BB962C8B-B14F-4D97-AF65-F5344CB8AC3E}">
        <p14:creationId xmlns:p14="http://schemas.microsoft.com/office/powerpoint/2010/main" val="1121810799"/>
      </p:ext>
    </p:extLst>
  </p:cSld>
  <p:clrMapOvr>
    <a:masterClrMapping/>
  </p:clrMapOvr>
  <p:transition>
    <p:fade thruBlk="1"/>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E3056FE1-F912-7D4E-A00A-21AC03F0A98F}" type="slidenum">
              <a:rPr lang="en-US"/>
              <a:pPr>
                <a:defRPr/>
              </a:pPr>
              <a:t>‹#›</a:t>
            </a:fld>
            <a:endParaRPr lang="en-US" dirty="0"/>
          </a:p>
        </p:txBody>
      </p:sp>
    </p:spTree>
    <p:extLst>
      <p:ext uri="{BB962C8B-B14F-4D97-AF65-F5344CB8AC3E}">
        <p14:creationId xmlns:p14="http://schemas.microsoft.com/office/powerpoint/2010/main" val="2119361346"/>
      </p:ext>
    </p:extLst>
  </p:cSld>
  <p:clrMapOvr>
    <a:masterClrMapping/>
  </p:clrMapOvr>
  <p:transition>
    <p:fade thruBlk="1"/>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DC92EA6A-9D65-9F44-B98B-16CCC7B1041D}" type="slidenum">
              <a:rPr lang="en-US"/>
              <a:pPr>
                <a:defRPr/>
              </a:pPr>
              <a:t>‹#›</a:t>
            </a:fld>
            <a:endParaRPr lang="en-US" dirty="0"/>
          </a:p>
        </p:txBody>
      </p:sp>
    </p:spTree>
    <p:extLst>
      <p:ext uri="{BB962C8B-B14F-4D97-AF65-F5344CB8AC3E}">
        <p14:creationId xmlns:p14="http://schemas.microsoft.com/office/powerpoint/2010/main" val="3891927890"/>
      </p:ext>
    </p:extLst>
  </p:cSld>
  <p:clrMapOvr>
    <a:masterClrMapping/>
  </p:clrMapOvr>
  <p:transition>
    <p:fade thruBlk="1"/>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dirty="0"/>
          </a:p>
        </p:txBody>
      </p:sp>
      <p:sp>
        <p:nvSpPr>
          <p:cNvPr id="8"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9" name="Rectangle 9"/>
          <p:cNvSpPr>
            <a:spLocks noGrp="1" noChangeArrowheads="1"/>
          </p:cNvSpPr>
          <p:nvPr>
            <p:ph type="sldNum" sz="quarter" idx="12"/>
          </p:nvPr>
        </p:nvSpPr>
        <p:spPr>
          <a:ln/>
        </p:spPr>
        <p:txBody>
          <a:bodyPr/>
          <a:lstStyle>
            <a:lvl1pPr>
              <a:defRPr/>
            </a:lvl1pPr>
          </a:lstStyle>
          <a:p>
            <a:pPr>
              <a:defRPr/>
            </a:pPr>
            <a:fld id="{94FD4CFB-9AB8-244D-A7A9-8877BCDFAE79}" type="slidenum">
              <a:rPr lang="en-US"/>
              <a:pPr>
                <a:defRPr/>
              </a:pPr>
              <a:t>‹#›</a:t>
            </a:fld>
            <a:endParaRPr lang="en-US" dirty="0"/>
          </a:p>
        </p:txBody>
      </p:sp>
    </p:spTree>
    <p:extLst>
      <p:ext uri="{BB962C8B-B14F-4D97-AF65-F5344CB8AC3E}">
        <p14:creationId xmlns:p14="http://schemas.microsoft.com/office/powerpoint/2010/main" val="147078455"/>
      </p:ext>
    </p:extLst>
  </p:cSld>
  <p:clrMapOvr>
    <a:masterClrMapping/>
  </p:clrMapOvr>
  <p:transition>
    <p:fade thruBlk="1"/>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dirty="0"/>
          </a:p>
        </p:txBody>
      </p:sp>
      <p:sp>
        <p:nvSpPr>
          <p:cNvPr id="4"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5" name="Rectangle 9"/>
          <p:cNvSpPr>
            <a:spLocks noGrp="1" noChangeArrowheads="1"/>
          </p:cNvSpPr>
          <p:nvPr>
            <p:ph type="sldNum" sz="quarter" idx="12"/>
          </p:nvPr>
        </p:nvSpPr>
        <p:spPr>
          <a:ln/>
        </p:spPr>
        <p:txBody>
          <a:bodyPr/>
          <a:lstStyle>
            <a:lvl1pPr>
              <a:defRPr/>
            </a:lvl1pPr>
          </a:lstStyle>
          <a:p>
            <a:pPr>
              <a:defRPr/>
            </a:pPr>
            <a:fld id="{45802B60-D943-8D49-905B-5459C00536D0}" type="slidenum">
              <a:rPr lang="en-US"/>
              <a:pPr>
                <a:defRPr/>
              </a:pPr>
              <a:t>‹#›</a:t>
            </a:fld>
            <a:endParaRPr lang="en-US" dirty="0"/>
          </a:p>
        </p:txBody>
      </p:sp>
    </p:spTree>
    <p:extLst>
      <p:ext uri="{BB962C8B-B14F-4D97-AF65-F5344CB8AC3E}">
        <p14:creationId xmlns:p14="http://schemas.microsoft.com/office/powerpoint/2010/main" val="2674911509"/>
      </p:ext>
    </p:extLst>
  </p:cSld>
  <p:clrMapOvr>
    <a:masterClrMapping/>
  </p:clrMapOvr>
  <p:transition>
    <p:fade thruBlk="1"/>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dirty="0"/>
          </a:p>
        </p:txBody>
      </p:sp>
      <p:sp>
        <p:nvSpPr>
          <p:cNvPr id="3"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4" name="Rectangle 9"/>
          <p:cNvSpPr>
            <a:spLocks noGrp="1" noChangeArrowheads="1"/>
          </p:cNvSpPr>
          <p:nvPr>
            <p:ph type="sldNum" sz="quarter" idx="12"/>
          </p:nvPr>
        </p:nvSpPr>
        <p:spPr>
          <a:ln/>
        </p:spPr>
        <p:txBody>
          <a:bodyPr/>
          <a:lstStyle>
            <a:lvl1pPr>
              <a:defRPr/>
            </a:lvl1pPr>
          </a:lstStyle>
          <a:p>
            <a:pPr>
              <a:defRPr/>
            </a:pPr>
            <a:fld id="{43657547-0CA1-1443-8448-CB40BF51F4A4}" type="slidenum">
              <a:rPr lang="en-US"/>
              <a:pPr>
                <a:defRPr/>
              </a:pPr>
              <a:t>‹#›</a:t>
            </a:fld>
            <a:endParaRPr lang="en-US" dirty="0"/>
          </a:p>
        </p:txBody>
      </p:sp>
    </p:spTree>
    <p:extLst>
      <p:ext uri="{BB962C8B-B14F-4D97-AF65-F5344CB8AC3E}">
        <p14:creationId xmlns:p14="http://schemas.microsoft.com/office/powerpoint/2010/main" val="809702605"/>
      </p:ext>
    </p:extLst>
  </p:cSld>
  <p:clrMapOvr>
    <a:masterClrMapping/>
  </p:clrMapOvr>
  <p:transition>
    <p:fade thruBlk="1"/>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5F31F8D6-14F8-8E4D-9C2B-DF1E0E29AFFF}" type="slidenum">
              <a:rPr lang="en-US"/>
              <a:pPr>
                <a:defRPr/>
              </a:pPr>
              <a:t>‹#›</a:t>
            </a:fld>
            <a:endParaRPr lang="en-US" dirty="0"/>
          </a:p>
        </p:txBody>
      </p:sp>
    </p:spTree>
    <p:extLst>
      <p:ext uri="{BB962C8B-B14F-4D97-AF65-F5344CB8AC3E}">
        <p14:creationId xmlns:p14="http://schemas.microsoft.com/office/powerpoint/2010/main" val="1675488852"/>
      </p:ext>
    </p:extLst>
  </p:cSld>
  <p:clrMapOvr>
    <a:masterClrMapping/>
  </p:clrMapOvr>
  <p:transition>
    <p:fade thruBlk="1"/>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dirty="0"/>
          </a:p>
        </p:txBody>
      </p:sp>
      <p:sp>
        <p:nvSpPr>
          <p:cNvPr id="6"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7" name="Rectangle 9"/>
          <p:cNvSpPr>
            <a:spLocks noGrp="1" noChangeArrowheads="1"/>
          </p:cNvSpPr>
          <p:nvPr>
            <p:ph type="sldNum" sz="quarter" idx="12"/>
          </p:nvPr>
        </p:nvSpPr>
        <p:spPr>
          <a:ln/>
        </p:spPr>
        <p:txBody>
          <a:bodyPr/>
          <a:lstStyle>
            <a:lvl1pPr>
              <a:defRPr/>
            </a:lvl1pPr>
          </a:lstStyle>
          <a:p>
            <a:pPr>
              <a:defRPr/>
            </a:pPr>
            <a:fld id="{7F8BD393-AD4A-4A4E-AE6C-1A406A6F0DC0}" type="slidenum">
              <a:rPr lang="en-US"/>
              <a:pPr>
                <a:defRPr/>
              </a:pPr>
              <a:t>‹#›</a:t>
            </a:fld>
            <a:endParaRPr lang="en-US" dirty="0"/>
          </a:p>
        </p:txBody>
      </p:sp>
    </p:spTree>
    <p:extLst>
      <p:ext uri="{BB962C8B-B14F-4D97-AF65-F5344CB8AC3E}">
        <p14:creationId xmlns:p14="http://schemas.microsoft.com/office/powerpoint/2010/main" val="2196804993"/>
      </p:ext>
    </p:extLst>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0155D92-E591-974A-81D8-CA7D99A0E51F}" type="slidenum">
              <a:rPr lang="en-US"/>
              <a:pPr>
                <a:defRPr/>
              </a:pPr>
              <a:t>‹#›</a:t>
            </a:fld>
            <a:endParaRPr lang="en-US"/>
          </a:p>
        </p:txBody>
      </p:sp>
    </p:spTree>
    <p:extLst>
      <p:ext uri="{BB962C8B-B14F-4D97-AF65-F5344CB8AC3E}">
        <p14:creationId xmlns:p14="http://schemas.microsoft.com/office/powerpoint/2010/main" val="1721605921"/>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15031850-F840-924E-96E9-197480FFBB57}" type="slidenum">
              <a:rPr lang="en-US"/>
              <a:pPr>
                <a:defRPr/>
              </a:pPr>
              <a:t>‹#›</a:t>
            </a:fld>
            <a:endParaRPr lang="en-US" dirty="0"/>
          </a:p>
        </p:txBody>
      </p:sp>
    </p:spTree>
    <p:extLst>
      <p:ext uri="{BB962C8B-B14F-4D97-AF65-F5344CB8AC3E}">
        <p14:creationId xmlns:p14="http://schemas.microsoft.com/office/powerpoint/2010/main" val="2411111980"/>
      </p:ext>
    </p:extLst>
  </p:cSld>
  <p:clrMapOvr>
    <a:masterClrMapping/>
  </p:clrMapOvr>
  <p:transition>
    <p:fade thruBlk="1"/>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dirty="0"/>
          </a:p>
        </p:txBody>
      </p:sp>
      <p:sp>
        <p:nvSpPr>
          <p:cNvPr id="5" name="Rectangle 8"/>
          <p:cNvSpPr>
            <a:spLocks noGrp="1" noChangeArrowheads="1"/>
          </p:cNvSpPr>
          <p:nvPr>
            <p:ph type="ftr" sz="quarter" idx="11"/>
          </p:nvPr>
        </p:nvSpPr>
        <p:spPr>
          <a:ln/>
        </p:spPr>
        <p:txBody>
          <a:bodyPr/>
          <a:lstStyle>
            <a:lvl1pPr>
              <a:defRPr/>
            </a:lvl1pPr>
          </a:lstStyle>
          <a:p>
            <a:pPr>
              <a:defRPr/>
            </a:pPr>
            <a:endParaRPr lang="en-US" dirty="0"/>
          </a:p>
        </p:txBody>
      </p:sp>
      <p:sp>
        <p:nvSpPr>
          <p:cNvPr id="6" name="Rectangle 9"/>
          <p:cNvSpPr>
            <a:spLocks noGrp="1" noChangeArrowheads="1"/>
          </p:cNvSpPr>
          <p:nvPr>
            <p:ph type="sldNum" sz="quarter" idx="12"/>
          </p:nvPr>
        </p:nvSpPr>
        <p:spPr>
          <a:ln/>
        </p:spPr>
        <p:txBody>
          <a:bodyPr/>
          <a:lstStyle>
            <a:lvl1pPr>
              <a:defRPr/>
            </a:lvl1pPr>
          </a:lstStyle>
          <a:p>
            <a:pPr>
              <a:defRPr/>
            </a:pPr>
            <a:fld id="{5F70A090-6DE5-5D4D-8EEB-7079B31397E4}" type="slidenum">
              <a:rPr lang="en-US"/>
              <a:pPr>
                <a:defRPr/>
              </a:pPr>
              <a:t>‹#›</a:t>
            </a:fld>
            <a:endParaRPr lang="en-US" dirty="0"/>
          </a:p>
        </p:txBody>
      </p:sp>
    </p:spTree>
    <p:extLst>
      <p:ext uri="{BB962C8B-B14F-4D97-AF65-F5344CB8AC3E}">
        <p14:creationId xmlns:p14="http://schemas.microsoft.com/office/powerpoint/2010/main" val="3785164498"/>
      </p:ext>
    </p:extLst>
  </p:cSld>
  <p:clrMapOvr>
    <a:masterClrMapping/>
  </p:clrMapOvr>
  <p:transition>
    <p:fade thruBlk="1"/>
  </p:transition>
</p:sldLayout>
</file>

<file path=ppt/slideLayouts/slideLayout2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BF08CE10-99A7-D446-AE85-E9E12ECD5809}" type="slidenum">
              <a:rPr lang="en-US"/>
              <a:pPr>
                <a:defRPr/>
              </a:pPr>
              <a:t>‹#›</a:t>
            </a:fld>
            <a:endParaRPr lang="en-US" dirty="0"/>
          </a:p>
        </p:txBody>
      </p:sp>
    </p:spTree>
    <p:extLst>
      <p:ext uri="{BB962C8B-B14F-4D97-AF65-F5344CB8AC3E}">
        <p14:creationId xmlns:p14="http://schemas.microsoft.com/office/powerpoint/2010/main" val="9037579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0E656396-FC55-6748-97FB-81AFF441C544}" type="slidenum">
              <a:rPr lang="en-US"/>
              <a:pPr>
                <a:defRPr/>
              </a:pPr>
              <a:t>‹#›</a:t>
            </a:fld>
            <a:endParaRPr lang="en-US" dirty="0"/>
          </a:p>
        </p:txBody>
      </p:sp>
    </p:spTree>
    <p:extLst>
      <p:ext uri="{BB962C8B-B14F-4D97-AF65-F5344CB8AC3E}">
        <p14:creationId xmlns:p14="http://schemas.microsoft.com/office/powerpoint/2010/main" val="425896070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10910B8B-851D-F04D-9243-9D8E21E6512B}" type="slidenum">
              <a:rPr lang="en-US"/>
              <a:pPr>
                <a:defRPr/>
              </a:pPr>
              <a:t>‹#›</a:t>
            </a:fld>
            <a:endParaRPr lang="en-US" dirty="0"/>
          </a:p>
        </p:txBody>
      </p:sp>
    </p:spTree>
    <p:extLst>
      <p:ext uri="{BB962C8B-B14F-4D97-AF65-F5344CB8AC3E}">
        <p14:creationId xmlns:p14="http://schemas.microsoft.com/office/powerpoint/2010/main" val="323199681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2083BE79-1F8C-5F42-ADC9-47368B60D649}" type="slidenum">
              <a:rPr lang="en-US"/>
              <a:pPr>
                <a:defRPr/>
              </a:pPr>
              <a:t>‹#›</a:t>
            </a:fld>
            <a:endParaRPr lang="en-US" dirty="0"/>
          </a:p>
        </p:txBody>
      </p:sp>
    </p:spTree>
    <p:extLst>
      <p:ext uri="{BB962C8B-B14F-4D97-AF65-F5344CB8AC3E}">
        <p14:creationId xmlns:p14="http://schemas.microsoft.com/office/powerpoint/2010/main" val="306307017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63371887-0497-5146-B588-649119550075}" type="slidenum">
              <a:rPr lang="en-US"/>
              <a:pPr>
                <a:defRPr/>
              </a:pPr>
              <a:t>‹#›</a:t>
            </a:fld>
            <a:endParaRPr lang="en-US" dirty="0"/>
          </a:p>
        </p:txBody>
      </p:sp>
    </p:spTree>
    <p:extLst>
      <p:ext uri="{BB962C8B-B14F-4D97-AF65-F5344CB8AC3E}">
        <p14:creationId xmlns:p14="http://schemas.microsoft.com/office/powerpoint/2010/main" val="15425064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8397B018-43CF-924E-9D3F-66FB7981FA3F}" type="slidenum">
              <a:rPr lang="en-US"/>
              <a:pPr>
                <a:defRPr/>
              </a:pPr>
              <a:t>‹#›</a:t>
            </a:fld>
            <a:endParaRPr lang="en-US" dirty="0"/>
          </a:p>
        </p:txBody>
      </p:sp>
    </p:spTree>
    <p:extLst>
      <p:ext uri="{BB962C8B-B14F-4D97-AF65-F5344CB8AC3E}">
        <p14:creationId xmlns:p14="http://schemas.microsoft.com/office/powerpoint/2010/main" val="269569149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D92E2B15-E50E-6142-831D-79E7A602FB33}" type="slidenum">
              <a:rPr lang="en-US"/>
              <a:pPr>
                <a:defRPr/>
              </a:pPr>
              <a:t>‹#›</a:t>
            </a:fld>
            <a:endParaRPr lang="en-US" dirty="0"/>
          </a:p>
        </p:txBody>
      </p:sp>
    </p:spTree>
    <p:extLst>
      <p:ext uri="{BB962C8B-B14F-4D97-AF65-F5344CB8AC3E}">
        <p14:creationId xmlns:p14="http://schemas.microsoft.com/office/powerpoint/2010/main" val="149140063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F94900D-84FD-E149-AD81-A5E5D1A9AF69}" type="slidenum">
              <a:rPr lang="en-US"/>
              <a:pPr>
                <a:defRPr/>
              </a:pPr>
              <a:t>‹#›</a:t>
            </a:fld>
            <a:endParaRPr lang="en-US" dirty="0"/>
          </a:p>
        </p:txBody>
      </p:sp>
    </p:spTree>
    <p:extLst>
      <p:ext uri="{BB962C8B-B14F-4D97-AF65-F5344CB8AC3E}">
        <p14:creationId xmlns:p14="http://schemas.microsoft.com/office/powerpoint/2010/main" val="6639047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7348FA0-BF27-7B47-94F7-39C78385B93B}" type="slidenum">
              <a:rPr lang="en-US"/>
              <a:pPr>
                <a:defRPr/>
              </a:pPr>
              <a:t>‹#›</a:t>
            </a:fld>
            <a:endParaRPr lang="en-US" sz="1400"/>
          </a:p>
        </p:txBody>
      </p:sp>
    </p:spTree>
    <p:extLst>
      <p:ext uri="{BB962C8B-B14F-4D97-AF65-F5344CB8AC3E}">
        <p14:creationId xmlns:p14="http://schemas.microsoft.com/office/powerpoint/2010/main" val="1295919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7522D417-6C53-DB46-8F03-CE44B67A8322}" type="slidenum">
              <a:rPr lang="en-US"/>
              <a:pPr>
                <a:defRPr/>
              </a:pPr>
              <a:t>‹#›</a:t>
            </a:fld>
            <a:endParaRPr lang="en-US"/>
          </a:p>
        </p:txBody>
      </p:sp>
    </p:spTree>
    <p:extLst>
      <p:ext uri="{BB962C8B-B14F-4D97-AF65-F5344CB8AC3E}">
        <p14:creationId xmlns:p14="http://schemas.microsoft.com/office/powerpoint/2010/main" val="24546587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F96C6400-4372-C740-A441-AD255E9C36DA}" type="slidenum">
              <a:rPr lang="en-US"/>
              <a:pPr>
                <a:defRPr/>
              </a:pPr>
              <a:t>‹#›</a:t>
            </a:fld>
            <a:endParaRPr lang="en-US" dirty="0"/>
          </a:p>
        </p:txBody>
      </p:sp>
    </p:spTree>
    <p:extLst>
      <p:ext uri="{BB962C8B-B14F-4D97-AF65-F5344CB8AC3E}">
        <p14:creationId xmlns:p14="http://schemas.microsoft.com/office/powerpoint/2010/main" val="212146648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D4B81755-A3E7-F346-8A26-8C3108B2FB04}" type="slidenum">
              <a:rPr lang="en-US"/>
              <a:pPr>
                <a:defRPr/>
              </a:pPr>
              <a:t>‹#›</a:t>
            </a:fld>
            <a:endParaRPr lang="en-US" dirty="0"/>
          </a:p>
        </p:txBody>
      </p:sp>
    </p:spTree>
    <p:extLst>
      <p:ext uri="{BB962C8B-B14F-4D97-AF65-F5344CB8AC3E}">
        <p14:creationId xmlns:p14="http://schemas.microsoft.com/office/powerpoint/2010/main" val="2504811632"/>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A5192EB1-1660-384F-8785-DF76AC756D6D}" type="slidenum">
              <a:rPr lang="en-US"/>
              <a:pPr>
                <a:defRPr/>
              </a:pPr>
              <a:t>‹#›</a:t>
            </a:fld>
            <a:endParaRPr lang="en-US" dirty="0"/>
          </a:p>
        </p:txBody>
      </p:sp>
    </p:spTree>
    <p:extLst>
      <p:ext uri="{BB962C8B-B14F-4D97-AF65-F5344CB8AC3E}">
        <p14:creationId xmlns:p14="http://schemas.microsoft.com/office/powerpoint/2010/main" val="395069520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277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2771"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2AA2C9B-4DAF-A94E-909D-8DA2CB6B1CD2}" type="slidenum">
              <a:rPr lang="en-US"/>
              <a:pPr>
                <a:defRPr/>
              </a:pPr>
              <a:t>‹#›</a:t>
            </a:fld>
            <a:endParaRPr lang="en-US" dirty="0"/>
          </a:p>
        </p:txBody>
      </p:sp>
    </p:spTree>
    <p:extLst>
      <p:ext uri="{BB962C8B-B14F-4D97-AF65-F5344CB8AC3E}">
        <p14:creationId xmlns:p14="http://schemas.microsoft.com/office/powerpoint/2010/main" val="65584361"/>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F755E7B6-398F-CA49-A617-2FFB09DA7CAA}" type="slidenum">
              <a:rPr lang="en-US"/>
              <a:pPr>
                <a:defRPr/>
              </a:pPr>
              <a:t>‹#›</a:t>
            </a:fld>
            <a:endParaRPr lang="en-US" dirty="0"/>
          </a:p>
        </p:txBody>
      </p:sp>
    </p:spTree>
    <p:extLst>
      <p:ext uri="{BB962C8B-B14F-4D97-AF65-F5344CB8AC3E}">
        <p14:creationId xmlns:p14="http://schemas.microsoft.com/office/powerpoint/2010/main" val="329720501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129F1FC0-8EA7-E545-9413-42A57BA183CC}" type="slidenum">
              <a:rPr lang="en-US"/>
              <a:pPr>
                <a:defRPr/>
              </a:pPr>
              <a:t>‹#›</a:t>
            </a:fld>
            <a:endParaRPr lang="en-US" dirty="0"/>
          </a:p>
        </p:txBody>
      </p:sp>
    </p:spTree>
    <p:extLst>
      <p:ext uri="{BB962C8B-B14F-4D97-AF65-F5344CB8AC3E}">
        <p14:creationId xmlns:p14="http://schemas.microsoft.com/office/powerpoint/2010/main" val="147778642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ECCFB3F0-3B93-4847-86B5-82F6E736F324}" type="slidenum">
              <a:rPr lang="en-US"/>
              <a:pPr>
                <a:defRPr/>
              </a:pPr>
              <a:t>‹#›</a:t>
            </a:fld>
            <a:endParaRPr lang="en-US" dirty="0"/>
          </a:p>
        </p:txBody>
      </p:sp>
    </p:spTree>
    <p:extLst>
      <p:ext uri="{BB962C8B-B14F-4D97-AF65-F5344CB8AC3E}">
        <p14:creationId xmlns:p14="http://schemas.microsoft.com/office/powerpoint/2010/main" val="201661692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030"/>
          <p:cNvSpPr>
            <a:spLocks noGrp="1" noChangeArrowheads="1"/>
          </p:cNvSpPr>
          <p:nvPr>
            <p:ph type="sldNum" sz="quarter" idx="12"/>
          </p:nvPr>
        </p:nvSpPr>
        <p:spPr>
          <a:ln/>
        </p:spPr>
        <p:txBody>
          <a:bodyPr/>
          <a:lstStyle>
            <a:lvl1pPr>
              <a:defRPr/>
            </a:lvl1pPr>
          </a:lstStyle>
          <a:p>
            <a:pPr>
              <a:defRPr/>
            </a:pPr>
            <a:fld id="{5D397B10-611C-8141-9774-51D03FC5D67A}" type="slidenum">
              <a:rPr lang="en-US"/>
              <a:pPr>
                <a:defRPr/>
              </a:pPr>
              <a:t>‹#›</a:t>
            </a:fld>
            <a:endParaRPr lang="en-US" dirty="0"/>
          </a:p>
        </p:txBody>
      </p:sp>
    </p:spTree>
    <p:extLst>
      <p:ext uri="{BB962C8B-B14F-4D97-AF65-F5344CB8AC3E}">
        <p14:creationId xmlns:p14="http://schemas.microsoft.com/office/powerpoint/2010/main" val="4161201023"/>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30"/>
          <p:cNvSpPr>
            <a:spLocks noGrp="1" noChangeArrowheads="1"/>
          </p:cNvSpPr>
          <p:nvPr>
            <p:ph type="sldNum" sz="quarter" idx="12"/>
          </p:nvPr>
        </p:nvSpPr>
        <p:spPr>
          <a:ln/>
        </p:spPr>
        <p:txBody>
          <a:bodyPr/>
          <a:lstStyle>
            <a:lvl1pPr>
              <a:defRPr/>
            </a:lvl1pPr>
          </a:lstStyle>
          <a:p>
            <a:pPr>
              <a:defRPr/>
            </a:pPr>
            <a:fld id="{9CFB6B4B-54B3-2F41-AC34-096A5660648D}" type="slidenum">
              <a:rPr lang="en-US"/>
              <a:pPr>
                <a:defRPr/>
              </a:pPr>
              <a:t>‹#›</a:t>
            </a:fld>
            <a:endParaRPr lang="en-US" dirty="0"/>
          </a:p>
        </p:txBody>
      </p:sp>
    </p:spTree>
    <p:extLst>
      <p:ext uri="{BB962C8B-B14F-4D97-AF65-F5344CB8AC3E}">
        <p14:creationId xmlns:p14="http://schemas.microsoft.com/office/powerpoint/2010/main" val="1863176635"/>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030"/>
          <p:cNvSpPr>
            <a:spLocks noGrp="1" noChangeArrowheads="1"/>
          </p:cNvSpPr>
          <p:nvPr>
            <p:ph type="sldNum" sz="quarter" idx="12"/>
          </p:nvPr>
        </p:nvSpPr>
        <p:spPr>
          <a:ln/>
        </p:spPr>
        <p:txBody>
          <a:bodyPr/>
          <a:lstStyle>
            <a:lvl1pPr>
              <a:defRPr/>
            </a:lvl1pPr>
          </a:lstStyle>
          <a:p>
            <a:pPr>
              <a:defRPr/>
            </a:pPr>
            <a:fld id="{3D2276DE-479E-C248-9BA5-BFE9E65C5CEB}" type="slidenum">
              <a:rPr lang="en-US"/>
              <a:pPr>
                <a:defRPr/>
              </a:pPr>
              <a:t>‹#›</a:t>
            </a:fld>
            <a:endParaRPr lang="en-US" dirty="0"/>
          </a:p>
        </p:txBody>
      </p:sp>
    </p:spTree>
    <p:extLst>
      <p:ext uri="{BB962C8B-B14F-4D97-AF65-F5344CB8AC3E}">
        <p14:creationId xmlns:p14="http://schemas.microsoft.com/office/powerpoint/2010/main" val="291670937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68FF4812-A1BB-6546-84FD-39471889B589}" type="slidenum">
              <a:rPr lang="en-US"/>
              <a:pPr>
                <a:defRPr/>
              </a:pPr>
              <a:t>‹#›</a:t>
            </a:fld>
            <a:endParaRPr lang="en-US"/>
          </a:p>
        </p:txBody>
      </p:sp>
    </p:spTree>
    <p:extLst>
      <p:ext uri="{BB962C8B-B14F-4D97-AF65-F5344CB8AC3E}">
        <p14:creationId xmlns:p14="http://schemas.microsoft.com/office/powerpoint/2010/main" val="2094155929"/>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F73FCBF-2E7B-9044-9860-5D702A29E531}" type="slidenum">
              <a:rPr lang="en-US"/>
              <a:pPr>
                <a:defRPr/>
              </a:pPr>
              <a:t>‹#›</a:t>
            </a:fld>
            <a:endParaRPr lang="en-US" dirty="0"/>
          </a:p>
        </p:txBody>
      </p:sp>
    </p:spTree>
    <p:extLst>
      <p:ext uri="{BB962C8B-B14F-4D97-AF65-F5344CB8AC3E}">
        <p14:creationId xmlns:p14="http://schemas.microsoft.com/office/powerpoint/2010/main" val="3011076613"/>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030"/>
          <p:cNvSpPr>
            <a:spLocks noGrp="1" noChangeArrowheads="1"/>
          </p:cNvSpPr>
          <p:nvPr>
            <p:ph type="sldNum" sz="quarter" idx="12"/>
          </p:nvPr>
        </p:nvSpPr>
        <p:spPr>
          <a:ln/>
        </p:spPr>
        <p:txBody>
          <a:bodyPr/>
          <a:lstStyle>
            <a:lvl1pPr>
              <a:defRPr/>
            </a:lvl1pPr>
          </a:lstStyle>
          <a:p>
            <a:pPr>
              <a:defRPr/>
            </a:pPr>
            <a:fld id="{C60A792D-47F2-8D4C-8E38-889A1DA58337}" type="slidenum">
              <a:rPr lang="en-US"/>
              <a:pPr>
                <a:defRPr/>
              </a:pPr>
              <a:t>‹#›</a:t>
            </a:fld>
            <a:endParaRPr lang="en-US" dirty="0"/>
          </a:p>
        </p:txBody>
      </p:sp>
    </p:spTree>
    <p:extLst>
      <p:ext uri="{BB962C8B-B14F-4D97-AF65-F5344CB8AC3E}">
        <p14:creationId xmlns:p14="http://schemas.microsoft.com/office/powerpoint/2010/main" val="368304200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342A26E6-222A-C543-A247-965731E75807}" type="slidenum">
              <a:rPr lang="en-US"/>
              <a:pPr>
                <a:defRPr/>
              </a:pPr>
              <a:t>‹#›</a:t>
            </a:fld>
            <a:endParaRPr lang="en-US" dirty="0"/>
          </a:p>
        </p:txBody>
      </p:sp>
    </p:spTree>
    <p:extLst>
      <p:ext uri="{BB962C8B-B14F-4D97-AF65-F5344CB8AC3E}">
        <p14:creationId xmlns:p14="http://schemas.microsoft.com/office/powerpoint/2010/main" val="1810439656"/>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029"/>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030"/>
          <p:cNvSpPr>
            <a:spLocks noGrp="1" noChangeArrowheads="1"/>
          </p:cNvSpPr>
          <p:nvPr>
            <p:ph type="sldNum" sz="quarter" idx="12"/>
          </p:nvPr>
        </p:nvSpPr>
        <p:spPr>
          <a:ln/>
        </p:spPr>
        <p:txBody>
          <a:bodyPr/>
          <a:lstStyle>
            <a:lvl1pPr>
              <a:defRPr/>
            </a:lvl1pPr>
          </a:lstStyle>
          <a:p>
            <a:pPr>
              <a:defRPr/>
            </a:pPr>
            <a:fld id="{C3A2DB72-7ADB-A748-9EF2-1836529D2406}" type="slidenum">
              <a:rPr lang="en-US"/>
              <a:pPr>
                <a:defRPr/>
              </a:pPr>
              <a:t>‹#›</a:t>
            </a:fld>
            <a:endParaRPr lang="en-US" dirty="0"/>
          </a:p>
        </p:txBody>
      </p:sp>
    </p:spTree>
    <p:extLst>
      <p:ext uri="{BB962C8B-B14F-4D97-AF65-F5344CB8AC3E}">
        <p14:creationId xmlns:p14="http://schemas.microsoft.com/office/powerpoint/2010/main" val="40913567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0402"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230403"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b="1" i="0">
                <a:latin typeface="Arial" panose="020B0604020202020204" pitchFamily="34" charset="0"/>
              </a:defRPr>
            </a:lvl1pPr>
          </a:lstStyle>
          <a:p>
            <a:pPr>
              <a:defRPr/>
            </a:pPr>
            <a:endParaRPr lang="en-US" dirty="0"/>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b="1" i="0">
                <a:latin typeface="Arial" panose="020B0604020202020204" pitchFamily="34" charset="0"/>
              </a:defRPr>
            </a:lvl1pPr>
          </a:lstStyle>
          <a:p>
            <a:pPr>
              <a:defRPr/>
            </a:pPr>
            <a:endParaRPr lang="en-US" dirty="0"/>
          </a:p>
        </p:txBody>
      </p:sp>
      <p:sp>
        <p:nvSpPr>
          <p:cNvPr id="10" name="Rectangle 6"/>
          <p:cNvSpPr>
            <a:spLocks noGrp="1" noChangeArrowheads="1"/>
          </p:cNvSpPr>
          <p:nvPr>
            <p:ph type="sldNum" sz="quarter" idx="12"/>
          </p:nvPr>
        </p:nvSpPr>
        <p:spPr/>
        <p:txBody>
          <a:bodyPr anchorCtr="0"/>
          <a:lstStyle>
            <a:lvl1pPr>
              <a:defRPr/>
            </a:lvl1pPr>
          </a:lstStyle>
          <a:p>
            <a:pPr>
              <a:defRPr/>
            </a:pPr>
            <a:fld id="{FEC9CBB7-C24B-164C-82B4-B2313448A1C8}" type="slidenum">
              <a:rPr lang="en-US"/>
              <a:pPr>
                <a:defRPr/>
              </a:pPr>
              <a:t>‹#›</a:t>
            </a:fld>
            <a:endParaRPr lang="en-US" dirty="0"/>
          </a:p>
        </p:txBody>
      </p:sp>
    </p:spTree>
    <p:extLst>
      <p:ext uri="{BB962C8B-B14F-4D97-AF65-F5344CB8AC3E}">
        <p14:creationId xmlns:p14="http://schemas.microsoft.com/office/powerpoint/2010/main" val="3998406040"/>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4859D0D7-EF03-AE49-9735-9044C4AC18E6}" type="slidenum">
              <a:rPr lang="en-US"/>
              <a:pPr>
                <a:defRPr/>
              </a:pPr>
              <a:t>‹#›</a:t>
            </a:fld>
            <a:endParaRPr lang="en-US" dirty="0"/>
          </a:p>
        </p:txBody>
      </p:sp>
    </p:spTree>
    <p:extLst>
      <p:ext uri="{BB962C8B-B14F-4D97-AF65-F5344CB8AC3E}">
        <p14:creationId xmlns:p14="http://schemas.microsoft.com/office/powerpoint/2010/main" val="150289359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65E65380-6B4F-6044-92C8-36C75920EB99}" type="slidenum">
              <a:rPr lang="en-US"/>
              <a:pPr>
                <a:defRPr/>
              </a:pPr>
              <a:t>‹#›</a:t>
            </a:fld>
            <a:endParaRPr lang="en-US" dirty="0"/>
          </a:p>
        </p:txBody>
      </p:sp>
    </p:spTree>
    <p:extLst>
      <p:ext uri="{BB962C8B-B14F-4D97-AF65-F5344CB8AC3E}">
        <p14:creationId xmlns:p14="http://schemas.microsoft.com/office/powerpoint/2010/main" val="2494149712"/>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7464196F-71E0-114D-9075-CC71FA59B8BC}" type="slidenum">
              <a:rPr lang="en-US"/>
              <a:pPr>
                <a:defRPr/>
              </a:pPr>
              <a:t>‹#›</a:t>
            </a:fld>
            <a:endParaRPr lang="en-US" dirty="0"/>
          </a:p>
        </p:txBody>
      </p:sp>
    </p:spTree>
    <p:extLst>
      <p:ext uri="{BB962C8B-B14F-4D97-AF65-F5344CB8AC3E}">
        <p14:creationId xmlns:p14="http://schemas.microsoft.com/office/powerpoint/2010/main" val="50335715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a:lvl1pPr>
          </a:lstStyle>
          <a:p>
            <a:pPr>
              <a:defRPr/>
            </a:pPr>
            <a:fld id="{58BDA325-2AFF-B44A-9689-98D721CB864B}" type="slidenum">
              <a:rPr lang="en-US"/>
              <a:pPr>
                <a:defRPr/>
              </a:pPr>
              <a:t>‹#›</a:t>
            </a:fld>
            <a:endParaRPr lang="en-US" dirty="0"/>
          </a:p>
        </p:txBody>
      </p:sp>
    </p:spTree>
    <p:extLst>
      <p:ext uri="{BB962C8B-B14F-4D97-AF65-F5344CB8AC3E}">
        <p14:creationId xmlns:p14="http://schemas.microsoft.com/office/powerpoint/2010/main" val="216139590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a:lvl1pPr>
          </a:lstStyle>
          <a:p>
            <a:pPr>
              <a:defRPr/>
            </a:pPr>
            <a:fld id="{1F13EE2D-5C0E-594A-AF6E-FBB9BCE69F78}" type="slidenum">
              <a:rPr lang="en-US"/>
              <a:pPr>
                <a:defRPr/>
              </a:pPr>
              <a:t>‹#›</a:t>
            </a:fld>
            <a:endParaRPr lang="en-US" dirty="0"/>
          </a:p>
        </p:txBody>
      </p:sp>
    </p:spTree>
    <p:extLst>
      <p:ext uri="{BB962C8B-B14F-4D97-AF65-F5344CB8AC3E}">
        <p14:creationId xmlns:p14="http://schemas.microsoft.com/office/powerpoint/2010/main" val="42431494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C77D789-FFBB-614A-B6A2-119F76B0495A}" type="slidenum">
              <a:rPr lang="en-US"/>
              <a:pPr>
                <a:defRPr/>
              </a:pPr>
              <a:t>‹#›</a:t>
            </a:fld>
            <a:endParaRPr lang="en-US"/>
          </a:p>
        </p:txBody>
      </p:sp>
    </p:spTree>
    <p:extLst>
      <p:ext uri="{BB962C8B-B14F-4D97-AF65-F5344CB8AC3E}">
        <p14:creationId xmlns:p14="http://schemas.microsoft.com/office/powerpoint/2010/main" val="175419292"/>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a:lvl1pPr>
          </a:lstStyle>
          <a:p>
            <a:pPr>
              <a:defRPr/>
            </a:pPr>
            <a:fld id="{B31873A5-EE30-124B-96FD-98FA322A60F4}" type="slidenum">
              <a:rPr lang="en-US"/>
              <a:pPr>
                <a:defRPr/>
              </a:pPr>
              <a:t>‹#›</a:t>
            </a:fld>
            <a:endParaRPr lang="en-US" dirty="0"/>
          </a:p>
        </p:txBody>
      </p:sp>
    </p:spTree>
    <p:extLst>
      <p:ext uri="{BB962C8B-B14F-4D97-AF65-F5344CB8AC3E}">
        <p14:creationId xmlns:p14="http://schemas.microsoft.com/office/powerpoint/2010/main" val="2826820714"/>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A08DA7C0-DB6A-7244-97EF-421B59B0F366}" type="slidenum">
              <a:rPr lang="en-US"/>
              <a:pPr>
                <a:defRPr/>
              </a:pPr>
              <a:t>‹#›</a:t>
            </a:fld>
            <a:endParaRPr lang="en-US" dirty="0"/>
          </a:p>
        </p:txBody>
      </p:sp>
    </p:spTree>
    <p:extLst>
      <p:ext uri="{BB962C8B-B14F-4D97-AF65-F5344CB8AC3E}">
        <p14:creationId xmlns:p14="http://schemas.microsoft.com/office/powerpoint/2010/main" val="158885492"/>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a:lvl1pPr>
          </a:lstStyle>
          <a:p>
            <a:pPr>
              <a:defRPr/>
            </a:pPr>
            <a:fld id="{83AB9AA5-C221-6647-852E-8FC0F68712D8}" type="slidenum">
              <a:rPr lang="en-US"/>
              <a:pPr>
                <a:defRPr/>
              </a:pPr>
              <a:t>‹#›</a:t>
            </a:fld>
            <a:endParaRPr lang="en-US" dirty="0"/>
          </a:p>
        </p:txBody>
      </p:sp>
    </p:spTree>
    <p:extLst>
      <p:ext uri="{BB962C8B-B14F-4D97-AF65-F5344CB8AC3E}">
        <p14:creationId xmlns:p14="http://schemas.microsoft.com/office/powerpoint/2010/main" val="119421250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270AF3AF-D2F0-474F-83BC-C1F2D6DD6EF6}" type="slidenum">
              <a:rPr lang="en-US"/>
              <a:pPr>
                <a:defRPr/>
              </a:pPr>
              <a:t>‹#›</a:t>
            </a:fld>
            <a:endParaRPr lang="en-US" dirty="0"/>
          </a:p>
        </p:txBody>
      </p:sp>
    </p:spTree>
    <p:extLst>
      <p:ext uri="{BB962C8B-B14F-4D97-AF65-F5344CB8AC3E}">
        <p14:creationId xmlns:p14="http://schemas.microsoft.com/office/powerpoint/2010/main" val="224990431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a:lvl1pPr>
          </a:lstStyle>
          <a:p>
            <a:pPr>
              <a:defRPr/>
            </a:pPr>
            <a:fld id="{E16D85E6-2EF1-464A-B5B0-AC828B926CF5}" type="slidenum">
              <a:rPr lang="en-US"/>
              <a:pPr>
                <a:defRPr/>
              </a:pPr>
              <a:t>‹#›</a:t>
            </a:fld>
            <a:endParaRPr lang="en-US" dirty="0"/>
          </a:p>
        </p:txBody>
      </p:sp>
    </p:spTree>
    <p:extLst>
      <p:ext uri="{BB962C8B-B14F-4D97-AF65-F5344CB8AC3E}">
        <p14:creationId xmlns:p14="http://schemas.microsoft.com/office/powerpoint/2010/main" val="3542495550"/>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3659358"/>
      </p:ext>
    </p:extLst>
  </p:cSld>
  <p:clrMapOvr>
    <a:masterClrMapping/>
  </p:clrMapOvr>
  <p:transition spd="med">
    <p:randomBar dir="vert"/>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4120634"/>
      </p:ext>
    </p:extLst>
  </p:cSld>
  <p:clrMapOvr>
    <a:masterClrMapping/>
  </p:clrMapOvr>
  <p:transition spd="med">
    <p:randomBar dir="vert"/>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6121761"/>
      </p:ext>
    </p:extLst>
  </p:cSld>
  <p:clrMapOvr>
    <a:masterClrMapping/>
  </p:clrMapOvr>
  <p:transition spd="med">
    <p:randomBar dir="vert"/>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1213682"/>
      </p:ext>
    </p:extLst>
  </p:cSld>
  <p:clrMapOvr>
    <a:masterClrMapping/>
  </p:clrMapOvr>
  <p:transition spd="med">
    <p:randomBar dir="vert"/>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402757"/>
      </p:ext>
    </p:extLst>
  </p:cSld>
  <p:clrMapOvr>
    <a:masterClrMapping/>
  </p:clrMapOvr>
  <p:transition spd="med">
    <p:randomBar dir="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AD38BC5-AF86-2F43-80EB-2B609BC9212D}" type="slidenum">
              <a:rPr lang="en-US"/>
              <a:pPr>
                <a:defRPr/>
              </a:pPr>
              <a:t>‹#›</a:t>
            </a:fld>
            <a:endParaRPr lang="en-US"/>
          </a:p>
        </p:txBody>
      </p:sp>
    </p:spTree>
    <p:extLst>
      <p:ext uri="{BB962C8B-B14F-4D97-AF65-F5344CB8AC3E}">
        <p14:creationId xmlns:p14="http://schemas.microsoft.com/office/powerpoint/2010/main" val="1114409845"/>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8023050"/>
      </p:ext>
    </p:extLst>
  </p:cSld>
  <p:clrMapOvr>
    <a:masterClrMapping/>
  </p:clrMapOvr>
  <p:transition spd="med">
    <p:randomBar dir="vert"/>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7522816"/>
      </p:ext>
    </p:extLst>
  </p:cSld>
  <p:clrMapOvr>
    <a:masterClrMapping/>
  </p:clrMapOvr>
  <p:transition spd="med">
    <p:randomBar dir="vert"/>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48972776"/>
      </p:ext>
    </p:extLst>
  </p:cSld>
  <p:clrMapOvr>
    <a:masterClrMapping/>
  </p:clrMapOvr>
  <p:transition spd="med">
    <p:randomBar dir="vert"/>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6411091"/>
      </p:ext>
    </p:extLst>
  </p:cSld>
  <p:clrMapOvr>
    <a:masterClrMapping/>
  </p:clrMapOvr>
  <p:transition spd="med">
    <p:randomBar dir="vert"/>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550120"/>
      </p:ext>
    </p:extLst>
  </p:cSld>
  <p:clrMapOvr>
    <a:masterClrMapping/>
  </p:clrMapOvr>
  <p:transition spd="med">
    <p:randomBar dir="vert"/>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2872869"/>
      </p:ext>
    </p:extLst>
  </p:cSld>
  <p:clrMapOvr>
    <a:masterClrMapping/>
  </p:clrMapOvr>
  <p:transition spd="med">
    <p:randomBar dir="vert"/>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23636661"/>
      </p:ext>
    </p:extLst>
  </p:cSld>
  <p:clrMapOvr>
    <a:masterClrMapping/>
  </p:clrMapOvr>
  <p:transition spd="med">
    <p:randomBar dir="vert"/>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fontAlgn="base">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139267" name="Rectangle 3"/>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39268"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11"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5" name="Rectangle 5"/>
          <p:cNvSpPr>
            <a:spLocks noGrp="1" noChangeArrowheads="1"/>
          </p:cNvSpPr>
          <p:nvPr>
            <p:ph type="dt" sz="half" idx="10"/>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defTabSz="457200" eaLnBrk="1" fontAlgn="auto" hangingPunct="1">
              <a:spcBef>
                <a:spcPts val="0"/>
              </a:spcBef>
              <a:spcAft>
                <a:spcPts val="0"/>
              </a:spcAft>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defTabSz="457200" eaLnBrk="1" hangingPunct="1">
              <a:spcBef>
                <a:spcPct val="0"/>
              </a:spcBef>
              <a:defRPr/>
            </a:lvl1pPr>
          </a:lstStyle>
          <a:p>
            <a:pPr>
              <a:defRPr/>
            </a:pPr>
            <a:fld id="{EB2B71A9-0352-C44C-862F-9C26A05BD3F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612197975"/>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70E384BA-D442-944A-8F93-61754ED8272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795995876"/>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3E39349-7AA1-C14C-B960-5A7E6C8DAF5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23733837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4498" name="Rectangle 1026"/>
          <p:cNvSpPr>
            <a:spLocks noGrp="1" noChangeArrowheads="1"/>
          </p:cNvSpPr>
          <p:nvPr>
            <p:ph type="ctrTitle"/>
          </p:nvPr>
        </p:nvSpPr>
        <p:spPr>
          <a:xfrm>
            <a:off x="304800" y="2286000"/>
            <a:ext cx="7467600" cy="1143000"/>
          </a:xfrm>
        </p:spPr>
        <p:txBody>
          <a:bodyPr/>
          <a:lstStyle>
            <a:lvl1pPr algn="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234499" name="Rectangle 1027"/>
          <p:cNvSpPr>
            <a:spLocks noGrp="1" noChangeArrowheads="1"/>
          </p:cNvSpPr>
          <p:nvPr>
            <p:ph type="subTitle" idx="1"/>
          </p:nvPr>
        </p:nvSpPr>
        <p:spPr>
          <a:xfrm>
            <a:off x="1371600" y="3886200"/>
            <a:ext cx="6400800" cy="1752600"/>
          </a:xfrm>
        </p:spPr>
        <p:txBody>
          <a:bodyPr/>
          <a:lstStyle>
            <a:lvl1pPr marL="0" indent="0" algn="r">
              <a:buFont typeface="Wingdings" pitchFamily="26" charset="2"/>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B14DA14F-8466-9B48-8328-463566C866ED}" type="slidenum">
              <a:rPr lang="en-US"/>
              <a:pPr>
                <a:defRPr/>
              </a:pPr>
              <a:t>‹#›</a:t>
            </a:fld>
            <a:endParaRPr lang="en-US"/>
          </a:p>
        </p:txBody>
      </p:sp>
    </p:spTree>
    <p:extLst>
      <p:ext uri="{BB962C8B-B14F-4D97-AF65-F5344CB8AC3E}">
        <p14:creationId xmlns:p14="http://schemas.microsoft.com/office/powerpoint/2010/main" val="381391709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FCF51995-73A8-5A48-89BA-1633C01375A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9911761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8"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9"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46B1889F-7CDE-2546-A674-2A2F838812C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094771462"/>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1CECF33-A94D-CB46-99C0-AC5909EED7E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43692213"/>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3"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4"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B7522A03-17AC-3B4C-9A2B-B5D533A1CDE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81562998"/>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DD5BFE59-746A-C146-86A6-5F38DD3912D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22946539"/>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7"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E8D1D492-5F39-904F-8388-CE770E3E0C62}"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651060387"/>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0DBEE9FF-7FCC-4246-8CDF-14B655F22E57}"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524464389"/>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8"/>
          <p:cNvSpPr>
            <a:spLocks noGrp="1" noChangeArrowheads="1"/>
          </p:cNvSpPr>
          <p:nvPr>
            <p:ph type="dt" sz="half" idx="10"/>
          </p:nvPr>
        </p:nvSpPr>
        <p:spPr/>
        <p:txBody>
          <a:bodyPr/>
          <a:lstStyle>
            <a:lvl1pPr defTabSz="457200" eaLnBrk="1" fontAlgn="auto" hangingPunct="1">
              <a:spcBef>
                <a:spcPts val="0"/>
              </a:spcBef>
              <a:spcAft>
                <a:spcPts val="0"/>
              </a:spcAft>
              <a:defRPr/>
            </a:lvl1pPr>
          </a:lstStyle>
          <a:p>
            <a:pPr>
              <a:defRPr/>
            </a:pPr>
            <a:endParaRPr lang="en-US"/>
          </a:p>
        </p:txBody>
      </p:sp>
      <p:sp>
        <p:nvSpPr>
          <p:cNvPr id="5" name="Rectangle 1029"/>
          <p:cNvSpPr>
            <a:spLocks noGrp="1" noChangeArrowheads="1"/>
          </p:cNvSpPr>
          <p:nvPr>
            <p:ph type="ftr" sz="quarter" idx="11"/>
          </p:nvPr>
        </p:nvSpPr>
        <p:spPr/>
        <p:txBody>
          <a:bodyPr/>
          <a:lstStyle>
            <a:lvl1pPr defTabSz="457200" eaLnBrk="1" fontAlgn="auto" hangingPunct="1">
              <a:spcBef>
                <a:spcPts val="0"/>
              </a:spcBef>
              <a:spcAft>
                <a:spcPts val="0"/>
              </a:spcAft>
              <a:defRPr/>
            </a:lvl1pPr>
          </a:lstStyle>
          <a:p>
            <a:pPr>
              <a:defRPr/>
            </a:pPr>
            <a:endParaRPr lang="en-US"/>
          </a:p>
        </p:txBody>
      </p:sp>
      <p:sp>
        <p:nvSpPr>
          <p:cNvPr id="6" name="Rectangle 1030"/>
          <p:cNvSpPr>
            <a:spLocks noGrp="1" noChangeArrowheads="1"/>
          </p:cNvSpPr>
          <p:nvPr>
            <p:ph type="sldNum" sz="quarter" idx="12"/>
          </p:nvPr>
        </p:nvSpPr>
        <p:spPr/>
        <p:txBody>
          <a:bodyPr/>
          <a:lstStyle>
            <a:lvl1pPr defTabSz="457200" eaLnBrk="1" hangingPunct="1">
              <a:spcBef>
                <a:spcPct val="0"/>
              </a:spcBef>
              <a:defRPr/>
            </a:lvl1pPr>
          </a:lstStyle>
          <a:p>
            <a:pPr>
              <a:defRPr/>
            </a:pPr>
            <a:fld id="{21AB2E97-D180-A24F-9E6E-45FF73F64A00}"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76632433"/>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A5AA032B-F343-4040-A302-60B51FE431A6}" type="slidenum">
              <a:rPr lang="en-US"/>
              <a:pPr>
                <a:defRPr/>
              </a:pPr>
              <a:t>‹#›</a:t>
            </a:fld>
            <a:endParaRPr lang="en-US"/>
          </a:p>
        </p:txBody>
      </p:sp>
    </p:spTree>
    <p:extLst>
      <p:ext uri="{BB962C8B-B14F-4D97-AF65-F5344CB8AC3E}">
        <p14:creationId xmlns:p14="http://schemas.microsoft.com/office/powerpoint/2010/main" val="126250838"/>
      </p:ext>
    </p:extLst>
  </p:cSld>
  <p:clrMapOvr>
    <a:masterClrMapping/>
  </p:clrMapOvr>
  <p:transition spd="med">
    <p:randomBar dir="vert"/>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1D4C350B-D93B-F442-87E4-F5D3387E0801}" type="slidenum">
              <a:rPr lang="en-US"/>
              <a:pPr>
                <a:defRPr/>
              </a:pPr>
              <a:t>‹#›</a:t>
            </a:fld>
            <a:endParaRPr lang="en-US"/>
          </a:p>
        </p:txBody>
      </p:sp>
    </p:spTree>
    <p:extLst>
      <p:ext uri="{BB962C8B-B14F-4D97-AF65-F5344CB8AC3E}">
        <p14:creationId xmlns:p14="http://schemas.microsoft.com/office/powerpoint/2010/main" val="3063922393"/>
      </p:ext>
    </p:extLst>
  </p:cSld>
  <p:clrMapOvr>
    <a:masterClrMapping/>
  </p:clrMapOvr>
  <p:transition spd="med">
    <p:randomBar dir="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9CC50F2-643C-044B-ADD2-DE83BB33746B}" type="slidenum">
              <a:rPr lang="en-US"/>
              <a:pPr>
                <a:defRPr/>
              </a:pPr>
              <a:t>‹#›</a:t>
            </a:fld>
            <a:endParaRPr lang="en-US"/>
          </a:p>
        </p:txBody>
      </p:sp>
    </p:spTree>
    <p:extLst>
      <p:ext uri="{BB962C8B-B14F-4D97-AF65-F5344CB8AC3E}">
        <p14:creationId xmlns:p14="http://schemas.microsoft.com/office/powerpoint/2010/main" val="332645384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30F30067-492C-6343-9714-5F88F97C219E}" type="slidenum">
              <a:rPr lang="en-US"/>
              <a:pPr>
                <a:defRPr/>
              </a:pPr>
              <a:t>‹#›</a:t>
            </a:fld>
            <a:endParaRPr lang="en-US"/>
          </a:p>
        </p:txBody>
      </p:sp>
    </p:spTree>
    <p:extLst>
      <p:ext uri="{BB962C8B-B14F-4D97-AF65-F5344CB8AC3E}">
        <p14:creationId xmlns:p14="http://schemas.microsoft.com/office/powerpoint/2010/main" val="2358858384"/>
      </p:ext>
    </p:extLst>
  </p:cSld>
  <p:clrMapOvr>
    <a:masterClrMapping/>
  </p:clrMapOvr>
  <p:transition spd="med">
    <p:randomBar dir="vert"/>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002F1A5E-7E70-7F40-A725-2BFE50077A17}" type="slidenum">
              <a:rPr lang="en-US"/>
              <a:pPr>
                <a:defRPr/>
              </a:pPr>
              <a:t>‹#›</a:t>
            </a:fld>
            <a:endParaRPr lang="en-US"/>
          </a:p>
        </p:txBody>
      </p:sp>
    </p:spTree>
    <p:extLst>
      <p:ext uri="{BB962C8B-B14F-4D97-AF65-F5344CB8AC3E}">
        <p14:creationId xmlns:p14="http://schemas.microsoft.com/office/powerpoint/2010/main" val="554039664"/>
      </p:ext>
    </p:extLst>
  </p:cSld>
  <p:clrMapOvr>
    <a:masterClrMapping/>
  </p:clrMapOvr>
  <p:transition spd="med">
    <p:randomBar dir="vert"/>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457200">
              <a:defRPr/>
            </a:lvl1pPr>
          </a:lstStyle>
          <a:p>
            <a:pPr>
              <a:defRPr/>
            </a:pPr>
            <a:fld id="{AB89C03A-7B9A-F449-872A-53EB2AE8F033}" type="slidenum">
              <a:rPr lang="en-US"/>
              <a:pPr>
                <a:defRPr/>
              </a:pPr>
              <a:t>‹#›</a:t>
            </a:fld>
            <a:endParaRPr lang="en-US"/>
          </a:p>
        </p:txBody>
      </p:sp>
    </p:spTree>
    <p:extLst>
      <p:ext uri="{BB962C8B-B14F-4D97-AF65-F5344CB8AC3E}">
        <p14:creationId xmlns:p14="http://schemas.microsoft.com/office/powerpoint/2010/main" val="3739085432"/>
      </p:ext>
    </p:extLst>
  </p:cSld>
  <p:clrMapOvr>
    <a:masterClrMapping/>
  </p:clrMapOvr>
  <p:transition spd="med">
    <p:randomBar dir="vert"/>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457200">
              <a:defRPr/>
            </a:lvl1pPr>
          </a:lstStyle>
          <a:p>
            <a:pPr>
              <a:defRPr/>
            </a:pPr>
            <a:fld id="{6AD6521F-0C79-CF43-B32B-59E163DB3836}" type="slidenum">
              <a:rPr lang="en-US"/>
              <a:pPr>
                <a:defRPr/>
              </a:pPr>
              <a:t>‹#›</a:t>
            </a:fld>
            <a:endParaRPr lang="en-US"/>
          </a:p>
        </p:txBody>
      </p:sp>
    </p:spTree>
    <p:extLst>
      <p:ext uri="{BB962C8B-B14F-4D97-AF65-F5344CB8AC3E}">
        <p14:creationId xmlns:p14="http://schemas.microsoft.com/office/powerpoint/2010/main" val="1163716502"/>
      </p:ext>
    </p:extLst>
  </p:cSld>
  <p:clrMapOvr>
    <a:masterClrMapping/>
  </p:clrMapOvr>
  <p:transition spd="med">
    <p:randomBar dir="vert"/>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457200">
              <a:defRPr/>
            </a:lvl1pPr>
          </a:lstStyle>
          <a:p>
            <a:pPr>
              <a:defRPr/>
            </a:pPr>
            <a:fld id="{78167CB3-685D-1D4E-AF46-59A4E276561D}" type="slidenum">
              <a:rPr lang="en-US"/>
              <a:pPr>
                <a:defRPr/>
              </a:pPr>
              <a:t>‹#›</a:t>
            </a:fld>
            <a:endParaRPr lang="en-US"/>
          </a:p>
        </p:txBody>
      </p:sp>
    </p:spTree>
    <p:extLst>
      <p:ext uri="{BB962C8B-B14F-4D97-AF65-F5344CB8AC3E}">
        <p14:creationId xmlns:p14="http://schemas.microsoft.com/office/powerpoint/2010/main" val="1610482263"/>
      </p:ext>
    </p:extLst>
  </p:cSld>
  <p:clrMapOvr>
    <a:masterClrMapping/>
  </p:clrMapOvr>
  <p:transition spd="med">
    <p:randomBar dir="vert"/>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CD88617E-CBB5-AD4F-A5A7-3A5C037BCA68}" type="slidenum">
              <a:rPr lang="en-US"/>
              <a:pPr>
                <a:defRPr/>
              </a:pPr>
              <a:t>‹#›</a:t>
            </a:fld>
            <a:endParaRPr lang="en-US"/>
          </a:p>
        </p:txBody>
      </p:sp>
    </p:spTree>
    <p:extLst>
      <p:ext uri="{BB962C8B-B14F-4D97-AF65-F5344CB8AC3E}">
        <p14:creationId xmlns:p14="http://schemas.microsoft.com/office/powerpoint/2010/main" val="4065662120"/>
      </p:ext>
    </p:extLst>
  </p:cSld>
  <p:clrMapOvr>
    <a:masterClrMapping/>
  </p:clrMapOvr>
  <p:transition spd="med">
    <p:randomBar dir="vert"/>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6"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457200">
              <a:defRPr/>
            </a:lvl1pPr>
          </a:lstStyle>
          <a:p>
            <a:pPr>
              <a:defRPr/>
            </a:pPr>
            <a:fld id="{A149708C-66D4-DA42-BDAF-02149EFF7B90}" type="slidenum">
              <a:rPr lang="en-US"/>
              <a:pPr>
                <a:defRPr/>
              </a:pPr>
              <a:t>‹#›</a:t>
            </a:fld>
            <a:endParaRPr lang="en-US"/>
          </a:p>
        </p:txBody>
      </p:sp>
    </p:spTree>
    <p:extLst>
      <p:ext uri="{BB962C8B-B14F-4D97-AF65-F5344CB8AC3E}">
        <p14:creationId xmlns:p14="http://schemas.microsoft.com/office/powerpoint/2010/main" val="3277674734"/>
      </p:ext>
    </p:extLst>
  </p:cSld>
  <p:clrMapOvr>
    <a:masterClrMapping/>
  </p:clrMapOvr>
  <p:transition spd="med">
    <p:randomBar dir="vert"/>
  </p:transition>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75B7EAEA-5DA3-0648-B379-685D4E8951EC}" type="slidenum">
              <a:rPr lang="en-US"/>
              <a:pPr>
                <a:defRPr/>
              </a:pPr>
              <a:t>‹#›</a:t>
            </a:fld>
            <a:endParaRPr lang="en-US"/>
          </a:p>
        </p:txBody>
      </p:sp>
    </p:spTree>
    <p:extLst>
      <p:ext uri="{BB962C8B-B14F-4D97-AF65-F5344CB8AC3E}">
        <p14:creationId xmlns:p14="http://schemas.microsoft.com/office/powerpoint/2010/main" val="3728538686"/>
      </p:ext>
    </p:extLst>
  </p:cSld>
  <p:clrMapOvr>
    <a:masterClrMapping/>
  </p:clrMapOvr>
  <p:transition spd="med">
    <p:randomBar dir="vert"/>
  </p:transition>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defTabSz="457200" fontAlgn="auto">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defTabSz="457200" fontAlgn="auto">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457200">
              <a:defRPr/>
            </a:lvl1pPr>
          </a:lstStyle>
          <a:p>
            <a:pPr>
              <a:defRPr/>
            </a:pPr>
            <a:fld id="{EE21DA28-B47D-2146-8AC8-C5033482F54D}" type="slidenum">
              <a:rPr lang="en-US"/>
              <a:pPr>
                <a:defRPr/>
              </a:pPr>
              <a:t>‹#›</a:t>
            </a:fld>
            <a:endParaRPr lang="en-US"/>
          </a:p>
        </p:txBody>
      </p:sp>
    </p:spTree>
    <p:extLst>
      <p:ext uri="{BB962C8B-B14F-4D97-AF65-F5344CB8AC3E}">
        <p14:creationId xmlns:p14="http://schemas.microsoft.com/office/powerpoint/2010/main" val="2207877055"/>
      </p:ext>
    </p:extLst>
  </p:cSld>
  <p:clrMapOvr>
    <a:masterClrMapping/>
  </p:clrMapOvr>
  <p:transition spd="med">
    <p:randomBar dir="vert"/>
  </p:transition>
</p:sldLayout>
</file>

<file path=ppt/slideLayouts/slideLayout35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b="1" i="0">
                <a:effectLst>
                  <a:outerShdw blurRad="38100" dist="38100" dir="2700000" algn="tl">
                    <a:srgbClr val="DDDDDD"/>
                  </a:outerShdw>
                </a:effectLst>
                <a:latin typeface="Arial" panose="020B0604020202020204" pitchFamily="34" charset="0"/>
                <a:ea typeface="ＭＳ Ｐゴシック"/>
              </a:defRPr>
            </a:lvl1pPr>
          </a:lstStyle>
          <a:p>
            <a:pPr>
              <a:defRPr/>
            </a:pPr>
            <a:fld id="{52A6CFD5-7DD4-4761-BC50-57D808DDA650}" type="slidenum">
              <a:rPr lang="en-GB" smtClean="0"/>
              <a:pPr>
                <a:defRPr/>
              </a:pPr>
              <a:t>‹#›</a:t>
            </a:fld>
            <a:endParaRPr lang="en-GB" dirty="0"/>
          </a:p>
        </p:txBody>
      </p:sp>
    </p:spTree>
    <p:extLst>
      <p:ext uri="{BB962C8B-B14F-4D97-AF65-F5344CB8AC3E}">
        <p14:creationId xmlns:p14="http://schemas.microsoft.com/office/powerpoint/2010/main" val="192431254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A4DF1A5-D037-6942-B3D3-42E8285CE648}" type="slidenum">
              <a:rPr lang="en-US"/>
              <a:pPr>
                <a:defRPr/>
              </a:pPr>
              <a:t>‹#›</a:t>
            </a:fld>
            <a:endParaRPr lang="en-US"/>
          </a:p>
        </p:txBody>
      </p:sp>
    </p:spTree>
    <p:extLst>
      <p:ext uri="{BB962C8B-B14F-4D97-AF65-F5344CB8AC3E}">
        <p14:creationId xmlns:p14="http://schemas.microsoft.com/office/powerpoint/2010/main" val="2734167855"/>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35E2676-4587-7048-8416-A104337E0C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896118"/>
      </p:ext>
    </p:extLst>
  </p:cSld>
  <p:clrMapOvr>
    <a:masterClrMapping/>
  </p:clrMapOvr>
  <p:transition spd="med">
    <p:randomBar dir="vert"/>
  </p:transition>
</p:sldLayout>
</file>

<file path=ppt/slideLayouts/slideLayout3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DEA4C9-6685-2240-9FC5-EC2AA1BDAF3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3471543"/>
      </p:ext>
    </p:extLst>
  </p:cSld>
  <p:clrMapOvr>
    <a:masterClrMapping/>
  </p:clrMapOvr>
  <p:transition spd="med">
    <p:randomBar dir="vert"/>
  </p:transition>
</p:sldLayout>
</file>

<file path=ppt/slideLayouts/slideLayout3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DEC6019-EFA2-C14F-B72A-F0CFE81F03B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305304"/>
      </p:ext>
    </p:extLst>
  </p:cSld>
  <p:clrMapOvr>
    <a:masterClrMapping/>
  </p:clrMapOvr>
  <p:transition spd="med">
    <p:randomBar dir="vert"/>
  </p:transition>
</p:sldLayout>
</file>

<file path=ppt/slideLayouts/slideLayout3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C57CF6-98F9-2440-A5F2-07B3EEE900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3240885"/>
      </p:ext>
    </p:extLst>
  </p:cSld>
  <p:clrMapOvr>
    <a:masterClrMapping/>
  </p:clrMapOvr>
  <p:transition spd="med">
    <p:randomBar dir="vert"/>
  </p:transition>
</p:sldLayout>
</file>

<file path=ppt/slideLayouts/slideLayout3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C28A060-9B26-4F4D-AB5C-DA9A1B00E0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52691271"/>
      </p:ext>
    </p:extLst>
  </p:cSld>
  <p:clrMapOvr>
    <a:masterClrMapping/>
  </p:clrMapOvr>
  <p:transition spd="med">
    <p:randomBar dir="vert"/>
  </p:transition>
</p:sldLayout>
</file>

<file path=ppt/slideLayouts/slideLayout3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E268B30-6286-394C-BA4A-BC7D946201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06951920"/>
      </p:ext>
    </p:extLst>
  </p:cSld>
  <p:clrMapOvr>
    <a:masterClrMapping/>
  </p:clrMapOvr>
  <p:transition spd="med">
    <p:randomBar dir="vert"/>
  </p:transition>
</p:sldLayout>
</file>

<file path=ppt/slideLayouts/slideLayout3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B39AE80-C79E-B048-B099-E0923068F3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93502431"/>
      </p:ext>
    </p:extLst>
  </p:cSld>
  <p:clrMapOvr>
    <a:masterClrMapping/>
  </p:clrMapOvr>
  <p:transition spd="med">
    <p:randomBar dir="vert"/>
  </p:transition>
</p:sldLayout>
</file>

<file path=ppt/slideLayouts/slideLayout3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BC7118B-D190-0440-B91A-B22567A6D4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28172226"/>
      </p:ext>
    </p:extLst>
  </p:cSld>
  <p:clrMapOvr>
    <a:masterClrMapping/>
  </p:clrMapOvr>
  <p:transition spd="med">
    <p:randomBar dir="vert"/>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170F3C-F9BB-A745-A211-9A7668AD49E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03756384"/>
      </p:ext>
    </p:extLst>
  </p:cSld>
  <p:clrMapOvr>
    <a:masterClrMapping/>
  </p:clrMapOvr>
  <p:transition spd="med">
    <p:randomBar dir="vert"/>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33C7AF-552E-9A4F-BA83-7E1714CDBE9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3422932"/>
      </p:ext>
    </p:extLst>
  </p:cSld>
  <p:clrMapOvr>
    <a:masterClrMapping/>
  </p:clrMapOvr>
  <p:transition spd="med">
    <p:randomBar dir="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3048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152900" y="1981200"/>
            <a:ext cx="36957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17B9DC0E-5CAF-874C-8AEC-E670C7F817EF}" type="slidenum">
              <a:rPr lang="en-US"/>
              <a:pPr>
                <a:defRPr/>
              </a:pPr>
              <a:t>‹#›</a:t>
            </a:fld>
            <a:endParaRPr lang="en-US"/>
          </a:p>
        </p:txBody>
      </p:sp>
    </p:spTree>
    <p:extLst>
      <p:ext uri="{BB962C8B-B14F-4D97-AF65-F5344CB8AC3E}">
        <p14:creationId xmlns:p14="http://schemas.microsoft.com/office/powerpoint/2010/main" val="221441072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EB5D31D-947E-4943-A025-2D72C16B52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66082696"/>
      </p:ext>
    </p:extLst>
  </p:cSld>
  <p:clrMapOvr>
    <a:masterClrMapping/>
  </p:clrMapOvr>
  <p:transition spd="med">
    <p:randomBar dir="vert"/>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able Placeholder 2"/>
          <p:cNvSpPr>
            <a:spLocks noGrp="1"/>
          </p:cNvSpPr>
          <p:nvPr>
            <p:ph type="tbl" idx="1"/>
          </p:nvPr>
        </p:nvSpPr>
        <p:spPr>
          <a:xfrm>
            <a:off x="685800" y="1981200"/>
            <a:ext cx="7772400" cy="4114800"/>
          </a:xfrm>
        </p:spPr>
        <p:txBody>
          <a:bodyPr/>
          <a:lstStyle>
            <a:lvl1pPr>
              <a:defRPr b="1" i="0">
                <a:latin typeface="Arial" panose="020B0604020202020204" pitchFamily="34" charset="0"/>
              </a:defRPr>
            </a:lvl1p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01187F-9E32-8749-8A05-9CE2274E42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035864"/>
      </p:ext>
    </p:extLst>
  </p:cSld>
  <p:clrMapOvr>
    <a:masterClrMapping/>
  </p:clrMapOvr>
  <p:transition spd="med">
    <p:randomBar dir="vert"/>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63232289"/>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prstGeom prst="rect">
            <a:avLst/>
          </a:prstGeom>
        </p:spPr>
        <p:txBody>
          <a:bodyPr/>
          <a:lstStyle/>
          <a:p>
            <a:r>
              <a:t>Title Text</a:t>
            </a:r>
          </a:p>
        </p:txBody>
      </p:sp>
      <p:sp>
        <p:nvSpPr>
          <p:cNvPr id="21"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8244024"/>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0517395"/>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prstGeom prst="rect">
            <a:avLst/>
          </a:prstGeom>
        </p:spPr>
        <p:txBody>
          <a:bodyPr/>
          <a:lstStyle/>
          <a:p>
            <a:r>
              <a:t>Title Text</a:t>
            </a:r>
          </a:p>
        </p:txBody>
      </p:sp>
      <p:sp>
        <p:nvSpPr>
          <p:cNvPr id="39"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504737"/>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57110408"/>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3978028"/>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40083922"/>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32241824"/>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8"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9"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21F84ED7-5891-304E-8D47-CF861E78A0B0}" type="slidenum">
              <a:rPr lang="en-US"/>
              <a:pPr>
                <a:defRPr/>
              </a:pPr>
              <a:t>‹#›</a:t>
            </a:fld>
            <a:endParaRPr lang="en-US"/>
          </a:p>
        </p:txBody>
      </p:sp>
    </p:spTree>
    <p:extLst>
      <p:ext uri="{BB962C8B-B14F-4D97-AF65-F5344CB8AC3E}">
        <p14:creationId xmlns:p14="http://schemas.microsoft.com/office/powerpoint/2010/main" val="304091397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1_Title Slide">
    <p:bg>
      <p:bgPr>
        <a:solidFill>
          <a:srgbClr val="000000"/>
        </a:solidFill>
        <a:effectLst/>
      </p:bgPr>
    </p:bg>
    <p:spTree>
      <p:nvGrpSpPr>
        <p:cNvPr id="1" name=""/>
        <p:cNvGrpSpPr/>
        <p:nvPr/>
      </p:nvGrpSpPr>
      <p:grpSpPr>
        <a:xfrm>
          <a:off x="0" y="0"/>
          <a:ext cx="0" cy="0"/>
          <a:chOff x="0" y="0"/>
          <a:chExt cx="0" cy="0"/>
        </a:xfrm>
      </p:grpSpPr>
      <p:grpSp>
        <p:nvGrpSpPr>
          <p:cNvPr id="99" name="Group 1026"/>
          <p:cNvGrpSpPr/>
          <p:nvPr/>
        </p:nvGrpSpPr>
        <p:grpSpPr>
          <a:xfrm>
            <a:off x="0" y="3902075"/>
            <a:ext cx="3400426" cy="2949576"/>
            <a:chOff x="0" y="0"/>
            <a:chExt cx="3400425" cy="2949575"/>
          </a:xfrm>
        </p:grpSpPr>
        <p:sp>
          <p:nvSpPr>
            <p:cNvPr id="9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0"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0201381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1_Title and Content">
    <p:bg>
      <p:bgPr>
        <a:solidFill>
          <a:srgbClr val="000000"/>
        </a:solidFill>
        <a:effectLst/>
      </p:bgPr>
    </p:bg>
    <p:spTree>
      <p:nvGrpSpPr>
        <p:cNvPr id="1" name=""/>
        <p:cNvGrpSpPr/>
        <p:nvPr/>
      </p:nvGrpSpPr>
      <p:grpSpPr>
        <a:xfrm>
          <a:off x="0" y="0"/>
          <a:ext cx="0" cy="0"/>
          <a:chOff x="0" y="0"/>
          <a:chExt cx="0" cy="0"/>
        </a:xfrm>
      </p:grpSpPr>
      <p:grpSp>
        <p:nvGrpSpPr>
          <p:cNvPr id="116" name="Group 1026"/>
          <p:cNvGrpSpPr/>
          <p:nvPr/>
        </p:nvGrpSpPr>
        <p:grpSpPr>
          <a:xfrm>
            <a:off x="0" y="3902075"/>
            <a:ext cx="3400426" cy="2949576"/>
            <a:chOff x="0" y="0"/>
            <a:chExt cx="3400425" cy="2949575"/>
          </a:xfrm>
        </p:grpSpPr>
        <p:sp>
          <p:nvSpPr>
            <p:cNvPr id="1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7"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41630150"/>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1_Section Header">
    <p:bg>
      <p:bgPr>
        <a:solidFill>
          <a:srgbClr val="000000"/>
        </a:solidFill>
        <a:effectLst/>
      </p:bgPr>
    </p:bg>
    <p:spTree>
      <p:nvGrpSpPr>
        <p:cNvPr id="1" name=""/>
        <p:cNvGrpSpPr/>
        <p:nvPr/>
      </p:nvGrpSpPr>
      <p:grpSpPr>
        <a:xfrm>
          <a:off x="0" y="0"/>
          <a:ext cx="0" cy="0"/>
          <a:chOff x="0" y="0"/>
          <a:chExt cx="0" cy="0"/>
        </a:xfrm>
      </p:grpSpPr>
      <p:grpSp>
        <p:nvGrpSpPr>
          <p:cNvPr id="133" name="Group 1026"/>
          <p:cNvGrpSpPr/>
          <p:nvPr/>
        </p:nvGrpSpPr>
        <p:grpSpPr>
          <a:xfrm>
            <a:off x="0" y="3902075"/>
            <a:ext cx="3400426" cy="2949576"/>
            <a:chOff x="0" y="0"/>
            <a:chExt cx="3400425" cy="2949575"/>
          </a:xfrm>
        </p:grpSpPr>
        <p:sp>
          <p:nvSpPr>
            <p:cNvPr id="12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2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3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34"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2489465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1_Two Content">
    <p:bg>
      <p:bgPr>
        <a:solidFill>
          <a:srgbClr val="000000"/>
        </a:solidFill>
        <a:effectLst/>
      </p:bgPr>
    </p:bg>
    <p:spTree>
      <p:nvGrpSpPr>
        <p:cNvPr id="1" name=""/>
        <p:cNvGrpSpPr/>
        <p:nvPr/>
      </p:nvGrpSpPr>
      <p:grpSpPr>
        <a:xfrm>
          <a:off x="0" y="0"/>
          <a:ext cx="0" cy="0"/>
          <a:chOff x="0" y="0"/>
          <a:chExt cx="0" cy="0"/>
        </a:xfrm>
      </p:grpSpPr>
      <p:grpSp>
        <p:nvGrpSpPr>
          <p:cNvPr id="150" name="Group 1026"/>
          <p:cNvGrpSpPr/>
          <p:nvPr/>
        </p:nvGrpSpPr>
        <p:grpSpPr>
          <a:xfrm>
            <a:off x="0" y="3902075"/>
            <a:ext cx="3400426" cy="2949576"/>
            <a:chOff x="0" y="0"/>
            <a:chExt cx="3400425" cy="2949575"/>
          </a:xfrm>
        </p:grpSpPr>
        <p:sp>
          <p:nvSpPr>
            <p:cNvPr id="14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5407662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1_Comparison">
    <p:bg>
      <p:bgPr>
        <a:solidFill>
          <a:srgbClr val="000000"/>
        </a:solidFill>
        <a:effectLst/>
      </p:bgPr>
    </p:bg>
    <p:spTree>
      <p:nvGrpSpPr>
        <p:cNvPr id="1" name=""/>
        <p:cNvGrpSpPr/>
        <p:nvPr/>
      </p:nvGrpSpPr>
      <p:grpSpPr>
        <a:xfrm>
          <a:off x="0" y="0"/>
          <a:ext cx="0" cy="0"/>
          <a:chOff x="0" y="0"/>
          <a:chExt cx="0" cy="0"/>
        </a:xfrm>
      </p:grpSpPr>
      <p:grpSp>
        <p:nvGrpSpPr>
          <p:cNvPr id="167" name="Group 1026"/>
          <p:cNvGrpSpPr/>
          <p:nvPr/>
        </p:nvGrpSpPr>
        <p:grpSpPr>
          <a:xfrm>
            <a:off x="0" y="3902075"/>
            <a:ext cx="3400426" cy="2949576"/>
            <a:chOff x="0" y="0"/>
            <a:chExt cx="3400425" cy="2949575"/>
          </a:xfrm>
        </p:grpSpPr>
        <p:sp>
          <p:nvSpPr>
            <p:cNvPr id="16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6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68"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6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7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7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13373537"/>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Blank">
    <p:bg>
      <p:bgPr>
        <a:solidFill>
          <a:srgbClr val="000000"/>
        </a:solidFill>
        <a:effectLst/>
      </p:bgPr>
    </p:bg>
    <p:spTree>
      <p:nvGrpSpPr>
        <p:cNvPr id="1" name=""/>
        <p:cNvGrpSpPr/>
        <p:nvPr/>
      </p:nvGrpSpPr>
      <p:grpSpPr>
        <a:xfrm>
          <a:off x="0" y="0"/>
          <a:ext cx="0" cy="0"/>
          <a:chOff x="0" y="0"/>
          <a:chExt cx="0" cy="0"/>
        </a:xfrm>
      </p:grpSpPr>
      <p:grpSp>
        <p:nvGrpSpPr>
          <p:cNvPr id="201" name="Group 1026"/>
          <p:cNvGrpSpPr/>
          <p:nvPr/>
        </p:nvGrpSpPr>
        <p:grpSpPr>
          <a:xfrm>
            <a:off x="0" y="3902075"/>
            <a:ext cx="3400426" cy="2949576"/>
            <a:chOff x="0" y="0"/>
            <a:chExt cx="3400425" cy="2949575"/>
          </a:xfrm>
        </p:grpSpPr>
        <p:sp>
          <p:nvSpPr>
            <p:cNvPr id="19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9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0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0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89930727"/>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1_Content with Caption">
    <p:bg>
      <p:bgPr>
        <a:solidFill>
          <a:srgbClr val="000000"/>
        </a:solidFill>
        <a:effectLst/>
      </p:bgPr>
    </p:bg>
    <p:spTree>
      <p:nvGrpSpPr>
        <p:cNvPr id="1" name=""/>
        <p:cNvGrpSpPr/>
        <p:nvPr/>
      </p:nvGrpSpPr>
      <p:grpSpPr>
        <a:xfrm>
          <a:off x="0" y="0"/>
          <a:ext cx="0" cy="0"/>
          <a:chOff x="0" y="0"/>
          <a:chExt cx="0" cy="0"/>
        </a:xfrm>
      </p:grpSpPr>
      <p:grpSp>
        <p:nvGrpSpPr>
          <p:cNvPr id="216" name="Group 1026"/>
          <p:cNvGrpSpPr/>
          <p:nvPr/>
        </p:nvGrpSpPr>
        <p:grpSpPr>
          <a:xfrm>
            <a:off x="0" y="3902075"/>
            <a:ext cx="3400426" cy="2949576"/>
            <a:chOff x="0" y="0"/>
            <a:chExt cx="3400425" cy="2949575"/>
          </a:xfrm>
        </p:grpSpPr>
        <p:sp>
          <p:nvSpPr>
            <p:cNvPr id="20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1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17"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18"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19"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22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86496901"/>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1_Picture with Caption">
    <p:bg>
      <p:bgPr>
        <a:solidFill>
          <a:srgbClr val="000000"/>
        </a:solidFill>
        <a:effectLst/>
      </p:bgPr>
    </p:bg>
    <p:spTree>
      <p:nvGrpSpPr>
        <p:cNvPr id="1" name=""/>
        <p:cNvGrpSpPr/>
        <p:nvPr/>
      </p:nvGrpSpPr>
      <p:grpSpPr>
        <a:xfrm>
          <a:off x="0" y="0"/>
          <a:ext cx="0" cy="0"/>
          <a:chOff x="0" y="0"/>
          <a:chExt cx="0" cy="0"/>
        </a:xfrm>
      </p:grpSpPr>
      <p:grpSp>
        <p:nvGrpSpPr>
          <p:cNvPr id="234" name="Group 1026"/>
          <p:cNvGrpSpPr/>
          <p:nvPr/>
        </p:nvGrpSpPr>
        <p:grpSpPr>
          <a:xfrm>
            <a:off x="0" y="3902075"/>
            <a:ext cx="3400426" cy="2949576"/>
            <a:chOff x="0" y="0"/>
            <a:chExt cx="3400425" cy="2949575"/>
          </a:xfrm>
        </p:grpSpPr>
        <p:sp>
          <p:nvSpPr>
            <p:cNvPr id="22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2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23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235"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236"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23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3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1342932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x">
  <p:cSld name="2_Title Slide">
    <p:spTree>
      <p:nvGrpSpPr>
        <p:cNvPr id="1" name=""/>
        <p:cNvGrpSpPr/>
        <p:nvPr/>
      </p:nvGrpSpPr>
      <p:grpSpPr>
        <a:xfrm>
          <a:off x="0" y="0"/>
          <a:ext cx="0" cy="0"/>
          <a:chOff x="0" y="0"/>
          <a:chExt cx="0" cy="0"/>
        </a:xfrm>
      </p:grpSpPr>
      <p:sp>
        <p:nvSpPr>
          <p:cNvPr id="245"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246"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24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96297131"/>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2_Title and Content">
    <p:spTree>
      <p:nvGrpSpPr>
        <p:cNvPr id="1" name=""/>
        <p:cNvGrpSpPr/>
        <p:nvPr/>
      </p:nvGrpSpPr>
      <p:grpSpPr>
        <a:xfrm>
          <a:off x="0" y="0"/>
          <a:ext cx="0" cy="0"/>
          <a:chOff x="0" y="0"/>
          <a:chExt cx="0" cy="0"/>
        </a:xfrm>
      </p:grpSpPr>
      <p:sp>
        <p:nvSpPr>
          <p:cNvPr id="254" name="Title Text"/>
          <p:cNvSpPr txBox="1">
            <a:spLocks noGrp="1"/>
          </p:cNvSpPr>
          <p:nvPr>
            <p:ph type="title"/>
          </p:nvPr>
        </p:nvSpPr>
        <p:spPr>
          <a:prstGeom prst="rect">
            <a:avLst/>
          </a:prstGeom>
        </p:spPr>
        <p:txBody>
          <a:bodyPr/>
          <a:lstStyle/>
          <a:p>
            <a:r>
              <a:t>Title Text</a:t>
            </a:r>
          </a:p>
        </p:txBody>
      </p:sp>
      <p:sp>
        <p:nvSpPr>
          <p:cNvPr id="255"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25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5880412"/>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5"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C0850652-A536-DC4F-A38A-6C5E82FDC973}" type="slidenum">
              <a:rPr lang="en-US"/>
              <a:pPr>
                <a:defRPr/>
              </a:pPr>
              <a:t>‹#›</a:t>
            </a:fld>
            <a:endParaRPr lang="en-US"/>
          </a:p>
        </p:txBody>
      </p:sp>
    </p:spTree>
    <p:extLst>
      <p:ext uri="{BB962C8B-B14F-4D97-AF65-F5344CB8AC3E}">
        <p14:creationId xmlns:p14="http://schemas.microsoft.com/office/powerpoint/2010/main" val="284374084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263"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26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1380882"/>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2_Two Content">
    <p:spTree>
      <p:nvGrpSpPr>
        <p:cNvPr id="1" name=""/>
        <p:cNvGrpSpPr/>
        <p:nvPr/>
      </p:nvGrpSpPr>
      <p:grpSpPr>
        <a:xfrm>
          <a:off x="0" y="0"/>
          <a:ext cx="0" cy="0"/>
          <a:chOff x="0" y="0"/>
          <a:chExt cx="0" cy="0"/>
        </a:xfrm>
      </p:grpSpPr>
      <p:sp>
        <p:nvSpPr>
          <p:cNvPr id="272" name="Title Text"/>
          <p:cNvSpPr txBox="1">
            <a:spLocks noGrp="1"/>
          </p:cNvSpPr>
          <p:nvPr>
            <p:ph type="title"/>
          </p:nvPr>
        </p:nvSpPr>
        <p:spPr>
          <a:prstGeom prst="rect">
            <a:avLst/>
          </a:prstGeom>
        </p:spPr>
        <p:txBody>
          <a:bodyPr/>
          <a:lstStyle/>
          <a:p>
            <a:r>
              <a:t>Title Text</a:t>
            </a:r>
          </a:p>
        </p:txBody>
      </p:sp>
      <p:sp>
        <p:nvSpPr>
          <p:cNvPr id="2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8096879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2_Comparison">
    <p:spTree>
      <p:nvGrpSpPr>
        <p:cNvPr id="1" name=""/>
        <p:cNvGrpSpPr/>
        <p:nvPr/>
      </p:nvGrpSpPr>
      <p:grpSpPr>
        <a:xfrm>
          <a:off x="0" y="0"/>
          <a:ext cx="0" cy="0"/>
          <a:chOff x="0" y="0"/>
          <a:chExt cx="0" cy="0"/>
        </a:xfrm>
      </p:grpSpPr>
      <p:sp>
        <p:nvSpPr>
          <p:cNvPr id="281"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83"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2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70217293"/>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291" name="Title Text"/>
          <p:cNvSpPr txBox="1">
            <a:spLocks noGrp="1"/>
          </p:cNvSpPr>
          <p:nvPr>
            <p:ph type="title"/>
          </p:nvPr>
        </p:nvSpPr>
        <p:spPr>
          <a:prstGeom prst="rect">
            <a:avLst/>
          </a:prstGeom>
        </p:spPr>
        <p:txBody>
          <a:bodyPr/>
          <a:lstStyle/>
          <a:p>
            <a:r>
              <a:t>Title Text</a:t>
            </a:r>
          </a:p>
        </p:txBody>
      </p:sp>
      <p:sp>
        <p:nvSpPr>
          <p:cNvPr id="2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4133026"/>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6855331"/>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2_Content with Caption">
    <p:spTree>
      <p:nvGrpSpPr>
        <p:cNvPr id="1" name=""/>
        <p:cNvGrpSpPr/>
        <p:nvPr/>
      </p:nvGrpSpPr>
      <p:grpSpPr>
        <a:xfrm>
          <a:off x="0" y="0"/>
          <a:ext cx="0" cy="0"/>
          <a:chOff x="0" y="0"/>
          <a:chExt cx="0" cy="0"/>
        </a:xfrm>
      </p:grpSpPr>
      <p:sp>
        <p:nvSpPr>
          <p:cNvPr id="306"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307"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308"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30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8998206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2_Picture with Caption">
    <p:spTree>
      <p:nvGrpSpPr>
        <p:cNvPr id="1" name=""/>
        <p:cNvGrpSpPr/>
        <p:nvPr/>
      </p:nvGrpSpPr>
      <p:grpSpPr>
        <a:xfrm>
          <a:off x="0" y="0"/>
          <a:ext cx="0" cy="0"/>
          <a:chOff x="0" y="0"/>
          <a:chExt cx="0" cy="0"/>
        </a:xfrm>
      </p:grpSpPr>
      <p:sp>
        <p:nvSpPr>
          <p:cNvPr id="316"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317"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3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65832795"/>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3_Title and Content">
    <p:bg>
      <p:bgPr>
        <a:solidFill>
          <a:srgbClr val="000000"/>
        </a:solidFill>
        <a:effectLst/>
      </p:bgPr>
    </p:bg>
    <p:spTree>
      <p:nvGrpSpPr>
        <p:cNvPr id="1" name=""/>
        <p:cNvGrpSpPr/>
        <p:nvPr/>
      </p:nvGrpSpPr>
      <p:grpSpPr>
        <a:xfrm>
          <a:off x="0" y="0"/>
          <a:ext cx="0" cy="0"/>
          <a:chOff x="0" y="0"/>
          <a:chExt cx="0" cy="0"/>
        </a:xfrm>
      </p:grpSpPr>
      <p:grpSp>
        <p:nvGrpSpPr>
          <p:cNvPr id="333" name="Group 2"/>
          <p:cNvGrpSpPr/>
          <p:nvPr/>
        </p:nvGrpSpPr>
        <p:grpSpPr>
          <a:xfrm>
            <a:off x="0" y="3902075"/>
            <a:ext cx="3400426" cy="2949576"/>
            <a:chOff x="0" y="0"/>
            <a:chExt cx="3400425" cy="2949575"/>
          </a:xfrm>
        </p:grpSpPr>
        <p:sp>
          <p:nvSpPr>
            <p:cNvPr id="3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3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3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1044448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3_Section Header">
    <p:bg>
      <p:bgPr>
        <a:solidFill>
          <a:srgbClr val="000000"/>
        </a:solidFill>
        <a:effectLst/>
      </p:bgPr>
    </p:bg>
    <p:spTree>
      <p:nvGrpSpPr>
        <p:cNvPr id="1" name=""/>
        <p:cNvGrpSpPr/>
        <p:nvPr/>
      </p:nvGrpSpPr>
      <p:grpSpPr>
        <a:xfrm>
          <a:off x="0" y="0"/>
          <a:ext cx="0" cy="0"/>
          <a:chOff x="0" y="0"/>
          <a:chExt cx="0" cy="0"/>
        </a:xfrm>
      </p:grpSpPr>
      <p:grpSp>
        <p:nvGrpSpPr>
          <p:cNvPr id="350" name="Group 2"/>
          <p:cNvGrpSpPr/>
          <p:nvPr/>
        </p:nvGrpSpPr>
        <p:grpSpPr>
          <a:xfrm>
            <a:off x="0" y="3902075"/>
            <a:ext cx="3400426" cy="2949576"/>
            <a:chOff x="0" y="0"/>
            <a:chExt cx="3400425" cy="2949575"/>
          </a:xfrm>
        </p:grpSpPr>
        <p:sp>
          <p:nvSpPr>
            <p:cNvPr id="343"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4"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5"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6"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7"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4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5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5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86042031"/>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x">
  <p:cSld name="3_Two Content">
    <p:bg>
      <p:bgPr>
        <a:solidFill>
          <a:srgbClr val="000000"/>
        </a:solidFill>
        <a:effectLst/>
      </p:bgPr>
    </p:bg>
    <p:spTree>
      <p:nvGrpSpPr>
        <p:cNvPr id="1" name=""/>
        <p:cNvGrpSpPr/>
        <p:nvPr/>
      </p:nvGrpSpPr>
      <p:grpSpPr>
        <a:xfrm>
          <a:off x="0" y="0"/>
          <a:ext cx="0" cy="0"/>
          <a:chOff x="0" y="0"/>
          <a:chExt cx="0" cy="0"/>
        </a:xfrm>
      </p:grpSpPr>
      <p:grpSp>
        <p:nvGrpSpPr>
          <p:cNvPr id="367" name="Group 2"/>
          <p:cNvGrpSpPr/>
          <p:nvPr/>
        </p:nvGrpSpPr>
        <p:grpSpPr>
          <a:xfrm>
            <a:off x="0" y="3902075"/>
            <a:ext cx="3400426" cy="2949576"/>
            <a:chOff x="0" y="0"/>
            <a:chExt cx="3400425" cy="2949575"/>
          </a:xfrm>
        </p:grpSpPr>
        <p:sp>
          <p:nvSpPr>
            <p:cNvPr id="360"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1"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2"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3"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4"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6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6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6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57164714"/>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029200" y="210185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C6F10ED4-0689-6B43-B2DA-10298A3FB6C3}" type="slidenum">
              <a:rPr lang="en-US"/>
              <a:pPr>
                <a:defRPr/>
              </a:pPr>
              <a:t>‹#›</a:t>
            </a:fld>
            <a:endParaRPr lang="en-US" sz="1400"/>
          </a:p>
        </p:txBody>
      </p:sp>
    </p:spTree>
    <p:extLst>
      <p:ext uri="{BB962C8B-B14F-4D97-AF65-F5344CB8AC3E}">
        <p14:creationId xmlns:p14="http://schemas.microsoft.com/office/powerpoint/2010/main" val="28500510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3"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4"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4C4D7465-C4CB-E04B-9665-1569D8AB3C0E}" type="slidenum">
              <a:rPr lang="en-US"/>
              <a:pPr>
                <a:defRPr/>
              </a:pPr>
              <a:t>‹#›</a:t>
            </a:fld>
            <a:endParaRPr lang="en-US"/>
          </a:p>
        </p:txBody>
      </p:sp>
    </p:spTree>
    <p:extLst>
      <p:ext uri="{BB962C8B-B14F-4D97-AF65-F5344CB8AC3E}">
        <p14:creationId xmlns:p14="http://schemas.microsoft.com/office/powerpoint/2010/main" val="702005091"/>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x">
  <p:cSld name="3_Comparison">
    <p:bg>
      <p:bgPr>
        <a:solidFill>
          <a:srgbClr val="000000"/>
        </a:solidFill>
        <a:effectLst/>
      </p:bgPr>
    </p:bg>
    <p:spTree>
      <p:nvGrpSpPr>
        <p:cNvPr id="1" name=""/>
        <p:cNvGrpSpPr/>
        <p:nvPr/>
      </p:nvGrpSpPr>
      <p:grpSpPr>
        <a:xfrm>
          <a:off x="0" y="0"/>
          <a:ext cx="0" cy="0"/>
          <a:chOff x="0" y="0"/>
          <a:chExt cx="0" cy="0"/>
        </a:xfrm>
      </p:grpSpPr>
      <p:grpSp>
        <p:nvGrpSpPr>
          <p:cNvPr id="384" name="Group 2"/>
          <p:cNvGrpSpPr/>
          <p:nvPr/>
        </p:nvGrpSpPr>
        <p:grpSpPr>
          <a:xfrm>
            <a:off x="0" y="3902075"/>
            <a:ext cx="3400426" cy="2949576"/>
            <a:chOff x="0" y="0"/>
            <a:chExt cx="3400425" cy="2949575"/>
          </a:xfrm>
        </p:grpSpPr>
        <p:sp>
          <p:nvSpPr>
            <p:cNvPr id="377"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8"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79"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0"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1"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8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3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3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38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11534215"/>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type="tx">
  <p:cSld name="2_Title Only">
    <p:bg>
      <p:bgPr>
        <a:solidFill>
          <a:srgbClr val="000000"/>
        </a:solidFill>
        <a:effectLst/>
      </p:bgPr>
    </p:bg>
    <p:spTree>
      <p:nvGrpSpPr>
        <p:cNvPr id="1" name=""/>
        <p:cNvGrpSpPr/>
        <p:nvPr/>
      </p:nvGrpSpPr>
      <p:grpSpPr>
        <a:xfrm>
          <a:off x="0" y="0"/>
          <a:ext cx="0" cy="0"/>
          <a:chOff x="0" y="0"/>
          <a:chExt cx="0" cy="0"/>
        </a:xfrm>
      </p:grpSpPr>
      <p:grpSp>
        <p:nvGrpSpPr>
          <p:cNvPr id="402" name="Group 2"/>
          <p:cNvGrpSpPr/>
          <p:nvPr/>
        </p:nvGrpSpPr>
        <p:grpSpPr>
          <a:xfrm>
            <a:off x="0" y="3902075"/>
            <a:ext cx="3400426" cy="2949576"/>
            <a:chOff x="0" y="0"/>
            <a:chExt cx="3400425" cy="2949575"/>
          </a:xfrm>
        </p:grpSpPr>
        <p:sp>
          <p:nvSpPr>
            <p:cNvPr id="395"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6"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7"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8"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399"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0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0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0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25412969"/>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type="tx">
  <p:cSld name="2_Blank">
    <p:bg>
      <p:bgPr>
        <a:solidFill>
          <a:srgbClr val="000000"/>
        </a:solidFill>
        <a:effectLst/>
      </p:bgPr>
    </p:bg>
    <p:spTree>
      <p:nvGrpSpPr>
        <p:cNvPr id="1" name=""/>
        <p:cNvGrpSpPr/>
        <p:nvPr/>
      </p:nvGrpSpPr>
      <p:grpSpPr>
        <a:xfrm>
          <a:off x="0" y="0"/>
          <a:ext cx="0" cy="0"/>
          <a:chOff x="0" y="0"/>
          <a:chExt cx="0" cy="0"/>
        </a:xfrm>
      </p:grpSpPr>
      <p:grpSp>
        <p:nvGrpSpPr>
          <p:cNvPr id="418" name="Group 2"/>
          <p:cNvGrpSpPr/>
          <p:nvPr/>
        </p:nvGrpSpPr>
        <p:grpSpPr>
          <a:xfrm>
            <a:off x="0" y="3902075"/>
            <a:ext cx="3400426" cy="2949576"/>
            <a:chOff x="0" y="0"/>
            <a:chExt cx="3400425" cy="2949575"/>
          </a:xfrm>
        </p:grpSpPr>
        <p:sp>
          <p:nvSpPr>
            <p:cNvPr id="411"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2"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3"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4"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5"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6"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17"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1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892132469"/>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type="tx">
  <p:cSld name="3_Content with Caption">
    <p:bg>
      <p:bgPr>
        <a:solidFill>
          <a:srgbClr val="000000"/>
        </a:solidFill>
        <a:effectLst/>
      </p:bgPr>
    </p:bg>
    <p:spTree>
      <p:nvGrpSpPr>
        <p:cNvPr id="1" name=""/>
        <p:cNvGrpSpPr/>
        <p:nvPr/>
      </p:nvGrpSpPr>
      <p:grpSpPr>
        <a:xfrm>
          <a:off x="0" y="0"/>
          <a:ext cx="0" cy="0"/>
          <a:chOff x="0" y="0"/>
          <a:chExt cx="0" cy="0"/>
        </a:xfrm>
      </p:grpSpPr>
      <p:grpSp>
        <p:nvGrpSpPr>
          <p:cNvPr id="433" name="Group 2"/>
          <p:cNvGrpSpPr/>
          <p:nvPr/>
        </p:nvGrpSpPr>
        <p:grpSpPr>
          <a:xfrm>
            <a:off x="0" y="3902075"/>
            <a:ext cx="3400426" cy="2949576"/>
            <a:chOff x="0" y="0"/>
            <a:chExt cx="3400425" cy="2949575"/>
          </a:xfrm>
        </p:grpSpPr>
        <p:sp>
          <p:nvSpPr>
            <p:cNvPr id="426"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7"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8"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29"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0"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3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3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3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3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effectLst>
                  <a:outerShdw blurRad="38100" dist="38100" dir="2700000" rotWithShape="0">
                    <a:srgbClr val="000000"/>
                  </a:outerShdw>
                </a:effectLst>
                <a:latin typeface="Arial"/>
                <a:ea typeface="Arial"/>
                <a:cs typeface="Arial"/>
                <a:sym typeface="Arial"/>
              </a:defRPr>
            </a:pPr>
            <a:endParaRPr dirty="0"/>
          </a:p>
        </p:txBody>
      </p:sp>
      <p:sp>
        <p:nvSpPr>
          <p:cNvPr id="43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52255330"/>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type="tx">
  <p:cSld name="3_Picture with Caption">
    <p:bg>
      <p:bgPr>
        <a:solidFill>
          <a:srgbClr val="000000"/>
        </a:solidFill>
        <a:effectLst/>
      </p:bgPr>
    </p:bg>
    <p:spTree>
      <p:nvGrpSpPr>
        <p:cNvPr id="1" name=""/>
        <p:cNvGrpSpPr/>
        <p:nvPr/>
      </p:nvGrpSpPr>
      <p:grpSpPr>
        <a:xfrm>
          <a:off x="0" y="0"/>
          <a:ext cx="0" cy="0"/>
          <a:chOff x="0" y="0"/>
          <a:chExt cx="0" cy="0"/>
        </a:xfrm>
      </p:grpSpPr>
      <p:grpSp>
        <p:nvGrpSpPr>
          <p:cNvPr id="451" name="Group 2"/>
          <p:cNvGrpSpPr/>
          <p:nvPr/>
        </p:nvGrpSpPr>
        <p:grpSpPr>
          <a:xfrm>
            <a:off x="0" y="3902075"/>
            <a:ext cx="3400426" cy="2949576"/>
            <a:chOff x="0" y="0"/>
            <a:chExt cx="3400425" cy="2949575"/>
          </a:xfrm>
        </p:grpSpPr>
        <p:sp>
          <p:nvSpPr>
            <p:cNvPr id="444" name="Freeform 3"/>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5" name="Freeform 4"/>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6" name="Freeform 5"/>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7" name="Freeform 6"/>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8" name="Oval 7"/>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4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45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45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5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45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18769359"/>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type="tx">
  <p:cSld name="3_Title Slide">
    <p:bg>
      <p:bgPr>
        <a:solidFill>
          <a:srgbClr val="000000"/>
        </a:solidFill>
        <a:effectLst/>
      </p:bgPr>
    </p:bg>
    <p:spTree>
      <p:nvGrpSpPr>
        <p:cNvPr id="1" name=""/>
        <p:cNvGrpSpPr/>
        <p:nvPr/>
      </p:nvGrpSpPr>
      <p:grpSpPr>
        <a:xfrm>
          <a:off x="0" y="0"/>
          <a:ext cx="0" cy="0"/>
          <a:chOff x="0" y="0"/>
          <a:chExt cx="0" cy="0"/>
        </a:xfrm>
      </p:grpSpPr>
      <p:sp>
        <p:nvSpPr>
          <p:cNvPr id="47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8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022370559"/>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type="tx">
  <p:cSld name="4_Section Header">
    <p:bg>
      <p:bgPr>
        <a:solidFill>
          <a:srgbClr val="000000"/>
        </a:solid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49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rgbClr val="888888"/>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99"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061272631"/>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type="tx">
  <p:cSld name="4_Two Content">
    <p:bg>
      <p:bgPr>
        <a:solidFill>
          <a:srgbClr val="000000"/>
        </a:solidFill>
        <a:effectLst/>
      </p:bgPr>
    </p:bg>
    <p:spTree>
      <p:nvGrpSpPr>
        <p:cNvPr id="1" name=""/>
        <p:cNvGrpSpPr/>
        <p:nvPr/>
      </p:nvGrpSpPr>
      <p:grpSpPr>
        <a:xfrm>
          <a:off x="0" y="0"/>
          <a:ext cx="0" cy="0"/>
          <a:chOff x="0" y="0"/>
          <a:chExt cx="0" cy="0"/>
        </a:xfrm>
      </p:grpSpPr>
      <p:sp>
        <p:nvSpPr>
          <p:cNvPr id="506"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07"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Font typeface="Arial"/>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0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59832280"/>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type="tx">
  <p:cSld name="4_Compariso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1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1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518"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3435713547"/>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type="tx">
  <p:cSld name="3_Title Only">
    <p:bg>
      <p:bgPr>
        <a:solidFill>
          <a:srgbClr val="000000"/>
        </a:solidFill>
        <a:effectLst/>
      </p:bgPr>
    </p:bg>
    <p:spTree>
      <p:nvGrpSpPr>
        <p:cNvPr id="1" name=""/>
        <p:cNvGrpSpPr/>
        <p:nvPr/>
      </p:nvGrpSpPr>
      <p:grpSpPr>
        <a:xfrm>
          <a:off x="0" y="0"/>
          <a:ext cx="0" cy="0"/>
          <a:chOff x="0" y="0"/>
          <a:chExt cx="0" cy="0"/>
        </a:xfrm>
      </p:grpSpPr>
      <p:sp>
        <p:nvSpPr>
          <p:cNvPr id="525" name="Title Text"/>
          <p:cNvSpPr txBox="1">
            <a:spLocks noGrp="1"/>
          </p:cNvSpPr>
          <p:nvPr>
            <p:ph type="title"/>
          </p:nvPr>
        </p:nvSpPr>
        <p:spPr>
          <a:xfrm>
            <a:off x="0" y="0"/>
            <a:ext cx="9144000" cy="1143000"/>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26"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1138487360"/>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99C1DDC9-31C1-964F-8836-C7F278C98B11}" type="slidenum">
              <a:rPr lang="en-US"/>
              <a:pPr>
                <a:defRPr/>
              </a:pPr>
              <a:t>‹#›</a:t>
            </a:fld>
            <a:endParaRPr lang="en-US"/>
          </a:p>
        </p:txBody>
      </p:sp>
    </p:spTree>
    <p:extLst>
      <p:ext uri="{BB962C8B-B14F-4D97-AF65-F5344CB8AC3E}">
        <p14:creationId xmlns:p14="http://schemas.microsoft.com/office/powerpoint/2010/main" val="3911160909"/>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x">
  <p:cSld name="4_Content with Caption">
    <p:bg>
      <p:bgPr>
        <a:solidFill>
          <a:srgbClr val="000000"/>
        </a:solidFill>
        <a:effectLst/>
      </p:bgPr>
    </p:bg>
    <p:spTree>
      <p:nvGrpSpPr>
        <p:cNvPr id="1" name=""/>
        <p:cNvGrpSpPr/>
        <p:nvPr/>
      </p:nvGrpSpPr>
      <p:grpSpPr>
        <a:xfrm>
          <a:off x="0" y="0"/>
          <a:ext cx="0" cy="0"/>
          <a:chOff x="0" y="0"/>
          <a:chExt cx="0" cy="0"/>
        </a:xfrm>
      </p:grpSpPr>
      <p:sp>
        <p:nvSpPr>
          <p:cNvPr id="548"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49" name="Body Level One…"/>
          <p:cNvSpPr txBox="1">
            <a:spLocks noGrp="1"/>
          </p:cNvSpPr>
          <p:nvPr>
            <p:ph type="body" idx="1"/>
          </p:nvPr>
        </p:nvSpPr>
        <p:spPr>
          <a:xfrm>
            <a:off x="3575050" y="273050"/>
            <a:ext cx="5111750" cy="5853113"/>
          </a:xfrm>
          <a:prstGeom prst="rect">
            <a:avLst/>
          </a:prstGeom>
        </p:spPr>
        <p:txBody>
          <a:bodyPr>
            <a:normAutofit/>
          </a:bodyPr>
          <a:lstStyle>
            <a:lvl1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Font typeface="Arial"/>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50"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55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2495711545"/>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type="tx">
  <p:cSld name="4_Picture with Caption">
    <p:bg>
      <p:bgPr>
        <a:solidFill>
          <a:srgbClr val="000000"/>
        </a:solidFill>
        <a:effectLst/>
      </p:bgPr>
    </p:bg>
    <p:spTree>
      <p:nvGrpSpPr>
        <p:cNvPr id="1" name=""/>
        <p:cNvGrpSpPr/>
        <p:nvPr/>
      </p:nvGrpSpPr>
      <p:grpSpPr>
        <a:xfrm>
          <a:off x="0" y="0"/>
          <a:ext cx="0" cy="0"/>
          <a:chOff x="0" y="0"/>
          <a:chExt cx="0" cy="0"/>
        </a:xfrm>
      </p:grpSpPr>
      <p:sp>
        <p:nvSpPr>
          <p:cNvPr id="558"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559"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56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61" name="Slide Number"/>
          <p:cNvSpPr txBox="1">
            <a:spLocks noGrp="1"/>
          </p:cNvSpPr>
          <p:nvPr>
            <p:ph type="sldNum" sz="quarter" idx="2"/>
          </p:nvPr>
        </p:nvSpPr>
        <p:spPr>
          <a:xfrm>
            <a:off x="6553200" y="6356350"/>
            <a:ext cx="335866" cy="333088"/>
          </a:xfrm>
          <a:prstGeom prst="rect">
            <a:avLst/>
          </a:prstGeom>
        </p:spPr>
        <p:txBody>
          <a:bodyPr/>
          <a:lstStyle>
            <a:lvl1pPr algn="l">
              <a:defRPr sz="1800">
                <a:latin typeface="Calibri"/>
                <a:ea typeface="Calibri"/>
                <a:cs typeface="Calibri"/>
                <a:sym typeface="Calibri"/>
              </a:defRPr>
            </a:lvl1pPr>
          </a:lstStyle>
          <a:p>
            <a:fld id="{86CB4B4D-7CA3-9044-876B-883B54F8677D}" type="slidenum">
              <a:t>‹#›</a:t>
            </a:fld>
            <a:endParaRPr/>
          </a:p>
        </p:txBody>
      </p:sp>
    </p:spTree>
    <p:extLst>
      <p:ext uri="{BB962C8B-B14F-4D97-AF65-F5344CB8AC3E}">
        <p14:creationId xmlns:p14="http://schemas.microsoft.com/office/powerpoint/2010/main" val="977667666"/>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type="tx">
  <p:cSld name="4_Title Slide">
    <p:spTree>
      <p:nvGrpSpPr>
        <p:cNvPr id="1" name=""/>
        <p:cNvGrpSpPr/>
        <p:nvPr/>
      </p:nvGrpSpPr>
      <p:grpSpPr>
        <a:xfrm>
          <a:off x="0" y="0"/>
          <a:ext cx="0" cy="0"/>
          <a:chOff x="0" y="0"/>
          <a:chExt cx="0" cy="0"/>
        </a:xfrm>
      </p:grpSpPr>
      <p:sp>
        <p:nvSpPr>
          <p:cNvPr id="568"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56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57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46776577"/>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type="tx">
  <p:cSld name="4_Title and Content">
    <p:spTree>
      <p:nvGrpSpPr>
        <p:cNvPr id="1" name=""/>
        <p:cNvGrpSpPr/>
        <p:nvPr/>
      </p:nvGrpSpPr>
      <p:grpSpPr>
        <a:xfrm>
          <a:off x="0" y="0"/>
          <a:ext cx="0" cy="0"/>
          <a:chOff x="0" y="0"/>
          <a:chExt cx="0" cy="0"/>
        </a:xfrm>
      </p:grpSpPr>
      <p:sp>
        <p:nvSpPr>
          <p:cNvPr id="577" name="Title Text"/>
          <p:cNvSpPr txBox="1">
            <a:spLocks noGrp="1"/>
          </p:cNvSpPr>
          <p:nvPr>
            <p:ph type="title"/>
          </p:nvPr>
        </p:nvSpPr>
        <p:spPr>
          <a:prstGeom prst="rect">
            <a:avLst/>
          </a:prstGeom>
        </p:spPr>
        <p:txBody>
          <a:bodyPr/>
          <a:lstStyle/>
          <a:p>
            <a:r>
              <a:t>Title Text</a:t>
            </a:r>
          </a:p>
        </p:txBody>
      </p:sp>
      <p:sp>
        <p:nvSpPr>
          <p:cNvPr id="578"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57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81573684"/>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586"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58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5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79459815"/>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type="tx">
  <p:cSld name="5_Two Content">
    <p:spTree>
      <p:nvGrpSpPr>
        <p:cNvPr id="1" name=""/>
        <p:cNvGrpSpPr/>
        <p:nvPr/>
      </p:nvGrpSpPr>
      <p:grpSpPr>
        <a:xfrm>
          <a:off x="0" y="0"/>
          <a:ext cx="0" cy="0"/>
          <a:chOff x="0" y="0"/>
          <a:chExt cx="0" cy="0"/>
        </a:xfrm>
      </p:grpSpPr>
      <p:sp>
        <p:nvSpPr>
          <p:cNvPr id="595" name="Title Text"/>
          <p:cNvSpPr txBox="1">
            <a:spLocks noGrp="1"/>
          </p:cNvSpPr>
          <p:nvPr>
            <p:ph type="title"/>
          </p:nvPr>
        </p:nvSpPr>
        <p:spPr>
          <a:prstGeom prst="rect">
            <a:avLst/>
          </a:prstGeom>
        </p:spPr>
        <p:txBody>
          <a:bodyPr/>
          <a:lstStyle/>
          <a:p>
            <a:r>
              <a:t>Title Text</a:t>
            </a:r>
          </a:p>
        </p:txBody>
      </p:sp>
      <p:sp>
        <p:nvSpPr>
          <p:cNvPr id="59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336492"/>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type="tx">
  <p:cSld name="5_Comparison">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60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6"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6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38428734"/>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type="tx">
  <p:cSld name="4_Title Only">
    <p:spTree>
      <p:nvGrpSpPr>
        <p:cNvPr id="1" name=""/>
        <p:cNvGrpSpPr/>
        <p:nvPr/>
      </p:nvGrpSpPr>
      <p:grpSpPr>
        <a:xfrm>
          <a:off x="0" y="0"/>
          <a:ext cx="0" cy="0"/>
          <a:chOff x="0" y="0"/>
          <a:chExt cx="0" cy="0"/>
        </a:xfrm>
      </p:grpSpPr>
      <p:sp>
        <p:nvSpPr>
          <p:cNvPr id="614" name="Title Text"/>
          <p:cNvSpPr txBox="1">
            <a:spLocks noGrp="1"/>
          </p:cNvSpPr>
          <p:nvPr>
            <p:ph type="title"/>
          </p:nvPr>
        </p:nvSpPr>
        <p:spPr>
          <a:prstGeom prst="rect">
            <a:avLst/>
          </a:prstGeom>
        </p:spPr>
        <p:txBody>
          <a:bodyPr/>
          <a:lstStyle/>
          <a:p>
            <a:r>
              <a:t>Title Text</a:t>
            </a:r>
          </a:p>
        </p:txBody>
      </p:sp>
      <p:sp>
        <p:nvSpPr>
          <p:cNvPr id="61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22481261"/>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type="tx">
  <p:cSld name="5_Content with Caption">
    <p:spTree>
      <p:nvGrpSpPr>
        <p:cNvPr id="1" name=""/>
        <p:cNvGrpSpPr/>
        <p:nvPr/>
      </p:nvGrpSpPr>
      <p:grpSpPr>
        <a:xfrm>
          <a:off x="0" y="0"/>
          <a:ext cx="0" cy="0"/>
          <a:chOff x="0" y="0"/>
          <a:chExt cx="0" cy="0"/>
        </a:xfrm>
      </p:grpSpPr>
      <p:sp>
        <p:nvSpPr>
          <p:cNvPr id="629"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630"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631"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6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88490916"/>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type="tx">
  <p:cSld name="5_Picture with Caption">
    <p:spTree>
      <p:nvGrpSpPr>
        <p:cNvPr id="1" name=""/>
        <p:cNvGrpSpPr/>
        <p:nvPr/>
      </p:nvGrpSpPr>
      <p:grpSpPr>
        <a:xfrm>
          <a:off x="0" y="0"/>
          <a:ext cx="0" cy="0"/>
          <a:chOff x="0" y="0"/>
          <a:chExt cx="0" cy="0"/>
        </a:xfrm>
      </p:grpSpPr>
      <p:sp>
        <p:nvSpPr>
          <p:cNvPr id="639"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64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64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6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21878660"/>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6" name="Footer Placeholder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7" name="Slide Number Placeholder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8703B3C5-B979-D649-BB6E-F8A42E35C7DD}" type="slidenum">
              <a:rPr lang="en-US"/>
              <a:pPr>
                <a:defRPr/>
              </a:pPr>
              <a:t>‹#›</a:t>
            </a:fld>
            <a:endParaRPr lang="en-US"/>
          </a:p>
        </p:txBody>
      </p:sp>
    </p:spTree>
    <p:extLst>
      <p:ext uri="{BB962C8B-B14F-4D97-AF65-F5344CB8AC3E}">
        <p14:creationId xmlns:p14="http://schemas.microsoft.com/office/powerpoint/2010/main" val="75742078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x">
  <p:cSld name="5_Title Slide">
    <p:bg>
      <p:bgPr>
        <a:solidFill>
          <a:srgbClr val="000000"/>
        </a:solidFill>
        <a:effectLst/>
      </p:bgPr>
    </p:bg>
    <p:spTree>
      <p:nvGrpSpPr>
        <p:cNvPr id="1" name=""/>
        <p:cNvGrpSpPr/>
        <p:nvPr/>
      </p:nvGrpSpPr>
      <p:grpSpPr>
        <a:xfrm>
          <a:off x="0" y="0"/>
          <a:ext cx="0" cy="0"/>
          <a:chOff x="0" y="0"/>
          <a:chExt cx="0" cy="0"/>
        </a:xfrm>
      </p:grpSpPr>
      <p:sp>
        <p:nvSpPr>
          <p:cNvPr id="64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4516133"/>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type="tx">
  <p:cSld name="5_Title and Content">
    <p:bg>
      <p:bgPr>
        <a:solidFill>
          <a:srgbClr val="000000"/>
        </a:solidFill>
        <a:effectLst/>
      </p:bgPr>
    </p:bg>
    <p:spTree>
      <p:nvGrpSpPr>
        <p:cNvPr id="1" name=""/>
        <p:cNvGrpSpPr/>
        <p:nvPr/>
      </p:nvGrpSpPr>
      <p:grpSpPr>
        <a:xfrm>
          <a:off x="0" y="0"/>
          <a:ext cx="0" cy="0"/>
          <a:chOff x="0" y="0"/>
          <a:chExt cx="0" cy="0"/>
        </a:xfrm>
      </p:grpSpPr>
      <p:sp>
        <p:nvSpPr>
          <p:cNvPr id="658"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59" name="Body Level One…"/>
          <p:cNvSpPr txBox="1">
            <a:spLocks noGrp="1"/>
          </p:cNvSpPr>
          <p:nvPr>
            <p:ph type="body" idx="1"/>
          </p:nvPr>
        </p:nvSpPr>
        <p:spPr>
          <a:xfrm>
            <a:off x="685800" y="1981200"/>
            <a:ext cx="77724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84841694"/>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type="tx">
  <p:cSld name="6_Section Header">
    <p:bg>
      <p:bgPr>
        <a:solidFill>
          <a:srgbClr val="000000"/>
        </a:solidFill>
        <a:effectLst/>
      </p:bgPr>
    </p:bg>
    <p:spTree>
      <p:nvGrpSpPr>
        <p:cNvPr id="1" name=""/>
        <p:cNvGrpSpPr/>
        <p:nvPr/>
      </p:nvGrpSpPr>
      <p:grpSpPr>
        <a:xfrm>
          <a:off x="0" y="0"/>
          <a:ext cx="0" cy="0"/>
          <a:chOff x="0" y="0"/>
          <a:chExt cx="0" cy="0"/>
        </a:xfrm>
      </p:grpSpPr>
      <p:sp>
        <p:nvSpPr>
          <p:cNvPr id="667" name="Title Text"/>
          <p:cNvSpPr txBox="1">
            <a:spLocks noGrp="1"/>
          </p:cNvSpPr>
          <p:nvPr>
            <p:ph type="title"/>
          </p:nvPr>
        </p:nvSpPr>
        <p:spPr>
          <a:xfrm>
            <a:off x="722312" y="4406900"/>
            <a:ext cx="7772401" cy="1362075"/>
          </a:xfrm>
          <a:prstGeom prst="rect">
            <a:avLst/>
          </a:prstGeom>
        </p:spPr>
        <p:txBody>
          <a:bodyPr anchor="t"/>
          <a:lstStyle>
            <a:lvl1pPr algn="l">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6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9553697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type="tx">
  <p:cSld name="6_Two Content">
    <p:bg>
      <p:bgPr>
        <a:solidFill>
          <a:srgbClr val="000000"/>
        </a:solidFill>
        <a:effectLst/>
      </p:bgPr>
    </p:bg>
    <p:spTree>
      <p:nvGrpSpPr>
        <p:cNvPr id="1" name=""/>
        <p:cNvGrpSpPr/>
        <p:nvPr/>
      </p:nvGrpSpPr>
      <p:grpSpPr>
        <a:xfrm>
          <a:off x="0" y="0"/>
          <a:ext cx="0" cy="0"/>
          <a:chOff x="0" y="0"/>
          <a:chExt cx="0" cy="0"/>
        </a:xfrm>
      </p:grpSpPr>
      <p:sp>
        <p:nvSpPr>
          <p:cNvPr id="676"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7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2502927"/>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type="tx">
  <p:cSld name="6_Comparison">
    <p:bg>
      <p:bgPr>
        <a:solidFill>
          <a:srgbClr val="000000"/>
        </a:solidFill>
        <a:effectLst/>
      </p:bgPr>
    </p:bg>
    <p:spTree>
      <p:nvGrpSpPr>
        <p:cNvPr id="1" name=""/>
        <p:cNvGrpSpPr/>
        <p:nvPr/>
      </p:nvGrpSpPr>
      <p:grpSpPr>
        <a:xfrm>
          <a:off x="0" y="0"/>
          <a:ext cx="0" cy="0"/>
          <a:chOff x="0" y="0"/>
          <a:chExt cx="0" cy="0"/>
        </a:xfrm>
      </p:grpSpPr>
      <p:sp>
        <p:nvSpPr>
          <p:cNvPr id="68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8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68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55481545"/>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type="tx">
  <p:cSld name="5_Title Only">
    <p:bg>
      <p:bgPr>
        <a:solidFill>
          <a:srgbClr val="000000"/>
        </a:solidFill>
        <a:effectLst/>
      </p:bgPr>
    </p:bg>
    <p:spTree>
      <p:nvGrpSpPr>
        <p:cNvPr id="1" name=""/>
        <p:cNvGrpSpPr/>
        <p:nvPr/>
      </p:nvGrpSpPr>
      <p:grpSpPr>
        <a:xfrm>
          <a:off x="0" y="0"/>
          <a:ext cx="0" cy="0"/>
          <a:chOff x="0" y="0"/>
          <a:chExt cx="0" cy="0"/>
        </a:xfrm>
      </p:grpSpPr>
      <p:sp>
        <p:nvSpPr>
          <p:cNvPr id="695" name="Title Text"/>
          <p:cNvSpPr txBox="1">
            <a:spLocks noGrp="1"/>
          </p:cNvSpPr>
          <p:nvPr>
            <p:ph type="title"/>
          </p:nvPr>
        </p:nvSpPr>
        <p:spPr>
          <a:xfrm>
            <a:off x="37727" y="44623"/>
            <a:ext cx="9070777"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69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1159448"/>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710" name="Title Text"/>
          <p:cNvSpPr txBox="1">
            <a:spLocks noGrp="1"/>
          </p:cNvSpPr>
          <p:nvPr>
            <p:ph type="title"/>
          </p:nvPr>
        </p:nvSpPr>
        <p:spPr>
          <a:xfrm>
            <a:off x="457200" y="273050"/>
            <a:ext cx="3008314" cy="1162050"/>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11" name="Body Level One…"/>
          <p:cNvSpPr txBox="1">
            <a:spLocks noGrp="1"/>
          </p:cNvSpPr>
          <p:nvPr>
            <p:ph type="body" idx="1"/>
          </p:nvPr>
        </p:nvSpPr>
        <p:spPr>
          <a:xfrm>
            <a:off x="3575050" y="273050"/>
            <a:ext cx="5111750" cy="5853113"/>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12"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7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0099191"/>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720" name="Title Text"/>
          <p:cNvSpPr txBox="1">
            <a:spLocks noGrp="1"/>
          </p:cNvSpPr>
          <p:nvPr>
            <p:ph type="title"/>
          </p:nvPr>
        </p:nvSpPr>
        <p:spPr>
          <a:xfrm>
            <a:off x="1792288" y="4800600"/>
            <a:ext cx="5486401" cy="566738"/>
          </a:xfrm>
          <a:prstGeom prst="rect">
            <a:avLst/>
          </a:prstGeom>
        </p:spPr>
        <p:txBody>
          <a:bodyPr anchor="b"/>
          <a:lstStyle>
            <a:lvl1pPr algn="l">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2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72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42158364"/>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type="tx">
  <p:cSld name="Title and 4 Content">
    <p:bg>
      <p:bgPr>
        <a:solidFill>
          <a:srgbClr val="000000"/>
        </a:solidFill>
        <a:effectLst/>
      </p:bgPr>
    </p:bg>
    <p:spTree>
      <p:nvGrpSpPr>
        <p:cNvPr id="1" name=""/>
        <p:cNvGrpSpPr/>
        <p:nvPr/>
      </p:nvGrpSpPr>
      <p:grpSpPr>
        <a:xfrm>
          <a:off x="0" y="0"/>
          <a:ext cx="0" cy="0"/>
          <a:chOff x="0" y="0"/>
          <a:chExt cx="0" cy="0"/>
        </a:xfrm>
      </p:grpSpPr>
      <p:sp>
        <p:nvSpPr>
          <p:cNvPr id="730"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31" name="Body Level One…"/>
          <p:cNvSpPr txBox="1">
            <a:spLocks noGrp="1"/>
          </p:cNvSpPr>
          <p:nvPr>
            <p:ph type="body" sz="quarter" idx="1"/>
          </p:nvPr>
        </p:nvSpPr>
        <p:spPr>
          <a:xfrm>
            <a:off x="685800" y="1981200"/>
            <a:ext cx="3810000" cy="19812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5042248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739" name="Title Text"/>
          <p:cNvSpPr txBox="1">
            <a:spLocks noGrp="1"/>
          </p:cNvSpPr>
          <p:nvPr>
            <p:ph type="title"/>
          </p:nvPr>
        </p:nvSpPr>
        <p:spPr>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0"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8414029"/>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721D75F9-1B22-574B-9A76-6F1ECD4A90CF}" type="slidenum">
              <a:rPr lang="en-US"/>
              <a:pPr>
                <a:defRPr/>
              </a:pPr>
              <a:t>‹#›</a:t>
            </a:fld>
            <a:endParaRPr lang="en-US"/>
          </a:p>
        </p:txBody>
      </p:sp>
    </p:spTree>
    <p:extLst>
      <p:ext uri="{BB962C8B-B14F-4D97-AF65-F5344CB8AC3E}">
        <p14:creationId xmlns:p14="http://schemas.microsoft.com/office/powerpoint/2010/main" val="875838482"/>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x">
  <p:cSld name="6_Title Slide">
    <p:spTree>
      <p:nvGrpSpPr>
        <p:cNvPr id="1" name=""/>
        <p:cNvGrpSpPr/>
        <p:nvPr/>
      </p:nvGrpSpPr>
      <p:grpSpPr>
        <a:xfrm>
          <a:off x="0" y="0"/>
          <a:ext cx="0" cy="0"/>
          <a:chOff x="0" y="0"/>
          <a:chExt cx="0" cy="0"/>
        </a:xfrm>
      </p:grpSpPr>
      <p:sp>
        <p:nvSpPr>
          <p:cNvPr id="748" name="Title Text"/>
          <p:cNvSpPr txBox="1">
            <a:spLocks noGrp="1"/>
          </p:cNvSpPr>
          <p:nvPr>
            <p:ph type="title"/>
          </p:nvPr>
        </p:nvSpPr>
        <p:spPr>
          <a:xfrm>
            <a:off x="685800" y="2130425"/>
            <a:ext cx="7772400" cy="1470025"/>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49" name="Body Level One…"/>
          <p:cNvSpPr txBox="1">
            <a:spLocks noGrp="1"/>
          </p:cNvSpPr>
          <p:nvPr>
            <p:ph type="body" sz="quarter" idx="1"/>
          </p:nvPr>
        </p:nvSpPr>
        <p:spPr>
          <a:xfrm>
            <a:off x="1371600" y="3886200"/>
            <a:ext cx="6400800" cy="1752600"/>
          </a:xfrm>
          <a:prstGeom prst="rect">
            <a:avLst/>
          </a:prstGeom>
        </p:spPr>
        <p:txBody>
          <a:bodyPr lIns="46799" tIns="46799" rIns="46799" bIns="46799">
            <a:normAutofit/>
          </a:bodyPr>
          <a:lstStyle>
            <a:lvl1pPr marL="0" indent="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defTabSz="449262">
              <a:lnSpc>
                <a:spcPct val="95000"/>
              </a:lnSpc>
              <a:spcBef>
                <a:spcPts val="800"/>
              </a:spcBef>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0"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771164983"/>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type="tx">
  <p:cSld name="6_Title and Content">
    <p:spTree>
      <p:nvGrpSpPr>
        <p:cNvPr id="1" name=""/>
        <p:cNvGrpSpPr/>
        <p:nvPr/>
      </p:nvGrpSpPr>
      <p:grpSpPr>
        <a:xfrm>
          <a:off x="0" y="0"/>
          <a:ext cx="0" cy="0"/>
          <a:chOff x="0" y="0"/>
          <a:chExt cx="0" cy="0"/>
        </a:xfrm>
      </p:grpSpPr>
      <p:sp>
        <p:nvSpPr>
          <p:cNvPr id="757"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58" name="Body Level One…"/>
          <p:cNvSpPr txBox="1">
            <a:spLocks noGrp="1"/>
          </p:cNvSpPr>
          <p:nvPr>
            <p:ph type="body" idx="1"/>
          </p:nvPr>
        </p:nvSpPr>
        <p:spPr>
          <a:xfrm>
            <a:off x="685800" y="1981200"/>
            <a:ext cx="7770814"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59"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252992741"/>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66" name="Title Text"/>
          <p:cNvSpPr txBox="1">
            <a:spLocks noGrp="1"/>
          </p:cNvSpPr>
          <p:nvPr>
            <p:ph type="title"/>
          </p:nvPr>
        </p:nvSpPr>
        <p:spPr>
          <a:xfrm>
            <a:off x="722312" y="4406900"/>
            <a:ext cx="7772401" cy="1362075"/>
          </a:xfrm>
          <a:prstGeom prst="rect">
            <a:avLst/>
          </a:prstGeom>
        </p:spPr>
        <p:txBody>
          <a:bodyPr lIns="46799" tIns="46799" rIns="46799" bIns="46799" anchor="t"/>
          <a:lstStyle>
            <a:lvl1pPr algn="l" defTabSz="449262">
              <a:lnSpc>
                <a:spcPct val="95000"/>
              </a:lnSpc>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67" name="Body Level One…"/>
          <p:cNvSpPr txBox="1">
            <a:spLocks noGrp="1"/>
          </p:cNvSpPr>
          <p:nvPr>
            <p:ph type="body" sz="quarter" idx="1"/>
          </p:nvPr>
        </p:nvSpPr>
        <p:spPr>
          <a:xfrm>
            <a:off x="722312" y="2906713"/>
            <a:ext cx="7772401" cy="1500188"/>
          </a:xfrm>
          <a:prstGeom prst="rect">
            <a:avLst/>
          </a:prstGeom>
        </p:spPr>
        <p:txBody>
          <a:bodyPr lIns="46799" tIns="46799" rIns="46799" bIns="46799" anchor="b">
            <a:normAutofit/>
          </a:bodyPr>
          <a:lstStyle>
            <a:lvl1pPr marL="0" indent="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68"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1036900804"/>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type="tx">
  <p:cSld name="7_Two Content">
    <p:spTree>
      <p:nvGrpSpPr>
        <p:cNvPr id="1" name=""/>
        <p:cNvGrpSpPr/>
        <p:nvPr/>
      </p:nvGrpSpPr>
      <p:grpSpPr>
        <a:xfrm>
          <a:off x="0" y="0"/>
          <a:ext cx="0" cy="0"/>
          <a:chOff x="0" y="0"/>
          <a:chExt cx="0" cy="0"/>
        </a:xfrm>
      </p:grpSpPr>
      <p:sp>
        <p:nvSpPr>
          <p:cNvPr id="775"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76" name="Body Level One…"/>
          <p:cNvSpPr txBox="1">
            <a:spLocks noGrp="1"/>
          </p:cNvSpPr>
          <p:nvPr>
            <p:ph type="body" sz="half" idx="1"/>
          </p:nvPr>
        </p:nvSpPr>
        <p:spPr>
          <a:xfrm>
            <a:off x="685800" y="1981200"/>
            <a:ext cx="3808413" cy="41132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1pPr>
            <a:lvl2pPr marL="788723" indent="-331523"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defTabSz="449262">
              <a:lnSpc>
                <a:spcPct val="95000"/>
              </a:lnSpc>
              <a:spcBef>
                <a:spcPts val="800"/>
              </a:spcBef>
              <a:buClr>
                <a:srgbClr val="000000"/>
              </a:buClr>
              <a:buFont typeface="Times New Roman"/>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7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625601166"/>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type="tx">
  <p:cSld name="7_Comparison">
    <p:spTree>
      <p:nvGrpSpPr>
        <p:cNvPr id="1" name=""/>
        <p:cNvGrpSpPr/>
        <p:nvPr/>
      </p:nvGrpSpPr>
      <p:grpSpPr>
        <a:xfrm>
          <a:off x="0" y="0"/>
          <a:ext cx="0" cy="0"/>
          <a:chOff x="0" y="0"/>
          <a:chExt cx="0" cy="0"/>
        </a:xfrm>
      </p:grpSpPr>
      <p:sp>
        <p:nvSpPr>
          <p:cNvPr id="784" name="Title Text"/>
          <p:cNvSpPr txBox="1">
            <a:spLocks noGrp="1"/>
          </p:cNvSpPr>
          <p:nvPr>
            <p:ph type="title"/>
          </p:nvPr>
        </p:nvSpPr>
        <p:spPr>
          <a:xfrm>
            <a:off x="457200" y="274638"/>
            <a:ext cx="8229600" cy="1143001"/>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85" name="Body Level One…"/>
          <p:cNvSpPr txBox="1">
            <a:spLocks noGrp="1"/>
          </p:cNvSpPr>
          <p:nvPr>
            <p:ph type="body" sz="quarter" idx="1"/>
          </p:nvPr>
        </p:nvSpPr>
        <p:spPr>
          <a:xfrm>
            <a:off x="457200" y="1535112"/>
            <a:ext cx="4040188" cy="639763"/>
          </a:xfrm>
          <a:prstGeom prst="rect">
            <a:avLst/>
          </a:prstGeom>
        </p:spPr>
        <p:txBody>
          <a:bodyPr lIns="46799" tIns="46799" rIns="46799" bIns="46799" anchor="b">
            <a:normAutofit/>
          </a:bodyPr>
          <a:lstStyle>
            <a:lvl1pPr marL="0" indent="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6" name="Text Placeholder 4"/>
          <p:cNvSpPr>
            <a:spLocks noGrp="1"/>
          </p:cNvSpPr>
          <p:nvPr>
            <p:ph type="body" sz="quarter" idx="21"/>
          </p:nvPr>
        </p:nvSpPr>
        <p:spPr>
          <a:xfrm>
            <a:off x="4645025" y="1535112"/>
            <a:ext cx="4041775" cy="639763"/>
          </a:xfrm>
          <a:prstGeom prst="rect">
            <a:avLst/>
          </a:prstGeom>
        </p:spPr>
        <p:txBody>
          <a:bodyPr lIns="46799" tIns="46799" rIns="46799" bIns="46799" anchor="b">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2400" b="1">
                <a:latin typeface="Arial"/>
                <a:ea typeface="Arial"/>
                <a:cs typeface="Arial"/>
                <a:sym typeface="Arial"/>
              </a:defRPr>
            </a:pPr>
            <a:endParaRPr dirty="0"/>
          </a:p>
        </p:txBody>
      </p:sp>
      <p:sp>
        <p:nvSpPr>
          <p:cNvPr id="787"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3583904927"/>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type="tx">
  <p:cSld name="6_Title Only">
    <p:spTree>
      <p:nvGrpSpPr>
        <p:cNvPr id="1" name=""/>
        <p:cNvGrpSpPr/>
        <p:nvPr/>
      </p:nvGrpSpPr>
      <p:grpSpPr>
        <a:xfrm>
          <a:off x="0" y="0"/>
          <a:ext cx="0" cy="0"/>
          <a:chOff x="0" y="0"/>
          <a:chExt cx="0" cy="0"/>
        </a:xfrm>
      </p:grpSpPr>
      <p:sp>
        <p:nvSpPr>
          <p:cNvPr id="794" name="Title Text"/>
          <p:cNvSpPr txBox="1">
            <a:spLocks noGrp="1"/>
          </p:cNvSpPr>
          <p:nvPr>
            <p:ph type="title"/>
          </p:nvPr>
        </p:nvSpPr>
        <p:spPr>
          <a:xfrm>
            <a:off x="685800" y="609600"/>
            <a:ext cx="7770814" cy="1141413"/>
          </a:xfrm>
          <a:prstGeom prst="rect">
            <a:avLst/>
          </a:prstGeom>
        </p:spPr>
        <p:txBody>
          <a:bodyPr lIns="46799" tIns="46799" rIns="46799" bIns="46799"/>
          <a:lstStyle>
            <a:lvl1pPr defTabSz="449262">
              <a:lnSpc>
                <a:spcPct val="95000"/>
              </a:lnSpc>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795"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282649328"/>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type="tx">
  <p:cSld name="7_Content with Caption">
    <p:spTree>
      <p:nvGrpSpPr>
        <p:cNvPr id="1" name=""/>
        <p:cNvGrpSpPr/>
        <p:nvPr/>
      </p:nvGrpSpPr>
      <p:grpSpPr>
        <a:xfrm>
          <a:off x="0" y="0"/>
          <a:ext cx="0" cy="0"/>
          <a:chOff x="0" y="0"/>
          <a:chExt cx="0" cy="0"/>
        </a:xfrm>
      </p:grpSpPr>
      <p:sp>
        <p:nvSpPr>
          <p:cNvPr id="809" name="Title Text"/>
          <p:cNvSpPr txBox="1">
            <a:spLocks noGrp="1"/>
          </p:cNvSpPr>
          <p:nvPr>
            <p:ph type="title"/>
          </p:nvPr>
        </p:nvSpPr>
        <p:spPr>
          <a:xfrm>
            <a:off x="457200" y="273050"/>
            <a:ext cx="3008314" cy="1162050"/>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10" name="Body Level One…"/>
          <p:cNvSpPr txBox="1">
            <a:spLocks noGrp="1"/>
          </p:cNvSpPr>
          <p:nvPr>
            <p:ph type="body" idx="1"/>
          </p:nvPr>
        </p:nvSpPr>
        <p:spPr>
          <a:xfrm>
            <a:off x="3575050" y="273050"/>
            <a:ext cx="5111750" cy="5853113"/>
          </a:xfrm>
          <a:prstGeom prst="rect">
            <a:avLst/>
          </a:prstGeom>
        </p:spPr>
        <p:txBody>
          <a:bodyPr lIns="46799" tIns="46799" rIns="46799" bIns="46799">
            <a:normAutofit/>
          </a:bodyPr>
          <a:lstStyle>
            <a:lvl1pPr marL="341313" indent="-341313"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1pPr>
            <a:lvl2pPr marL="781957" indent="-324757"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2pPr>
            <a:lvl3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3pPr>
            <a:lvl4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4pPr>
            <a:lvl5pPr defTabSz="449262">
              <a:lnSpc>
                <a:spcPct val="95000"/>
              </a:lnSpc>
              <a:spcBef>
                <a:spcPts val="800"/>
              </a:spcBef>
              <a:buClr>
                <a:srgbClr val="000000"/>
              </a:buClr>
              <a:buFont typeface="Times New Roman"/>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11" name="Text Placeholder 3"/>
          <p:cNvSpPr>
            <a:spLocks noGrp="1"/>
          </p:cNvSpPr>
          <p:nvPr>
            <p:ph type="body" sz="half" idx="21"/>
          </p:nvPr>
        </p:nvSpPr>
        <p:spPr>
          <a:xfrm>
            <a:off x="457199" y="1435100"/>
            <a:ext cx="3008315" cy="4691063"/>
          </a:xfrm>
          <a:prstGeom prst="rect">
            <a:avLst/>
          </a:prstGeom>
        </p:spPr>
        <p:txBody>
          <a:bodyPr lIns="46799" tIns="46799" rIns="46799" bIns="46799">
            <a:normAutofit/>
          </a:bodyPr>
          <a:lstStyle>
            <a:lvl1pPr>
              <a:defRPr b="1" i="0">
                <a:latin typeface="Arial" panose="020B0604020202020204" pitchFamily="34" charset="0"/>
                <a:cs typeface="Arial" panose="020B0604020202020204" pitchFamily="34" charset="0"/>
              </a:defRPr>
            </a:lvl1pPr>
          </a:lstStyle>
          <a:p>
            <a:pPr marL="0" indent="0" defTabSz="449262">
              <a:lnSpc>
                <a:spcPct val="95000"/>
              </a:lnSpc>
              <a:spcBef>
                <a:spcPts val="800"/>
              </a:spcBef>
              <a:buSzTx/>
              <a:buNone/>
              <a:defRPr sz="1400">
                <a:latin typeface="Arial"/>
                <a:ea typeface="Arial"/>
                <a:cs typeface="Arial"/>
                <a:sym typeface="Arial"/>
              </a:defRPr>
            </a:pPr>
            <a:endParaRPr dirty="0"/>
          </a:p>
        </p:txBody>
      </p:sp>
      <p:sp>
        <p:nvSpPr>
          <p:cNvPr id="81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2977517896"/>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type="tx">
  <p:cSld name="7_Picture with Caption">
    <p:spTree>
      <p:nvGrpSpPr>
        <p:cNvPr id="1" name=""/>
        <p:cNvGrpSpPr/>
        <p:nvPr/>
      </p:nvGrpSpPr>
      <p:grpSpPr>
        <a:xfrm>
          <a:off x="0" y="0"/>
          <a:ext cx="0" cy="0"/>
          <a:chOff x="0" y="0"/>
          <a:chExt cx="0" cy="0"/>
        </a:xfrm>
      </p:grpSpPr>
      <p:sp>
        <p:nvSpPr>
          <p:cNvPr id="819" name="Title Text"/>
          <p:cNvSpPr txBox="1">
            <a:spLocks noGrp="1"/>
          </p:cNvSpPr>
          <p:nvPr>
            <p:ph type="title"/>
          </p:nvPr>
        </p:nvSpPr>
        <p:spPr>
          <a:xfrm>
            <a:off x="1792288" y="4800600"/>
            <a:ext cx="5486401" cy="566738"/>
          </a:xfrm>
          <a:prstGeom prst="rect">
            <a:avLst/>
          </a:prstGeom>
        </p:spPr>
        <p:txBody>
          <a:bodyPr lIns="46799" tIns="46799" rIns="46799" bIns="46799" anchor="b"/>
          <a:lstStyle>
            <a:lvl1pPr algn="l" defTabSz="449262">
              <a:lnSpc>
                <a:spcPct val="95000"/>
              </a:lnSpc>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2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821" name="Body Level One…"/>
          <p:cNvSpPr txBox="1">
            <a:spLocks noGrp="1"/>
          </p:cNvSpPr>
          <p:nvPr>
            <p:ph type="body" sz="quarter" idx="1"/>
          </p:nvPr>
        </p:nvSpPr>
        <p:spPr>
          <a:xfrm>
            <a:off x="1792288" y="5367337"/>
            <a:ext cx="5486401" cy="804863"/>
          </a:xfrm>
          <a:prstGeom prst="rect">
            <a:avLst/>
          </a:prstGeom>
        </p:spPr>
        <p:txBody>
          <a:bodyPr lIns="46799" tIns="46799" rIns="46799" bIns="46799">
            <a:normAutofit/>
          </a:bodyPr>
          <a:lstStyle>
            <a:lvl1pPr marL="0" indent="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defTabSz="449262">
              <a:lnSpc>
                <a:spcPct val="95000"/>
              </a:lnSpc>
              <a:spcBef>
                <a:spcPts val="8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22" name="Slide Number"/>
          <p:cNvSpPr txBox="1">
            <a:spLocks noGrp="1"/>
          </p:cNvSpPr>
          <p:nvPr>
            <p:ph type="sldNum" sz="quarter" idx="2"/>
          </p:nvPr>
        </p:nvSpPr>
        <p:spPr>
          <a:xfrm>
            <a:off x="8172513" y="6248400"/>
            <a:ext cx="284101" cy="289247"/>
          </a:xfrm>
          <a:prstGeom prst="rect">
            <a:avLst/>
          </a:prstGeom>
        </p:spPr>
        <p:txBody>
          <a:bodyPr lIns="46799" tIns="46799" rIns="46799" bIns="46799"/>
          <a:lstStyle/>
          <a:p>
            <a:fld id="{86CB4B4D-7CA3-9044-876B-883B54F8677D}" type="slidenum">
              <a:t>‹#›</a:t>
            </a:fld>
            <a:endParaRPr/>
          </a:p>
        </p:txBody>
      </p:sp>
    </p:spTree>
    <p:extLst>
      <p:ext uri="{BB962C8B-B14F-4D97-AF65-F5344CB8AC3E}">
        <p14:creationId xmlns:p14="http://schemas.microsoft.com/office/powerpoint/2010/main" val="4007615248"/>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type="tx">
  <p:cSld name="7_Title Slide">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52"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53"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54"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820643356"/>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type="tx">
  <p:cSld name="7_Title and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61"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62" name="Body Level One…"/>
          <p:cNvSpPr txBox="1">
            <a:spLocks noGrp="1"/>
          </p:cNvSpPr>
          <p:nvPr>
            <p:ph type="body" idx="1"/>
          </p:nvPr>
        </p:nvSpPr>
        <p:spPr>
          <a:xfrm>
            <a:off x="457200" y="1600200"/>
            <a:ext cx="8229600" cy="452596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63"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405686916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62650" y="609600"/>
            <a:ext cx="188595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609600"/>
            <a:ext cx="550545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xfrm>
            <a:off x="304800" y="6248400"/>
            <a:ext cx="1905000" cy="457200"/>
          </a:xfrm>
          <a:prstGeom prst="rect">
            <a:avLst/>
          </a:prstGeom>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2667000" y="6248400"/>
            <a:ext cx="2895600" cy="457200"/>
          </a:xfrm>
          <a:prstGeom prst="rect">
            <a:avLst/>
          </a:prstGeom>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5943600" y="6248400"/>
            <a:ext cx="1905000" cy="457200"/>
          </a:xfrm>
          <a:prstGeom prst="rect">
            <a:avLst/>
          </a:prstGeom>
        </p:spPr>
        <p:txBody>
          <a:bodyPr/>
          <a:lstStyle>
            <a:lvl1pPr>
              <a:defRPr/>
            </a:lvl1pPr>
          </a:lstStyle>
          <a:p>
            <a:pPr>
              <a:defRPr/>
            </a:pPr>
            <a:fld id="{DBDEC508-879A-7941-8754-1DF86F86549A}" type="slidenum">
              <a:rPr lang="en-US"/>
              <a:pPr>
                <a:defRPr/>
              </a:pPr>
              <a:t>‹#›</a:t>
            </a:fld>
            <a:endParaRPr lang="en-US"/>
          </a:p>
        </p:txBody>
      </p:sp>
    </p:spTree>
    <p:extLst>
      <p:ext uri="{BB962C8B-B14F-4D97-AF65-F5344CB8AC3E}">
        <p14:creationId xmlns:p14="http://schemas.microsoft.com/office/powerpoint/2010/main" val="2408839445"/>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x">
  <p:cSld name="8_Section Header">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0"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71"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72"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761846468"/>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type="tx">
  <p:cSld name="8_Two Conten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79"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0"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8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917383940"/>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type="tx">
  <p:cSld name="8_Comparis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8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8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0"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891"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357027272"/>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type="tx">
  <p:cSld name="7_Title Only">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898"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899"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991180775"/>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type="tx">
  <p:cSld name="8_Content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13"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14"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15"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91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3031925838"/>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type="tx">
  <p:cSld name="8_Picture with Caption">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923"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24"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92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26" name="Slide Number"/>
          <p:cNvSpPr txBox="1">
            <a:spLocks noGrp="1"/>
          </p:cNvSpPr>
          <p:nvPr>
            <p:ph type="sldNum" sz="quarter" idx="2"/>
          </p:nvPr>
        </p:nvSpPr>
        <p:spPr>
          <a:xfrm>
            <a:off x="8394094" y="6245225"/>
            <a:ext cx="292707" cy="332740"/>
          </a:xfrm>
          <a:prstGeom prst="rect">
            <a:avLst/>
          </a:prstGeom>
        </p:spPr>
        <p:txBody>
          <a:bodyPr/>
          <a:lstStyle>
            <a:lvl1pPr>
              <a:defRPr>
                <a:latin typeface="Comic Sans MS"/>
                <a:ea typeface="Comic Sans MS"/>
                <a:cs typeface="Comic Sans MS"/>
                <a:sym typeface="Comic Sans MS"/>
              </a:defRPr>
            </a:lvl1pPr>
          </a:lstStyle>
          <a:p>
            <a:fld id="{86CB4B4D-7CA3-9044-876B-883B54F8677D}" type="slidenum">
              <a:t>‹#›</a:t>
            </a:fld>
            <a:endParaRPr/>
          </a:p>
        </p:txBody>
      </p:sp>
    </p:spTree>
    <p:extLst>
      <p:ext uri="{BB962C8B-B14F-4D97-AF65-F5344CB8AC3E}">
        <p14:creationId xmlns:p14="http://schemas.microsoft.com/office/powerpoint/2010/main" val="2378229039"/>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type="tx">
  <p:cSld name="8_Title Slide">
    <p:bg>
      <p:bgPr>
        <a:solidFill>
          <a:srgbClr val="000000"/>
        </a:solidFill>
        <a:effectLst/>
      </p:bgPr>
    </p:bg>
    <p:spTree>
      <p:nvGrpSpPr>
        <p:cNvPr id="1" name=""/>
        <p:cNvGrpSpPr/>
        <p:nvPr/>
      </p:nvGrpSpPr>
      <p:grpSpPr>
        <a:xfrm>
          <a:off x="0" y="0"/>
          <a:ext cx="0" cy="0"/>
          <a:chOff x="0" y="0"/>
          <a:chExt cx="0" cy="0"/>
        </a:xfrm>
      </p:grpSpPr>
      <p:grpSp>
        <p:nvGrpSpPr>
          <p:cNvPr id="996" name="Group 1026"/>
          <p:cNvGrpSpPr/>
          <p:nvPr/>
        </p:nvGrpSpPr>
        <p:grpSpPr>
          <a:xfrm>
            <a:off x="0" y="3902075"/>
            <a:ext cx="3400426" cy="2949576"/>
            <a:chOff x="0" y="0"/>
            <a:chExt cx="3400425" cy="2949575"/>
          </a:xfrm>
        </p:grpSpPr>
        <p:sp>
          <p:nvSpPr>
            <p:cNvPr id="98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99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997"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998"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446554416"/>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type="tx">
  <p:cSld name="8_Title and Content">
    <p:bg>
      <p:bgPr>
        <a:solidFill>
          <a:srgbClr val="000000"/>
        </a:solidFill>
        <a:effectLst/>
      </p:bgPr>
    </p:bg>
    <p:spTree>
      <p:nvGrpSpPr>
        <p:cNvPr id="1" name=""/>
        <p:cNvGrpSpPr/>
        <p:nvPr/>
      </p:nvGrpSpPr>
      <p:grpSpPr>
        <a:xfrm>
          <a:off x="0" y="0"/>
          <a:ext cx="0" cy="0"/>
          <a:chOff x="0" y="0"/>
          <a:chExt cx="0" cy="0"/>
        </a:xfrm>
      </p:grpSpPr>
      <p:grpSp>
        <p:nvGrpSpPr>
          <p:cNvPr id="1013" name="Group 1026"/>
          <p:cNvGrpSpPr/>
          <p:nvPr/>
        </p:nvGrpSpPr>
        <p:grpSpPr>
          <a:xfrm>
            <a:off x="0" y="3902075"/>
            <a:ext cx="3400426" cy="2949576"/>
            <a:chOff x="0" y="0"/>
            <a:chExt cx="3400425" cy="2949575"/>
          </a:xfrm>
        </p:grpSpPr>
        <p:sp>
          <p:nvSpPr>
            <p:cNvPr id="10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14"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15"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974226606"/>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type="tx">
  <p:cSld name="9_Section Header">
    <p:bg>
      <p:bgPr>
        <a:solidFill>
          <a:srgbClr val="000000"/>
        </a:solidFill>
        <a:effectLst/>
      </p:bgPr>
    </p:bg>
    <p:spTree>
      <p:nvGrpSpPr>
        <p:cNvPr id="1" name=""/>
        <p:cNvGrpSpPr/>
        <p:nvPr/>
      </p:nvGrpSpPr>
      <p:grpSpPr>
        <a:xfrm>
          <a:off x="0" y="0"/>
          <a:ext cx="0" cy="0"/>
          <a:chOff x="0" y="0"/>
          <a:chExt cx="0" cy="0"/>
        </a:xfrm>
      </p:grpSpPr>
      <p:grpSp>
        <p:nvGrpSpPr>
          <p:cNvPr id="1030" name="Group 1026"/>
          <p:cNvGrpSpPr/>
          <p:nvPr/>
        </p:nvGrpSpPr>
        <p:grpSpPr>
          <a:xfrm>
            <a:off x="0" y="3902075"/>
            <a:ext cx="3400426" cy="2949576"/>
            <a:chOff x="0" y="0"/>
            <a:chExt cx="3400425" cy="2949575"/>
          </a:xfrm>
        </p:grpSpPr>
        <p:sp>
          <p:nvSpPr>
            <p:cNvPr id="102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2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31"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32"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33"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2358596"/>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type="tx">
  <p:cSld name="9_Two Content">
    <p:bg>
      <p:bgPr>
        <a:solidFill>
          <a:srgbClr val="000000"/>
        </a:solidFill>
        <a:effectLst/>
      </p:bgPr>
    </p:bg>
    <p:spTree>
      <p:nvGrpSpPr>
        <p:cNvPr id="1" name=""/>
        <p:cNvGrpSpPr/>
        <p:nvPr/>
      </p:nvGrpSpPr>
      <p:grpSpPr>
        <a:xfrm>
          <a:off x="0" y="0"/>
          <a:ext cx="0" cy="0"/>
          <a:chOff x="0" y="0"/>
          <a:chExt cx="0" cy="0"/>
        </a:xfrm>
      </p:grpSpPr>
      <p:grpSp>
        <p:nvGrpSpPr>
          <p:cNvPr id="1047" name="Group 1026"/>
          <p:cNvGrpSpPr/>
          <p:nvPr/>
        </p:nvGrpSpPr>
        <p:grpSpPr>
          <a:xfrm>
            <a:off x="0" y="3902075"/>
            <a:ext cx="3400426" cy="2949576"/>
            <a:chOff x="0" y="0"/>
            <a:chExt cx="3400425" cy="2949575"/>
          </a:xfrm>
        </p:grpSpPr>
        <p:sp>
          <p:nvSpPr>
            <p:cNvPr id="1040"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1"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2"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3"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4"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5"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46"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48"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49"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5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21037049"/>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8658"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98659" name="Rectangle 3"/>
          <p:cNvSpPr>
            <a:spLocks noGrp="1" noChangeArrowheads="1"/>
          </p:cNvSpPr>
          <p:nvPr>
            <p:ph type="subTitle" idx="1"/>
          </p:nvPr>
        </p:nvSpPr>
        <p:spPr>
          <a:xfrm>
            <a:off x="1371600" y="3886200"/>
            <a:ext cx="6400800" cy="1752600"/>
          </a:xfrm>
        </p:spPr>
        <p:txBody>
          <a:bodyPr/>
          <a:lstStyle>
            <a:lvl1pPr marL="0" indent="0" algn="ctr">
              <a:buFontTx/>
              <a:buNone/>
              <a:defRPr b="1" i="0">
                <a:latin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334DE5-D228-604B-A028-0297F64D38A4}" type="slidenum">
              <a:rPr lang="en-US" smtClean="0"/>
              <a:pPr>
                <a:defRPr/>
              </a:pPr>
              <a:t>‹#›</a:t>
            </a:fld>
            <a:endParaRPr lang="en-US" dirty="0"/>
          </a:p>
        </p:txBody>
      </p:sp>
    </p:spTree>
    <p:extLst>
      <p:ext uri="{BB962C8B-B14F-4D97-AF65-F5344CB8AC3E}">
        <p14:creationId xmlns:p14="http://schemas.microsoft.com/office/powerpoint/2010/main" val="1423172591"/>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x">
  <p:cSld name="9_Comparison">
    <p:bg>
      <p:bgPr>
        <a:solidFill>
          <a:srgbClr val="000000"/>
        </a:solidFill>
        <a:effectLst/>
      </p:bgPr>
    </p:bg>
    <p:spTree>
      <p:nvGrpSpPr>
        <p:cNvPr id="1" name=""/>
        <p:cNvGrpSpPr/>
        <p:nvPr/>
      </p:nvGrpSpPr>
      <p:grpSpPr>
        <a:xfrm>
          <a:off x="0" y="0"/>
          <a:ext cx="0" cy="0"/>
          <a:chOff x="0" y="0"/>
          <a:chExt cx="0" cy="0"/>
        </a:xfrm>
      </p:grpSpPr>
      <p:grpSp>
        <p:nvGrpSpPr>
          <p:cNvPr id="1064" name="Group 1026"/>
          <p:cNvGrpSpPr/>
          <p:nvPr/>
        </p:nvGrpSpPr>
        <p:grpSpPr>
          <a:xfrm>
            <a:off x="0" y="3902075"/>
            <a:ext cx="3400426" cy="2949576"/>
            <a:chOff x="0" y="0"/>
            <a:chExt cx="3400425" cy="2949575"/>
          </a:xfrm>
        </p:grpSpPr>
        <p:sp>
          <p:nvSpPr>
            <p:cNvPr id="105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5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6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65"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6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67"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06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609288223"/>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type="tx">
  <p:cSld name="8_Title Only">
    <p:bg>
      <p:bgPr>
        <a:solidFill>
          <a:srgbClr val="000000"/>
        </a:solidFill>
        <a:effectLst/>
      </p:bgPr>
    </p:bg>
    <p:spTree>
      <p:nvGrpSpPr>
        <p:cNvPr id="1" name=""/>
        <p:cNvGrpSpPr/>
        <p:nvPr/>
      </p:nvGrpSpPr>
      <p:grpSpPr>
        <a:xfrm>
          <a:off x="0" y="0"/>
          <a:ext cx="0" cy="0"/>
          <a:chOff x="0" y="0"/>
          <a:chExt cx="0" cy="0"/>
        </a:xfrm>
      </p:grpSpPr>
      <p:grpSp>
        <p:nvGrpSpPr>
          <p:cNvPr id="1082" name="Group 1026"/>
          <p:cNvGrpSpPr/>
          <p:nvPr/>
        </p:nvGrpSpPr>
        <p:grpSpPr>
          <a:xfrm>
            <a:off x="0" y="3902075"/>
            <a:ext cx="3400426" cy="2949576"/>
            <a:chOff x="0" y="0"/>
            <a:chExt cx="3400425" cy="2949575"/>
          </a:xfrm>
        </p:grpSpPr>
        <p:sp>
          <p:nvSpPr>
            <p:cNvPr id="107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7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8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83"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084"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29351906"/>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type="tx">
  <p:cSld name="3_Blank">
    <p:bg>
      <p:bgPr>
        <a:solidFill>
          <a:srgbClr val="000000"/>
        </a:solidFill>
        <a:effectLst/>
      </p:bgPr>
    </p:bg>
    <p:spTree>
      <p:nvGrpSpPr>
        <p:cNvPr id="1" name=""/>
        <p:cNvGrpSpPr/>
        <p:nvPr/>
      </p:nvGrpSpPr>
      <p:grpSpPr>
        <a:xfrm>
          <a:off x="0" y="0"/>
          <a:ext cx="0" cy="0"/>
          <a:chOff x="0" y="0"/>
          <a:chExt cx="0" cy="0"/>
        </a:xfrm>
      </p:grpSpPr>
      <p:grpSp>
        <p:nvGrpSpPr>
          <p:cNvPr id="1098" name="Group 1026"/>
          <p:cNvGrpSpPr/>
          <p:nvPr/>
        </p:nvGrpSpPr>
        <p:grpSpPr>
          <a:xfrm>
            <a:off x="0" y="3902075"/>
            <a:ext cx="3400426" cy="2949576"/>
            <a:chOff x="0" y="0"/>
            <a:chExt cx="3400425" cy="2949575"/>
          </a:xfrm>
        </p:grpSpPr>
        <p:sp>
          <p:nvSpPr>
            <p:cNvPr id="109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09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09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10115655"/>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type="tx">
  <p:cSld name="9_Content with Caption">
    <p:bg>
      <p:bgPr>
        <a:solidFill>
          <a:srgbClr val="000000"/>
        </a:solidFill>
        <a:effectLst/>
      </p:bgPr>
    </p:bg>
    <p:spTree>
      <p:nvGrpSpPr>
        <p:cNvPr id="1" name=""/>
        <p:cNvGrpSpPr/>
        <p:nvPr/>
      </p:nvGrpSpPr>
      <p:grpSpPr>
        <a:xfrm>
          <a:off x="0" y="0"/>
          <a:ext cx="0" cy="0"/>
          <a:chOff x="0" y="0"/>
          <a:chExt cx="0" cy="0"/>
        </a:xfrm>
      </p:grpSpPr>
      <p:grpSp>
        <p:nvGrpSpPr>
          <p:cNvPr id="1113" name="Group 1026"/>
          <p:cNvGrpSpPr/>
          <p:nvPr/>
        </p:nvGrpSpPr>
        <p:grpSpPr>
          <a:xfrm>
            <a:off x="0" y="3902075"/>
            <a:ext cx="3400426" cy="2949576"/>
            <a:chOff x="0" y="0"/>
            <a:chExt cx="3400425" cy="2949575"/>
          </a:xfrm>
        </p:grpSpPr>
        <p:sp>
          <p:nvSpPr>
            <p:cNvPr id="110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0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1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14"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15"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16"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11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797285080"/>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type="tx">
  <p:cSld name="9_Picture with Caption">
    <p:bg>
      <p:bgPr>
        <a:solidFill>
          <a:srgbClr val="000000"/>
        </a:solidFill>
        <a:effectLst/>
      </p:bgPr>
    </p:bg>
    <p:spTree>
      <p:nvGrpSpPr>
        <p:cNvPr id="1" name=""/>
        <p:cNvGrpSpPr/>
        <p:nvPr/>
      </p:nvGrpSpPr>
      <p:grpSpPr>
        <a:xfrm>
          <a:off x="0" y="0"/>
          <a:ext cx="0" cy="0"/>
          <a:chOff x="0" y="0"/>
          <a:chExt cx="0" cy="0"/>
        </a:xfrm>
      </p:grpSpPr>
      <p:grpSp>
        <p:nvGrpSpPr>
          <p:cNvPr id="1131" name="Group 1026"/>
          <p:cNvGrpSpPr/>
          <p:nvPr/>
        </p:nvGrpSpPr>
        <p:grpSpPr>
          <a:xfrm>
            <a:off x="0" y="3902075"/>
            <a:ext cx="3400426" cy="2949576"/>
            <a:chOff x="0" y="0"/>
            <a:chExt cx="3400425" cy="2949575"/>
          </a:xfrm>
        </p:grpSpPr>
        <p:sp>
          <p:nvSpPr>
            <p:cNvPr id="1124"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5"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6"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7"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8"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29"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130"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132"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33"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134"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3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305625028"/>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type="tx">
  <p:cSld name="4_Blank">
    <p:spTree>
      <p:nvGrpSpPr>
        <p:cNvPr id="1" name=""/>
        <p:cNvGrpSpPr/>
        <p:nvPr/>
      </p:nvGrpSpPr>
      <p:grpSpPr>
        <a:xfrm>
          <a:off x="0" y="0"/>
          <a:ext cx="0" cy="0"/>
          <a:chOff x="0" y="0"/>
          <a:chExt cx="0" cy="0"/>
        </a:xfrm>
      </p:grpSpPr>
      <p:sp>
        <p:nvSpPr>
          <p:cNvPr id="1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1671729"/>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type="tx">
  <p:cSld name="9_Title Slide">
    <p:spTree>
      <p:nvGrpSpPr>
        <p:cNvPr id="1" name=""/>
        <p:cNvGrpSpPr/>
        <p:nvPr/>
      </p:nvGrpSpPr>
      <p:grpSpPr>
        <a:xfrm>
          <a:off x="0" y="0"/>
          <a:ext cx="0" cy="0"/>
          <a:chOff x="0" y="0"/>
          <a:chExt cx="0" cy="0"/>
        </a:xfrm>
      </p:grpSpPr>
      <p:sp>
        <p:nvSpPr>
          <p:cNvPr id="1149"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5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17240338"/>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type="tx">
  <p:cSld name="10_Title Slide">
    <p:spTree>
      <p:nvGrpSpPr>
        <p:cNvPr id="1" name=""/>
        <p:cNvGrpSpPr/>
        <p:nvPr/>
      </p:nvGrpSpPr>
      <p:grpSpPr>
        <a:xfrm>
          <a:off x="0" y="0"/>
          <a:ext cx="0" cy="0"/>
          <a:chOff x="0" y="0"/>
          <a:chExt cx="0" cy="0"/>
        </a:xfrm>
      </p:grpSpPr>
      <p:sp>
        <p:nvSpPr>
          <p:cNvPr id="1158" name="Title Text"/>
          <p:cNvSpPr txBox="1">
            <a:spLocks noGrp="1"/>
          </p:cNvSpPr>
          <p:nvPr>
            <p:ph type="title"/>
          </p:nvPr>
        </p:nvSpPr>
        <p:spPr>
          <a:xfrm>
            <a:off x="685800" y="2130425"/>
            <a:ext cx="7772400" cy="1470025"/>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59"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58867381"/>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type="tx">
  <p:cSld name="9_Title and Content">
    <p:spTree>
      <p:nvGrpSpPr>
        <p:cNvPr id="1" name=""/>
        <p:cNvGrpSpPr/>
        <p:nvPr/>
      </p:nvGrpSpPr>
      <p:grpSpPr>
        <a:xfrm>
          <a:off x="0" y="0"/>
          <a:ext cx="0" cy="0"/>
          <a:chOff x="0" y="0"/>
          <a:chExt cx="0" cy="0"/>
        </a:xfrm>
      </p:grpSpPr>
      <p:sp>
        <p:nvSpPr>
          <p:cNvPr id="116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68"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6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93157269"/>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176" name="Title Text"/>
          <p:cNvSpPr txBox="1">
            <a:spLocks noGrp="1"/>
          </p:cNvSpPr>
          <p:nvPr>
            <p:ph type="title"/>
          </p:nvPr>
        </p:nvSpPr>
        <p:spPr>
          <a:xfrm>
            <a:off x="722312" y="4406900"/>
            <a:ext cx="7772401" cy="1362075"/>
          </a:xfrm>
          <a:prstGeom prst="rect">
            <a:avLst/>
          </a:prstGeom>
        </p:spPr>
        <p:txBody>
          <a:bodyPr anchor="t"/>
          <a:lstStyle>
            <a:lvl1pPr algn="l">
              <a:defRPr sz="4000" b="1" i="0" cap="a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77"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92356848"/>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09DA85B-F4D0-934F-83BE-D0A898C603B7}" type="slidenum">
              <a:rPr lang="en-US" smtClean="0"/>
              <a:pPr>
                <a:defRPr/>
              </a:pPr>
              <a:t>‹#›</a:t>
            </a:fld>
            <a:endParaRPr lang="en-US" dirty="0"/>
          </a:p>
        </p:txBody>
      </p:sp>
    </p:spTree>
    <p:extLst>
      <p:ext uri="{BB962C8B-B14F-4D97-AF65-F5344CB8AC3E}">
        <p14:creationId xmlns:p14="http://schemas.microsoft.com/office/powerpoint/2010/main" val="333916232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tx">
  <p:cSld name="10_Two Content">
    <p:spTree>
      <p:nvGrpSpPr>
        <p:cNvPr id="1" name=""/>
        <p:cNvGrpSpPr/>
        <p:nvPr/>
      </p:nvGrpSpPr>
      <p:grpSpPr>
        <a:xfrm>
          <a:off x="0" y="0"/>
          <a:ext cx="0" cy="0"/>
          <a:chOff x="0" y="0"/>
          <a:chExt cx="0" cy="0"/>
        </a:xfrm>
      </p:grpSpPr>
      <p:sp>
        <p:nvSpPr>
          <p:cNvPr id="1185"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8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defRPr sz="28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8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81834641"/>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type="tx">
  <p:cSld name="10_Comparison">
    <p:spTree>
      <p:nvGrpSpPr>
        <p:cNvPr id="1" name=""/>
        <p:cNvGrpSpPr/>
        <p:nvPr/>
      </p:nvGrpSpPr>
      <p:grpSpPr>
        <a:xfrm>
          <a:off x="0" y="0"/>
          <a:ext cx="0" cy="0"/>
          <a:chOff x="0" y="0"/>
          <a:chExt cx="0" cy="0"/>
        </a:xfrm>
      </p:grpSpPr>
      <p:sp>
        <p:nvSpPr>
          <p:cNvPr id="1194" name="Title Text"/>
          <p:cNvSpPr txBox="1">
            <a:spLocks noGrp="1"/>
          </p:cNvSpPr>
          <p:nvPr>
            <p:ph type="title"/>
          </p:nvPr>
        </p:nvSpPr>
        <p:spPr>
          <a:xfrm>
            <a:off x="457200" y="274638"/>
            <a:ext cx="8229600" cy="1143001"/>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19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196"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19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9508428"/>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type="tx">
  <p:cSld name="9_Title Only">
    <p:spTree>
      <p:nvGrpSpPr>
        <p:cNvPr id="1" name=""/>
        <p:cNvGrpSpPr/>
        <p:nvPr/>
      </p:nvGrpSpPr>
      <p:grpSpPr>
        <a:xfrm>
          <a:off x="0" y="0"/>
          <a:ext cx="0" cy="0"/>
          <a:chOff x="0" y="0"/>
          <a:chExt cx="0" cy="0"/>
        </a:xfrm>
      </p:grpSpPr>
      <p:sp>
        <p:nvSpPr>
          <p:cNvPr id="1204"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0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8185244"/>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type="tx">
  <p:cSld name="5_Blank">
    <p:spTree>
      <p:nvGrpSpPr>
        <p:cNvPr id="1" name=""/>
        <p:cNvGrpSpPr/>
        <p:nvPr/>
      </p:nvGrpSpPr>
      <p:grpSpPr>
        <a:xfrm>
          <a:off x="0" y="0"/>
          <a:ext cx="0" cy="0"/>
          <a:chOff x="0" y="0"/>
          <a:chExt cx="0" cy="0"/>
        </a:xfrm>
      </p:grpSpPr>
      <p:sp>
        <p:nvSpPr>
          <p:cNvPr id="12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7095512"/>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type="tx">
  <p:cSld name="10_Content with Caption">
    <p:spTree>
      <p:nvGrpSpPr>
        <p:cNvPr id="1" name=""/>
        <p:cNvGrpSpPr/>
        <p:nvPr/>
      </p:nvGrpSpPr>
      <p:grpSpPr>
        <a:xfrm>
          <a:off x="0" y="0"/>
          <a:ext cx="0" cy="0"/>
          <a:chOff x="0" y="0"/>
          <a:chExt cx="0" cy="0"/>
        </a:xfrm>
      </p:grpSpPr>
      <p:sp>
        <p:nvSpPr>
          <p:cNvPr id="1219" name="Title Text"/>
          <p:cNvSpPr txBox="1">
            <a:spLocks noGrp="1"/>
          </p:cNvSpPr>
          <p:nvPr>
            <p:ph type="title"/>
          </p:nvPr>
        </p:nvSpPr>
        <p:spPr>
          <a:xfrm>
            <a:off x="457200" y="273050"/>
            <a:ext cx="3008314" cy="1162050"/>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20" name="Body Level One…"/>
          <p:cNvSpPr txBox="1">
            <a:spLocks noGrp="1"/>
          </p:cNvSpPr>
          <p:nvPr>
            <p:ph type="body" idx="1"/>
          </p:nvPr>
        </p:nvSpPr>
        <p:spPr>
          <a:xfrm>
            <a:off x="3575050" y="273050"/>
            <a:ext cx="5111750" cy="5853113"/>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21"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latin typeface="Arial"/>
                <a:ea typeface="Arial"/>
                <a:cs typeface="Arial"/>
                <a:sym typeface="Arial"/>
              </a:defRPr>
            </a:pPr>
            <a:endParaRPr dirty="0"/>
          </a:p>
        </p:txBody>
      </p:sp>
      <p:sp>
        <p:nvSpPr>
          <p:cNvPr id="12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88207999"/>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type="tx">
  <p:cSld name="10_Picture with Caption">
    <p:spTree>
      <p:nvGrpSpPr>
        <p:cNvPr id="1" name=""/>
        <p:cNvGrpSpPr/>
        <p:nvPr/>
      </p:nvGrpSpPr>
      <p:grpSpPr>
        <a:xfrm>
          <a:off x="0" y="0"/>
          <a:ext cx="0" cy="0"/>
          <a:chOff x="0" y="0"/>
          <a:chExt cx="0" cy="0"/>
        </a:xfrm>
      </p:grpSpPr>
      <p:sp>
        <p:nvSpPr>
          <p:cNvPr id="1229" name="Title Text"/>
          <p:cNvSpPr txBox="1">
            <a:spLocks noGrp="1"/>
          </p:cNvSpPr>
          <p:nvPr>
            <p:ph type="title"/>
          </p:nvPr>
        </p:nvSpPr>
        <p:spPr>
          <a:xfrm>
            <a:off x="1792288" y="4800600"/>
            <a:ext cx="5486401" cy="566738"/>
          </a:xfrm>
          <a:prstGeom prst="rect">
            <a:avLst/>
          </a:prstGeom>
        </p:spPr>
        <p:txBody>
          <a:bodyPr anchor="b"/>
          <a:lstStyle>
            <a:lvl1pPr algn="l">
              <a:defRPr sz="2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230"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23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23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0400837"/>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type="tx">
  <p:cSld name="11_Title Slide">
    <p:spTree>
      <p:nvGrpSpPr>
        <p:cNvPr id="1" name=""/>
        <p:cNvGrpSpPr/>
        <p:nvPr/>
      </p:nvGrpSpPr>
      <p:grpSpPr>
        <a:xfrm>
          <a:off x="0" y="0"/>
          <a:ext cx="0" cy="0"/>
          <a:chOff x="0" y="0"/>
          <a:chExt cx="0" cy="0"/>
        </a:xfrm>
      </p:grpSpPr>
      <p:sp>
        <p:nvSpPr>
          <p:cNvPr id="1239"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4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lvl1pPr>
            <a:lvl2pPr marL="0" indent="457200" algn="ctr">
              <a:buSzTx/>
              <a:buNone/>
            </a:lvl2pPr>
            <a:lvl3pPr marL="0" indent="914400" algn="ctr">
              <a:buSzTx/>
              <a:buNone/>
            </a:lvl3pPr>
            <a:lvl4pPr marL="0" indent="1371600" algn="ctr">
              <a:buSzTx/>
              <a:buNone/>
            </a:lvl4pPr>
            <a:lvl5pPr marL="0" indent="1828800" algn="ctr">
              <a:buSzTx/>
              <a:buNone/>
            </a:lvl5pPr>
          </a:lstStyle>
          <a:p>
            <a:r>
              <a:t>Body Level One</a:t>
            </a:r>
          </a:p>
          <a:p>
            <a:pPr lvl="1"/>
            <a:r>
              <a:t>Body Level Two</a:t>
            </a:r>
          </a:p>
          <a:p>
            <a:pPr lvl="2"/>
            <a:r>
              <a:t>Body Level Three</a:t>
            </a:r>
          </a:p>
          <a:p>
            <a:pPr lvl="3"/>
            <a:r>
              <a:t>Body Level Four</a:t>
            </a:r>
          </a:p>
          <a:p>
            <a:pPr lvl="4"/>
            <a:r>
              <a:t>Body Level Five</a:t>
            </a:r>
          </a:p>
        </p:txBody>
      </p:sp>
      <p:sp>
        <p:nvSpPr>
          <p:cNvPr id="12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97544"/>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type="tx">
  <p:cSld name="10_Title and Content">
    <p:spTree>
      <p:nvGrpSpPr>
        <p:cNvPr id="1" name=""/>
        <p:cNvGrpSpPr/>
        <p:nvPr/>
      </p:nvGrpSpPr>
      <p:grpSpPr>
        <a:xfrm>
          <a:off x="0" y="0"/>
          <a:ext cx="0" cy="0"/>
          <a:chOff x="0" y="0"/>
          <a:chExt cx="0" cy="0"/>
        </a:xfrm>
      </p:grpSpPr>
      <p:sp>
        <p:nvSpPr>
          <p:cNvPr id="1248" name="Title Text"/>
          <p:cNvSpPr txBox="1">
            <a:spLocks noGrp="1"/>
          </p:cNvSpPr>
          <p:nvPr>
            <p:ph type="title"/>
          </p:nvPr>
        </p:nvSpPr>
        <p:spPr>
          <a:prstGeom prst="rect">
            <a:avLst/>
          </a:prstGeom>
        </p:spPr>
        <p:txBody>
          <a:bodyPr/>
          <a:lstStyle/>
          <a:p>
            <a:r>
              <a:t>Title Text</a:t>
            </a:r>
          </a:p>
        </p:txBody>
      </p:sp>
      <p:sp>
        <p:nvSpPr>
          <p:cNvPr id="1249" name="Body Level One…"/>
          <p:cNvSpPr txBox="1">
            <a:spLocks noGrp="1"/>
          </p:cNvSpPr>
          <p:nvPr>
            <p:ph type="body" idx="1"/>
          </p:nvPr>
        </p:nvSpPr>
        <p:spPr>
          <a:xfrm>
            <a:off x="685800" y="1981200"/>
            <a:ext cx="7772400" cy="4114800"/>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2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2163903"/>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1257"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1258"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12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67711003"/>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type="tx">
  <p:cSld name="11_Two Content">
    <p:spTree>
      <p:nvGrpSpPr>
        <p:cNvPr id="1" name=""/>
        <p:cNvGrpSpPr/>
        <p:nvPr/>
      </p:nvGrpSpPr>
      <p:grpSpPr>
        <a:xfrm>
          <a:off x="0" y="0"/>
          <a:ext cx="0" cy="0"/>
          <a:chOff x="0" y="0"/>
          <a:chExt cx="0" cy="0"/>
        </a:xfrm>
      </p:grpSpPr>
      <p:sp>
        <p:nvSpPr>
          <p:cNvPr id="1266" name="Title Text"/>
          <p:cNvSpPr txBox="1">
            <a:spLocks noGrp="1"/>
          </p:cNvSpPr>
          <p:nvPr>
            <p:ph type="title"/>
          </p:nvPr>
        </p:nvSpPr>
        <p:spPr>
          <a:prstGeom prst="rect">
            <a:avLst/>
          </a:prstGeom>
        </p:spPr>
        <p:txBody>
          <a:bodyPr/>
          <a:lstStyle/>
          <a:p>
            <a:r>
              <a:t>Title Text</a:t>
            </a:r>
          </a:p>
        </p:txBody>
      </p:sp>
      <p:sp>
        <p:nvSpPr>
          <p:cNvPr id="12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12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70586624"/>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59B61A7-D4B0-3043-AD4E-009DEBB20AC1}" type="slidenum">
              <a:rPr lang="en-US" smtClean="0"/>
              <a:pPr>
                <a:defRPr/>
              </a:pPr>
              <a:t>‹#›</a:t>
            </a:fld>
            <a:endParaRPr lang="en-US" dirty="0"/>
          </a:p>
        </p:txBody>
      </p:sp>
    </p:spTree>
    <p:extLst>
      <p:ext uri="{BB962C8B-B14F-4D97-AF65-F5344CB8AC3E}">
        <p14:creationId xmlns:p14="http://schemas.microsoft.com/office/powerpoint/2010/main" val="31697759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x">
  <p:cSld name="11_Comparison">
    <p:spTree>
      <p:nvGrpSpPr>
        <p:cNvPr id="1" name=""/>
        <p:cNvGrpSpPr/>
        <p:nvPr/>
      </p:nvGrpSpPr>
      <p:grpSpPr>
        <a:xfrm>
          <a:off x="0" y="0"/>
          <a:ext cx="0" cy="0"/>
          <a:chOff x="0" y="0"/>
          <a:chExt cx="0" cy="0"/>
        </a:xfrm>
      </p:grpSpPr>
      <p:sp>
        <p:nvSpPr>
          <p:cNvPr id="1275"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12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1277" name="Text Placeholder 4"/>
          <p:cNvSpPr>
            <a:spLocks noGrp="1"/>
          </p:cNvSpPr>
          <p:nvPr>
            <p:ph type="body" sz="quarter" idx="21"/>
          </p:nvPr>
        </p:nvSpPr>
        <p:spPr>
          <a:xfrm>
            <a:off x="4645025" y="1535112"/>
            <a:ext cx="4041775" cy="639763"/>
          </a:xfrm>
          <a:prstGeom prst="rect">
            <a:avLst/>
          </a:prstGeom>
        </p:spPr>
        <p:txBody>
          <a:bodyPr anchor="b">
            <a:normAutofit/>
          </a:bodyPr>
          <a:lstStyle/>
          <a:p>
            <a:pPr marL="0" indent="0">
              <a:spcBef>
                <a:spcPts val="500"/>
              </a:spcBef>
              <a:buSzTx/>
              <a:buNone/>
              <a:defRPr sz="2400" b="1"/>
            </a:pPr>
            <a:endParaRPr/>
          </a:p>
        </p:txBody>
      </p:sp>
      <p:sp>
        <p:nvSpPr>
          <p:cNvPr id="127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555264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type="tx">
  <p:cSld name="10_Title Only">
    <p:spTree>
      <p:nvGrpSpPr>
        <p:cNvPr id="1" name=""/>
        <p:cNvGrpSpPr/>
        <p:nvPr/>
      </p:nvGrpSpPr>
      <p:grpSpPr>
        <a:xfrm>
          <a:off x="0" y="0"/>
          <a:ext cx="0" cy="0"/>
          <a:chOff x="0" y="0"/>
          <a:chExt cx="0" cy="0"/>
        </a:xfrm>
      </p:grpSpPr>
      <p:sp>
        <p:nvSpPr>
          <p:cNvPr id="1285" name="Title Text"/>
          <p:cNvSpPr txBox="1">
            <a:spLocks noGrp="1"/>
          </p:cNvSpPr>
          <p:nvPr>
            <p:ph type="title"/>
          </p:nvPr>
        </p:nvSpPr>
        <p:spPr>
          <a:prstGeom prst="rect">
            <a:avLst/>
          </a:prstGeom>
        </p:spPr>
        <p:txBody>
          <a:bodyPr/>
          <a:lstStyle/>
          <a:p>
            <a:r>
              <a:t>Title Text</a:t>
            </a:r>
          </a:p>
        </p:txBody>
      </p:sp>
      <p:sp>
        <p:nvSpPr>
          <p:cNvPr id="12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31191028"/>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type="tx">
  <p:cSld name="6_Blank">
    <p:spTree>
      <p:nvGrpSpPr>
        <p:cNvPr id="1" name=""/>
        <p:cNvGrpSpPr/>
        <p:nvPr/>
      </p:nvGrpSpPr>
      <p:grpSpPr>
        <a:xfrm>
          <a:off x="0" y="0"/>
          <a:ext cx="0" cy="0"/>
          <a:chOff x="0" y="0"/>
          <a:chExt cx="0" cy="0"/>
        </a:xfrm>
      </p:grpSpPr>
      <p:sp>
        <p:nvSpPr>
          <p:cNvPr id="129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63817199"/>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type="tx">
  <p:cSld name="11_Content with Caption">
    <p:spTree>
      <p:nvGrpSpPr>
        <p:cNvPr id="1" name=""/>
        <p:cNvGrpSpPr/>
        <p:nvPr/>
      </p:nvGrpSpPr>
      <p:grpSpPr>
        <a:xfrm>
          <a:off x="0" y="0"/>
          <a:ext cx="0" cy="0"/>
          <a:chOff x="0" y="0"/>
          <a:chExt cx="0" cy="0"/>
        </a:xfrm>
      </p:grpSpPr>
      <p:sp>
        <p:nvSpPr>
          <p:cNvPr id="1300"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1301" name="Body Level One…"/>
          <p:cNvSpPr txBox="1">
            <a:spLocks noGrp="1"/>
          </p:cNvSpPr>
          <p:nvPr>
            <p:ph type="body" idx="1"/>
          </p:nvPr>
        </p:nvSpPr>
        <p:spPr>
          <a:xfrm>
            <a:off x="3575050" y="273050"/>
            <a:ext cx="5111750" cy="5853113"/>
          </a:xfrm>
          <a:prstGeom prst="rect">
            <a:avLst/>
          </a:prstGeom>
        </p:spPr>
        <p:txBody>
          <a:bodyPr>
            <a:normAutofit/>
          </a:bodyPr>
          <a:lstStyle/>
          <a:p>
            <a:r>
              <a:t>Body Level One</a:t>
            </a:r>
          </a:p>
          <a:p>
            <a:pPr lvl="1"/>
            <a:r>
              <a:t>Body Level Two</a:t>
            </a:r>
          </a:p>
          <a:p>
            <a:pPr lvl="2"/>
            <a:r>
              <a:t>Body Level Three</a:t>
            </a:r>
          </a:p>
          <a:p>
            <a:pPr lvl="3"/>
            <a:r>
              <a:t>Body Level Four</a:t>
            </a:r>
          </a:p>
          <a:p>
            <a:pPr lvl="4"/>
            <a:r>
              <a:t>Body Level Five</a:t>
            </a:r>
          </a:p>
        </p:txBody>
      </p:sp>
      <p:sp>
        <p:nvSpPr>
          <p:cNvPr id="1302" name="Text Placeholder 3"/>
          <p:cNvSpPr>
            <a:spLocks noGrp="1"/>
          </p:cNvSpPr>
          <p:nvPr>
            <p:ph type="body" sz="half" idx="21"/>
          </p:nvPr>
        </p:nvSpPr>
        <p:spPr>
          <a:xfrm>
            <a:off x="457199" y="1435100"/>
            <a:ext cx="3008315" cy="4691063"/>
          </a:xfrm>
          <a:prstGeom prst="rect">
            <a:avLst/>
          </a:prstGeom>
        </p:spPr>
        <p:txBody>
          <a:bodyPr>
            <a:normAutofit/>
          </a:bodyPr>
          <a:lstStyle/>
          <a:p>
            <a:pPr marL="0" indent="0">
              <a:spcBef>
                <a:spcPts val="300"/>
              </a:spcBef>
              <a:buSzTx/>
              <a:buNone/>
              <a:defRPr sz="1400"/>
            </a:pPr>
            <a:endParaRPr/>
          </a:p>
        </p:txBody>
      </p:sp>
      <p:sp>
        <p:nvSpPr>
          <p:cNvPr id="13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5151542"/>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type="tx">
  <p:cSld name="11_Picture with Caption">
    <p:spTree>
      <p:nvGrpSpPr>
        <p:cNvPr id="1" name=""/>
        <p:cNvGrpSpPr/>
        <p:nvPr/>
      </p:nvGrpSpPr>
      <p:grpSpPr>
        <a:xfrm>
          <a:off x="0" y="0"/>
          <a:ext cx="0" cy="0"/>
          <a:chOff x="0" y="0"/>
          <a:chExt cx="0" cy="0"/>
        </a:xfrm>
      </p:grpSpPr>
      <p:sp>
        <p:nvSpPr>
          <p:cNvPr id="1310"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1311"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312"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13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80008700"/>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type="tx">
  <p:cSld name="11_Title and Content">
    <p:spTree>
      <p:nvGrpSpPr>
        <p:cNvPr id="1" name=""/>
        <p:cNvGrpSpPr/>
        <p:nvPr/>
      </p:nvGrpSpPr>
      <p:grpSpPr>
        <a:xfrm>
          <a:off x="0" y="0"/>
          <a:ext cx="0" cy="0"/>
          <a:chOff x="0" y="0"/>
          <a:chExt cx="0" cy="0"/>
        </a:xfrm>
      </p:grpSpPr>
      <p:sp>
        <p:nvSpPr>
          <p:cNvPr id="1329"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0" name="Body Level One…"/>
          <p:cNvSpPr txBox="1">
            <a:spLocks noGrp="1"/>
          </p:cNvSpPr>
          <p:nvPr>
            <p:ph type="body" idx="1"/>
          </p:nvPr>
        </p:nvSpPr>
        <p:spPr>
          <a:xfrm>
            <a:off x="685800" y="1981200"/>
            <a:ext cx="77724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03122180"/>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1338" name="Title Text"/>
          <p:cNvSpPr txBox="1">
            <a:spLocks noGrp="1"/>
          </p:cNvSpPr>
          <p:nvPr>
            <p:ph type="title"/>
          </p:nvPr>
        </p:nvSpPr>
        <p:spPr>
          <a:xfrm>
            <a:off x="623887" y="1709738"/>
            <a:ext cx="7886701" cy="2852737"/>
          </a:xfrm>
          <a:prstGeom prst="rect">
            <a:avLst/>
          </a:prstGeom>
        </p:spPr>
        <p:txBody>
          <a:bodyPr anchor="b"/>
          <a:lstStyle>
            <a:lvl1pPr>
              <a:defRPr sz="60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39" name="Body Level One…"/>
          <p:cNvSpPr txBox="1">
            <a:spLocks noGrp="1"/>
          </p:cNvSpPr>
          <p:nvPr>
            <p:ph type="body" sz="quarter" idx="1"/>
          </p:nvPr>
        </p:nvSpPr>
        <p:spPr>
          <a:xfrm>
            <a:off x="623887" y="4589462"/>
            <a:ext cx="7886701" cy="1500188"/>
          </a:xfrm>
          <a:prstGeom prst="rect">
            <a:avLst/>
          </a:prstGeom>
        </p:spPr>
        <p:txBody>
          <a:bodyPr>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637146327"/>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type="tx">
  <p:cSld name="12_Two Content">
    <p:spTree>
      <p:nvGrpSpPr>
        <p:cNvPr id="1" name=""/>
        <p:cNvGrpSpPr/>
        <p:nvPr/>
      </p:nvGrpSpPr>
      <p:grpSpPr>
        <a:xfrm>
          <a:off x="0" y="0"/>
          <a:ext cx="0" cy="0"/>
          <a:chOff x="0" y="0"/>
          <a:chExt cx="0" cy="0"/>
        </a:xfrm>
      </p:grpSpPr>
      <p:sp>
        <p:nvSpPr>
          <p:cNvPr id="1347"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48" name="Body Level One…"/>
          <p:cNvSpPr txBox="1">
            <a:spLocks noGrp="1"/>
          </p:cNvSpPr>
          <p:nvPr>
            <p:ph type="body" sz="half" idx="1"/>
          </p:nvPr>
        </p:nvSpPr>
        <p:spPr>
          <a:xfrm>
            <a:off x="685800" y="1981200"/>
            <a:ext cx="3810000" cy="4114800"/>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41386342"/>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type="tx">
  <p:cSld name="12_Comparison">
    <p:spTree>
      <p:nvGrpSpPr>
        <p:cNvPr id="1" name=""/>
        <p:cNvGrpSpPr/>
        <p:nvPr/>
      </p:nvGrpSpPr>
      <p:grpSpPr>
        <a:xfrm>
          <a:off x="0" y="0"/>
          <a:ext cx="0" cy="0"/>
          <a:chOff x="0" y="0"/>
          <a:chExt cx="0" cy="0"/>
        </a:xfrm>
      </p:grpSpPr>
      <p:sp>
        <p:nvSpPr>
          <p:cNvPr id="1356" name="Title Text"/>
          <p:cNvSpPr txBox="1">
            <a:spLocks noGrp="1"/>
          </p:cNvSpPr>
          <p:nvPr>
            <p:ph type="title"/>
          </p:nvPr>
        </p:nvSpPr>
        <p:spPr>
          <a:xfrm>
            <a:off x="630237" y="365125"/>
            <a:ext cx="7886701" cy="1325563"/>
          </a:xfrm>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57" name="Body Level One…"/>
          <p:cNvSpPr txBox="1">
            <a:spLocks noGrp="1"/>
          </p:cNvSpPr>
          <p:nvPr>
            <p:ph type="body" sz="quarter" idx="1"/>
          </p:nvPr>
        </p:nvSpPr>
        <p:spPr>
          <a:xfrm>
            <a:off x="630237" y="1681163"/>
            <a:ext cx="3868739" cy="823913"/>
          </a:xfrm>
          <a:prstGeom prst="rect">
            <a:avLst/>
          </a:prstGeom>
        </p:spPr>
        <p:txBody>
          <a:bodyPr anchor="b">
            <a:normAutofit/>
          </a:bodyPr>
          <a:lstStyle>
            <a:lvl1pPr marL="0" indent="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58" name="Text Placeholder 4"/>
          <p:cNvSpPr>
            <a:spLocks noGrp="1"/>
          </p:cNvSpPr>
          <p:nvPr>
            <p:ph type="body" sz="quarter" idx="21"/>
          </p:nvPr>
        </p:nvSpPr>
        <p:spPr>
          <a:xfrm>
            <a:off x="4629150" y="1681163"/>
            <a:ext cx="3887788" cy="82391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latin typeface="Arial"/>
                <a:ea typeface="Arial"/>
                <a:cs typeface="Arial"/>
                <a:sym typeface="Arial"/>
              </a:defRPr>
            </a:pPr>
            <a:endParaRPr dirty="0"/>
          </a:p>
        </p:txBody>
      </p:sp>
      <p:sp>
        <p:nvSpPr>
          <p:cNvPr id="135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0880551"/>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type="tx">
  <p:cSld name="11_Title Only">
    <p:spTree>
      <p:nvGrpSpPr>
        <p:cNvPr id="1" name=""/>
        <p:cNvGrpSpPr/>
        <p:nvPr/>
      </p:nvGrpSpPr>
      <p:grpSpPr>
        <a:xfrm>
          <a:off x="0" y="0"/>
          <a:ext cx="0" cy="0"/>
          <a:chOff x="0" y="0"/>
          <a:chExt cx="0" cy="0"/>
        </a:xfrm>
      </p:grpSpPr>
      <p:sp>
        <p:nvSpPr>
          <p:cNvPr id="1366" name="Title Text"/>
          <p:cNvSpPr txBox="1">
            <a:spLocks noGrp="1"/>
          </p:cNvSpPr>
          <p:nvPr>
            <p:ph type="title"/>
          </p:nvPr>
        </p:nvSpPr>
        <p:spPr>
          <a:prstGeom prst="rect">
            <a:avLst/>
          </a:prstGeom>
        </p:spPr>
        <p:txBody>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6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578163"/>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3255AE5-9284-E445-B696-2698959C16BF}" type="slidenum">
              <a:rPr lang="en-US" smtClean="0"/>
              <a:pPr>
                <a:defRPr/>
              </a:pPr>
              <a:t>‹#›</a:t>
            </a:fld>
            <a:endParaRPr lang="en-US" dirty="0"/>
          </a:p>
        </p:txBody>
      </p:sp>
    </p:spTree>
    <p:extLst>
      <p:ext uri="{BB962C8B-B14F-4D97-AF65-F5344CB8AC3E}">
        <p14:creationId xmlns:p14="http://schemas.microsoft.com/office/powerpoint/2010/main" val="201157287"/>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x">
  <p:cSld name="7_Blank">
    <p:spTree>
      <p:nvGrpSpPr>
        <p:cNvPr id="1" name=""/>
        <p:cNvGrpSpPr/>
        <p:nvPr/>
      </p:nvGrpSpPr>
      <p:grpSpPr>
        <a:xfrm>
          <a:off x="0" y="0"/>
          <a:ext cx="0" cy="0"/>
          <a:chOff x="0" y="0"/>
          <a:chExt cx="0" cy="0"/>
        </a:xfrm>
      </p:grpSpPr>
      <p:sp>
        <p:nvSpPr>
          <p:cNvPr id="137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99680478"/>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type="tx">
  <p:cSld name="12_Content with Caption">
    <p:spTree>
      <p:nvGrpSpPr>
        <p:cNvPr id="1" name=""/>
        <p:cNvGrpSpPr/>
        <p:nvPr/>
      </p:nvGrpSpPr>
      <p:grpSpPr>
        <a:xfrm>
          <a:off x="0" y="0"/>
          <a:ext cx="0" cy="0"/>
          <a:chOff x="0" y="0"/>
          <a:chExt cx="0" cy="0"/>
        </a:xfrm>
      </p:grpSpPr>
      <p:sp>
        <p:nvSpPr>
          <p:cNvPr id="138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82" name="Body Level One…"/>
          <p:cNvSpPr txBox="1">
            <a:spLocks noGrp="1"/>
          </p:cNvSpPr>
          <p:nvPr>
            <p:ph type="body" sz="half" idx="1"/>
          </p:nvPr>
        </p:nvSpPr>
        <p:spPr>
          <a:xfrm>
            <a:off x="3887787" y="987425"/>
            <a:ext cx="4629151" cy="4873625"/>
          </a:xfrm>
          <a:prstGeom prst="rect">
            <a:avLst/>
          </a:prstGeom>
        </p:spPr>
        <p:txBody>
          <a:bodyPr>
            <a:normAutofit/>
          </a:bodyPr>
          <a:lstStyle>
            <a:lvl1pPr>
              <a:defRPr b="1" i="0">
                <a:latin typeface="Arial" panose="020B0604020202020204" pitchFamily="34" charset="0"/>
                <a:ea typeface="Arial" panose="020B0604020202020204" pitchFamily="34" charset="0"/>
                <a:cs typeface="Arial" panose="020B0604020202020204" pitchFamily="34" charset="0"/>
                <a:sym typeface="Arial"/>
              </a:defRPr>
            </a:lvl1pPr>
            <a:lvl2pPr>
              <a:defRPr b="1" i="0">
                <a:latin typeface="Arial" panose="020B0604020202020204" pitchFamily="34" charset="0"/>
                <a:ea typeface="Arial" panose="020B0604020202020204" pitchFamily="34" charset="0"/>
                <a:cs typeface="Arial" panose="020B0604020202020204" pitchFamily="34" charset="0"/>
                <a:sym typeface="Arial"/>
              </a:defRPr>
            </a:lvl2pPr>
            <a:lvl3pPr>
              <a:defRPr b="1" i="0">
                <a:latin typeface="Arial" panose="020B0604020202020204" pitchFamily="34" charset="0"/>
                <a:ea typeface="Arial" panose="020B0604020202020204" pitchFamily="34" charset="0"/>
                <a:cs typeface="Arial" panose="020B0604020202020204" pitchFamily="34" charset="0"/>
                <a:sym typeface="Arial"/>
              </a:defRPr>
            </a:lvl3pPr>
            <a:lvl4pPr>
              <a:defRPr b="1" i="0">
                <a:latin typeface="Arial" panose="020B0604020202020204" pitchFamily="34" charset="0"/>
                <a:ea typeface="Arial" panose="020B0604020202020204" pitchFamily="34" charset="0"/>
                <a:cs typeface="Arial" panose="020B0604020202020204" pitchFamily="34" charset="0"/>
                <a:sym typeface="Arial"/>
              </a:defRPr>
            </a:lvl4pPr>
            <a:lvl5pPr>
              <a:defRPr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83" name="Text Placeholder 3"/>
          <p:cNvSpPr>
            <a:spLocks noGrp="1"/>
          </p:cNvSpPr>
          <p:nvPr>
            <p:ph type="body" sz="quarter" idx="21"/>
          </p:nvPr>
        </p:nvSpPr>
        <p:spPr>
          <a:xfrm>
            <a:off x="630237" y="2057400"/>
            <a:ext cx="2949576" cy="3811588"/>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600">
                <a:latin typeface="Arial"/>
                <a:ea typeface="Arial"/>
                <a:cs typeface="Arial"/>
                <a:sym typeface="Arial"/>
              </a:defRPr>
            </a:pPr>
            <a:endParaRPr dirty="0"/>
          </a:p>
        </p:txBody>
      </p:sp>
      <p:sp>
        <p:nvSpPr>
          <p:cNvPr id="138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98835932"/>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type="tx">
  <p:cSld name="12_Picture with Caption">
    <p:spTree>
      <p:nvGrpSpPr>
        <p:cNvPr id="1" name=""/>
        <p:cNvGrpSpPr/>
        <p:nvPr/>
      </p:nvGrpSpPr>
      <p:grpSpPr>
        <a:xfrm>
          <a:off x="0" y="0"/>
          <a:ext cx="0" cy="0"/>
          <a:chOff x="0" y="0"/>
          <a:chExt cx="0" cy="0"/>
        </a:xfrm>
      </p:grpSpPr>
      <p:sp>
        <p:nvSpPr>
          <p:cNvPr id="1391" name="Title Text"/>
          <p:cNvSpPr txBox="1">
            <a:spLocks noGrp="1"/>
          </p:cNvSpPr>
          <p:nvPr>
            <p:ph type="title"/>
          </p:nvPr>
        </p:nvSpPr>
        <p:spPr>
          <a:xfrm>
            <a:off x="630237" y="457200"/>
            <a:ext cx="2949576" cy="1600200"/>
          </a:xfrm>
          <a:prstGeom prst="rect">
            <a:avLst/>
          </a:prstGeom>
        </p:spPr>
        <p:txBody>
          <a:bodyPr anchor="b"/>
          <a:lstStyle>
            <a:lvl1pPr>
              <a:defRPr sz="3200" b="1" i="0">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392" name="Picture Placeholder 2"/>
          <p:cNvSpPr>
            <a:spLocks noGrp="1"/>
          </p:cNvSpPr>
          <p:nvPr>
            <p:ph type="pic" sz="half" idx="21"/>
          </p:nvPr>
        </p:nvSpPr>
        <p:spPr>
          <a:xfrm>
            <a:off x="3887787" y="987425"/>
            <a:ext cx="4629151" cy="4873625"/>
          </a:xfrm>
          <a:prstGeom prst="rect">
            <a:avLst/>
          </a:prstGeom>
        </p:spPr>
        <p:txBody>
          <a:bodyPr lIns="91439" rIns="91439"/>
          <a:lstStyle/>
          <a:p>
            <a:endParaRPr/>
          </a:p>
        </p:txBody>
      </p:sp>
      <p:sp>
        <p:nvSpPr>
          <p:cNvPr id="1393" name="Body Level One…"/>
          <p:cNvSpPr txBox="1">
            <a:spLocks noGrp="1"/>
          </p:cNvSpPr>
          <p:nvPr>
            <p:ph type="body" sz="quarter" idx="1"/>
          </p:nvPr>
        </p:nvSpPr>
        <p:spPr>
          <a:xfrm>
            <a:off x="630237" y="2057400"/>
            <a:ext cx="2949576" cy="3811588"/>
          </a:xfrm>
          <a:prstGeom prst="rect">
            <a:avLst/>
          </a:prstGeom>
        </p:spPr>
        <p:txBody>
          <a:bodyPr>
            <a:normAutofit/>
          </a:bodyPr>
          <a:lstStyle>
            <a:lvl1pPr marL="0" indent="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600" b="1" i="0">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3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5518177"/>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type="tx">
  <p:cSld name="12_Title Slide">
    <p:bg>
      <p:bgPr>
        <a:solidFill>
          <a:srgbClr val="000000"/>
        </a:solidFill>
        <a:effectLst/>
      </p:bgPr>
    </p:bg>
    <p:spTree>
      <p:nvGrpSpPr>
        <p:cNvPr id="1" name=""/>
        <p:cNvGrpSpPr/>
        <p:nvPr/>
      </p:nvGrpSpPr>
      <p:grpSpPr>
        <a:xfrm>
          <a:off x="0" y="0"/>
          <a:ext cx="0" cy="0"/>
          <a:chOff x="0" y="0"/>
          <a:chExt cx="0" cy="0"/>
        </a:xfrm>
      </p:grpSpPr>
      <p:grpSp>
        <p:nvGrpSpPr>
          <p:cNvPr id="1408" name="Group 1026"/>
          <p:cNvGrpSpPr/>
          <p:nvPr/>
        </p:nvGrpSpPr>
        <p:grpSpPr>
          <a:xfrm>
            <a:off x="0" y="3902075"/>
            <a:ext cx="3400426" cy="2949576"/>
            <a:chOff x="0" y="0"/>
            <a:chExt cx="3400425" cy="2949575"/>
          </a:xfrm>
        </p:grpSpPr>
        <p:sp>
          <p:nvSpPr>
            <p:cNvPr id="1401"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2"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3"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4"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5"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6"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07"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09" name="Title Text"/>
          <p:cNvSpPr txBox="1">
            <a:spLocks noGrp="1"/>
          </p:cNvSpPr>
          <p:nvPr>
            <p:ph type="title"/>
          </p:nvPr>
        </p:nvSpPr>
        <p:spPr>
          <a:xfrm>
            <a:off x="685800" y="2130425"/>
            <a:ext cx="7772400" cy="1470025"/>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10" name="Body Level One…"/>
          <p:cNvSpPr txBox="1">
            <a:spLocks noGrp="1"/>
          </p:cNvSpPr>
          <p:nvPr>
            <p:ph type="body" sz="quarter" idx="1"/>
          </p:nvPr>
        </p:nvSpPr>
        <p:spPr>
          <a:xfrm>
            <a:off x="1371600" y="3886200"/>
            <a:ext cx="6400800" cy="1752600"/>
          </a:xfrm>
          <a:prstGeom prst="rect">
            <a:avLst/>
          </a:prstGeom>
        </p:spPr>
        <p:txBody>
          <a:bodyPr>
            <a:normAutofit/>
          </a:bodyPr>
          <a:lstStyle>
            <a:lvl1pPr marL="0" indent="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lgn="ctr">
              <a:buSzTx/>
              <a:buNone/>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178131015"/>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type="tx">
  <p:cSld name="12_Title and Content">
    <p:bg>
      <p:bgPr>
        <a:solidFill>
          <a:srgbClr val="000000"/>
        </a:solidFill>
        <a:effectLst/>
      </p:bgPr>
    </p:bg>
    <p:spTree>
      <p:nvGrpSpPr>
        <p:cNvPr id="1" name=""/>
        <p:cNvGrpSpPr/>
        <p:nvPr/>
      </p:nvGrpSpPr>
      <p:grpSpPr>
        <a:xfrm>
          <a:off x="0" y="0"/>
          <a:ext cx="0" cy="0"/>
          <a:chOff x="0" y="0"/>
          <a:chExt cx="0" cy="0"/>
        </a:xfrm>
      </p:grpSpPr>
      <p:grpSp>
        <p:nvGrpSpPr>
          <p:cNvPr id="1425" name="Group 1026"/>
          <p:cNvGrpSpPr/>
          <p:nvPr/>
        </p:nvGrpSpPr>
        <p:grpSpPr>
          <a:xfrm>
            <a:off x="0" y="3902075"/>
            <a:ext cx="3400426" cy="2949576"/>
            <a:chOff x="0" y="0"/>
            <a:chExt cx="3400425" cy="2949575"/>
          </a:xfrm>
        </p:grpSpPr>
        <p:sp>
          <p:nvSpPr>
            <p:cNvPr id="14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26"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27" name="Body Level One…"/>
          <p:cNvSpPr txBox="1">
            <a:spLocks noGrp="1"/>
          </p:cNvSpPr>
          <p:nvPr>
            <p:ph type="body" idx="1"/>
          </p:nvPr>
        </p:nvSpPr>
        <p:spPr>
          <a:xfrm>
            <a:off x="457200" y="1600200"/>
            <a:ext cx="8229600" cy="4530725"/>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28"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33876000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type="tx">
  <p:cSld name="13_Section Header">
    <p:bg>
      <p:bgPr>
        <a:solidFill>
          <a:srgbClr val="000000"/>
        </a:solidFill>
        <a:effectLst/>
      </p:bgPr>
    </p:bg>
    <p:spTree>
      <p:nvGrpSpPr>
        <p:cNvPr id="1" name=""/>
        <p:cNvGrpSpPr/>
        <p:nvPr/>
      </p:nvGrpSpPr>
      <p:grpSpPr>
        <a:xfrm>
          <a:off x="0" y="0"/>
          <a:ext cx="0" cy="0"/>
          <a:chOff x="0" y="0"/>
          <a:chExt cx="0" cy="0"/>
        </a:xfrm>
      </p:grpSpPr>
      <p:grpSp>
        <p:nvGrpSpPr>
          <p:cNvPr id="1442" name="Group 1026"/>
          <p:cNvGrpSpPr/>
          <p:nvPr/>
        </p:nvGrpSpPr>
        <p:grpSpPr>
          <a:xfrm>
            <a:off x="0" y="3902075"/>
            <a:ext cx="3400426" cy="2949576"/>
            <a:chOff x="0" y="0"/>
            <a:chExt cx="3400425" cy="2949575"/>
          </a:xfrm>
        </p:grpSpPr>
        <p:sp>
          <p:nvSpPr>
            <p:cNvPr id="1435"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6"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7"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8"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39"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0"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41"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43" name="Title Text"/>
          <p:cNvSpPr txBox="1">
            <a:spLocks noGrp="1"/>
          </p:cNvSpPr>
          <p:nvPr>
            <p:ph type="title"/>
          </p:nvPr>
        </p:nvSpPr>
        <p:spPr>
          <a:xfrm>
            <a:off x="722312" y="4406900"/>
            <a:ext cx="7772401" cy="1362075"/>
          </a:xfrm>
          <a:prstGeom prst="rect">
            <a:avLst/>
          </a:prstGeom>
        </p:spPr>
        <p:txBody>
          <a:bodyPr anchor="t"/>
          <a:lstStyle>
            <a:lvl1pPr>
              <a:defRPr sz="4000" b="1" i="0" cap="all">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44" name="Body Level One…"/>
          <p:cNvSpPr txBox="1">
            <a:spLocks noGrp="1"/>
          </p:cNvSpPr>
          <p:nvPr>
            <p:ph type="body" sz="quarter" idx="1"/>
          </p:nvPr>
        </p:nvSpPr>
        <p:spPr>
          <a:xfrm>
            <a:off x="722312" y="2906713"/>
            <a:ext cx="7772401" cy="1500188"/>
          </a:xfrm>
          <a:prstGeom prst="rect">
            <a:avLst/>
          </a:prstGeom>
        </p:spPr>
        <p:txBody>
          <a:bodyPr anchor="b">
            <a:normAutofit/>
          </a:bodyPr>
          <a:lstStyle>
            <a:lvl1pPr marL="0" indent="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400"/>
              </a:spcBef>
              <a:buSzTx/>
              <a:buNone/>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45"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556760037"/>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type="tx">
  <p:cSld name="13_Two Content">
    <p:bg>
      <p:bgPr>
        <a:solidFill>
          <a:srgbClr val="000000"/>
        </a:solidFill>
        <a:effectLst/>
      </p:bgPr>
    </p:bg>
    <p:spTree>
      <p:nvGrpSpPr>
        <p:cNvPr id="1" name=""/>
        <p:cNvGrpSpPr/>
        <p:nvPr/>
      </p:nvGrpSpPr>
      <p:grpSpPr>
        <a:xfrm>
          <a:off x="0" y="0"/>
          <a:ext cx="0" cy="0"/>
          <a:chOff x="0" y="0"/>
          <a:chExt cx="0" cy="0"/>
        </a:xfrm>
      </p:grpSpPr>
      <p:grpSp>
        <p:nvGrpSpPr>
          <p:cNvPr id="1459" name="Group 1026"/>
          <p:cNvGrpSpPr/>
          <p:nvPr/>
        </p:nvGrpSpPr>
        <p:grpSpPr>
          <a:xfrm>
            <a:off x="0" y="3902075"/>
            <a:ext cx="3400426" cy="2949576"/>
            <a:chOff x="0" y="0"/>
            <a:chExt cx="3400425" cy="2949575"/>
          </a:xfrm>
        </p:grpSpPr>
        <p:sp>
          <p:nvSpPr>
            <p:cNvPr id="1452"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3"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4"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5"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6"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7"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58"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60"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61" name="Body Level One…"/>
          <p:cNvSpPr txBox="1">
            <a:spLocks noGrp="1"/>
          </p:cNvSpPr>
          <p:nvPr>
            <p:ph type="body" sz="half" idx="1"/>
          </p:nvPr>
        </p:nvSpPr>
        <p:spPr>
          <a:xfrm>
            <a:off x="457200" y="1600200"/>
            <a:ext cx="4038600" cy="4530725"/>
          </a:xfrm>
          <a:prstGeom prst="rect">
            <a:avLst/>
          </a:prstGeom>
        </p:spPr>
        <p:txBody>
          <a:bodyPr>
            <a:normAutofit/>
          </a:bodyPr>
          <a:lstStyle>
            <a:lvl1pPr>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790575" indent="-333375">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1234439" indent="-320039">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17272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2184400" indent="-355600">
              <a:spcBef>
                <a:spcPts val="600"/>
              </a:spcBef>
              <a:buClr>
                <a:srgbClr val="FFFFCC"/>
              </a:buClr>
              <a:buSzPct val="75000"/>
              <a:buChar char="●"/>
              <a:defRPr sz="28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62"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860334605"/>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type="tx">
  <p:cSld name="13_Comparison">
    <p:bg>
      <p:bgPr>
        <a:solidFill>
          <a:srgbClr val="000000"/>
        </a:solidFill>
        <a:effectLst/>
      </p:bgPr>
    </p:bg>
    <p:spTree>
      <p:nvGrpSpPr>
        <p:cNvPr id="1" name=""/>
        <p:cNvGrpSpPr/>
        <p:nvPr/>
      </p:nvGrpSpPr>
      <p:grpSpPr>
        <a:xfrm>
          <a:off x="0" y="0"/>
          <a:ext cx="0" cy="0"/>
          <a:chOff x="0" y="0"/>
          <a:chExt cx="0" cy="0"/>
        </a:xfrm>
      </p:grpSpPr>
      <p:grpSp>
        <p:nvGrpSpPr>
          <p:cNvPr id="1476" name="Group 1026"/>
          <p:cNvGrpSpPr/>
          <p:nvPr/>
        </p:nvGrpSpPr>
        <p:grpSpPr>
          <a:xfrm>
            <a:off x="0" y="3902075"/>
            <a:ext cx="3400426" cy="2949576"/>
            <a:chOff x="0" y="0"/>
            <a:chExt cx="3400425" cy="2949575"/>
          </a:xfrm>
        </p:grpSpPr>
        <p:sp>
          <p:nvSpPr>
            <p:cNvPr id="1469"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0"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1"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2"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3"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4"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75"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77" name="Title Text"/>
          <p:cNvSpPr txBox="1">
            <a:spLocks noGrp="1"/>
          </p:cNvSpPr>
          <p:nvPr>
            <p:ph type="title"/>
          </p:nvPr>
        </p:nvSpPr>
        <p:spPr>
          <a:xfrm>
            <a:off x="457200" y="274638"/>
            <a:ext cx="8229600" cy="1143001"/>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78"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500"/>
              </a:spcBef>
              <a:buSzTx/>
              <a:buNone/>
              <a:defRPr sz="2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479" name="Text Placeholder 4"/>
          <p:cNvSpPr>
            <a:spLocks noGrp="1"/>
          </p:cNvSpPr>
          <p:nvPr>
            <p:ph type="body" sz="quarter" idx="21"/>
          </p:nvPr>
        </p:nvSpPr>
        <p:spPr>
          <a:xfrm>
            <a:off x="4645025" y="1535112"/>
            <a:ext cx="4041775" cy="639763"/>
          </a:xfrm>
          <a:prstGeom prst="rect">
            <a:avLst/>
          </a:prstGeom>
        </p:spPr>
        <p:txBody>
          <a:bodyPr anchor="b">
            <a:normAutofit/>
          </a:bodyPr>
          <a:lstStyle>
            <a:lvl1pPr>
              <a:defRPr b="1" i="0">
                <a:latin typeface="Arial" panose="020B0604020202020204" pitchFamily="34" charset="0"/>
                <a:cs typeface="Arial" panose="020B0604020202020204" pitchFamily="34" charset="0"/>
              </a:defRPr>
            </a:lvl1pPr>
          </a:lstStyle>
          <a:p>
            <a:pPr marL="0" indent="0">
              <a:spcBef>
                <a:spcPts val="500"/>
              </a:spcBef>
              <a:buSzTx/>
              <a:buNone/>
              <a:defRPr sz="2400" b="1">
                <a:solidFill>
                  <a:schemeClr val="accent3">
                    <a:lumOff val="44000"/>
                  </a:schemeClr>
                </a:solidFill>
                <a:latin typeface="Arial"/>
                <a:ea typeface="Arial"/>
                <a:cs typeface="Arial"/>
                <a:sym typeface="Arial"/>
              </a:defRPr>
            </a:pPr>
            <a:endParaRPr dirty="0"/>
          </a:p>
        </p:txBody>
      </p:sp>
      <p:sp>
        <p:nvSpPr>
          <p:cNvPr id="1480"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4263704819"/>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type="tx">
  <p:cSld name="12_Title Only">
    <p:bg>
      <p:bgPr>
        <a:solidFill>
          <a:srgbClr val="000000"/>
        </a:solidFill>
        <a:effectLst/>
      </p:bgPr>
    </p:bg>
    <p:spTree>
      <p:nvGrpSpPr>
        <p:cNvPr id="1" name=""/>
        <p:cNvGrpSpPr/>
        <p:nvPr/>
      </p:nvGrpSpPr>
      <p:grpSpPr>
        <a:xfrm>
          <a:off x="0" y="0"/>
          <a:ext cx="0" cy="0"/>
          <a:chOff x="0" y="0"/>
          <a:chExt cx="0" cy="0"/>
        </a:xfrm>
      </p:grpSpPr>
      <p:grpSp>
        <p:nvGrpSpPr>
          <p:cNvPr id="1494" name="Group 1026"/>
          <p:cNvGrpSpPr/>
          <p:nvPr/>
        </p:nvGrpSpPr>
        <p:grpSpPr>
          <a:xfrm>
            <a:off x="0" y="3902075"/>
            <a:ext cx="3400426" cy="2949576"/>
            <a:chOff x="0" y="0"/>
            <a:chExt cx="3400425" cy="2949575"/>
          </a:xfrm>
        </p:grpSpPr>
        <p:sp>
          <p:nvSpPr>
            <p:cNvPr id="1487"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8"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89"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0"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1"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2"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493"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495" name="Title Text"/>
          <p:cNvSpPr txBox="1">
            <a:spLocks noGrp="1"/>
          </p:cNvSpPr>
          <p:nvPr>
            <p:ph type="title"/>
          </p:nvPr>
        </p:nvSpPr>
        <p:spPr>
          <a:xfrm>
            <a:off x="457200" y="277813"/>
            <a:ext cx="8229600" cy="1139826"/>
          </a:xfrm>
          <a:prstGeom prst="rect">
            <a:avLst/>
          </a:prstGeom>
        </p:spPr>
        <p:txBody>
          <a:bodyPr/>
          <a:lstStyle>
            <a:lvl1pP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496"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148972533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type="tx">
  <p:cSld name="8_Blank">
    <p:bg>
      <p:bgPr>
        <a:solidFill>
          <a:srgbClr val="000000"/>
        </a:solidFill>
        <a:effectLst/>
      </p:bgPr>
    </p:bg>
    <p:spTree>
      <p:nvGrpSpPr>
        <p:cNvPr id="1" name=""/>
        <p:cNvGrpSpPr/>
        <p:nvPr/>
      </p:nvGrpSpPr>
      <p:grpSpPr>
        <a:xfrm>
          <a:off x="0" y="0"/>
          <a:ext cx="0" cy="0"/>
          <a:chOff x="0" y="0"/>
          <a:chExt cx="0" cy="0"/>
        </a:xfrm>
      </p:grpSpPr>
      <p:grpSp>
        <p:nvGrpSpPr>
          <p:cNvPr id="1510" name="Group 1026"/>
          <p:cNvGrpSpPr/>
          <p:nvPr/>
        </p:nvGrpSpPr>
        <p:grpSpPr>
          <a:xfrm>
            <a:off x="0" y="3902075"/>
            <a:ext cx="3400426" cy="2949576"/>
            <a:chOff x="0" y="0"/>
            <a:chExt cx="3400425" cy="2949575"/>
          </a:xfrm>
        </p:grpSpPr>
        <p:sp>
          <p:nvSpPr>
            <p:cNvPr id="1503"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4"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5"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6"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7"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8"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09"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11"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2583984240"/>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D7D3E41-9D8B-CD47-80BD-3E77729A5376}" type="slidenum">
              <a:rPr lang="en-US" smtClean="0"/>
              <a:pPr>
                <a:defRPr/>
              </a:pPr>
              <a:t>‹#›</a:t>
            </a:fld>
            <a:endParaRPr lang="en-US" dirty="0"/>
          </a:p>
        </p:txBody>
      </p:sp>
    </p:spTree>
    <p:extLst>
      <p:ext uri="{BB962C8B-B14F-4D97-AF65-F5344CB8AC3E}">
        <p14:creationId xmlns:p14="http://schemas.microsoft.com/office/powerpoint/2010/main" val="1209431077"/>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x">
  <p:cSld name="13_Content with Caption">
    <p:bg>
      <p:bgPr>
        <a:solidFill>
          <a:srgbClr val="000000"/>
        </a:solidFill>
        <a:effectLst/>
      </p:bgPr>
    </p:bg>
    <p:spTree>
      <p:nvGrpSpPr>
        <p:cNvPr id="1" name=""/>
        <p:cNvGrpSpPr/>
        <p:nvPr/>
      </p:nvGrpSpPr>
      <p:grpSpPr>
        <a:xfrm>
          <a:off x="0" y="0"/>
          <a:ext cx="0" cy="0"/>
          <a:chOff x="0" y="0"/>
          <a:chExt cx="0" cy="0"/>
        </a:xfrm>
      </p:grpSpPr>
      <p:grpSp>
        <p:nvGrpSpPr>
          <p:cNvPr id="1525" name="Group 1026"/>
          <p:cNvGrpSpPr/>
          <p:nvPr/>
        </p:nvGrpSpPr>
        <p:grpSpPr>
          <a:xfrm>
            <a:off x="0" y="3902075"/>
            <a:ext cx="3400426" cy="2949576"/>
            <a:chOff x="0" y="0"/>
            <a:chExt cx="3400425" cy="2949575"/>
          </a:xfrm>
        </p:grpSpPr>
        <p:sp>
          <p:nvSpPr>
            <p:cNvPr id="1518"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19"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0"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1"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2"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3"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24"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26" name="Title Text"/>
          <p:cNvSpPr txBox="1">
            <a:spLocks noGrp="1"/>
          </p:cNvSpPr>
          <p:nvPr>
            <p:ph type="title"/>
          </p:nvPr>
        </p:nvSpPr>
        <p:spPr>
          <a:xfrm>
            <a:off x="457200" y="273050"/>
            <a:ext cx="3008314" cy="1162050"/>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27" name="Body Level One…"/>
          <p:cNvSpPr txBox="1">
            <a:spLocks noGrp="1"/>
          </p:cNvSpPr>
          <p:nvPr>
            <p:ph type="body" idx="1"/>
          </p:nvPr>
        </p:nvSpPr>
        <p:spPr>
          <a:xfrm>
            <a:off x="3575050" y="273050"/>
            <a:ext cx="5111750" cy="5853113"/>
          </a:xfrm>
          <a:prstGeom prst="rect">
            <a:avLst/>
          </a:prstGeom>
        </p:spPr>
        <p:txBody>
          <a:bodyPr>
            <a:normAutofit/>
          </a:bodyPr>
          <a:lstStyle>
            <a:lvl1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a:buClr>
                <a:srgbClr val="FFFFCC"/>
              </a:buClr>
              <a:buSzPct val="75000"/>
              <a:buChar char="●"/>
              <a:defRPr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28" name="Text Placeholder 3"/>
          <p:cNvSpPr>
            <a:spLocks noGrp="1"/>
          </p:cNvSpPr>
          <p:nvPr>
            <p:ph type="body" sz="half" idx="21"/>
          </p:nvPr>
        </p:nvSpPr>
        <p:spPr>
          <a:xfrm>
            <a:off x="457199" y="1435100"/>
            <a:ext cx="3008315" cy="4691063"/>
          </a:xfrm>
          <a:prstGeom prst="rect">
            <a:avLst/>
          </a:prstGeom>
        </p:spPr>
        <p:txBody>
          <a:bodyPr>
            <a:normAutofit/>
          </a:bodyPr>
          <a:lstStyle>
            <a:lvl1pPr>
              <a:defRPr b="1" i="0">
                <a:latin typeface="Arial" panose="020B0604020202020204" pitchFamily="34" charset="0"/>
                <a:cs typeface="Arial" panose="020B0604020202020204" pitchFamily="34" charset="0"/>
              </a:defRPr>
            </a:lvl1pPr>
          </a:lstStyle>
          <a:p>
            <a:pPr marL="0" indent="0">
              <a:spcBef>
                <a:spcPts val="300"/>
              </a:spcBef>
              <a:buSzTx/>
              <a:buNone/>
              <a:defRPr sz="1400">
                <a:solidFill>
                  <a:schemeClr val="accent3">
                    <a:lumOff val="44000"/>
                  </a:schemeClr>
                </a:solidFill>
                <a:latin typeface="Arial"/>
                <a:ea typeface="Arial"/>
                <a:cs typeface="Arial"/>
                <a:sym typeface="Arial"/>
              </a:defRPr>
            </a:pPr>
            <a:endParaRPr dirty="0"/>
          </a:p>
        </p:txBody>
      </p:sp>
      <p:sp>
        <p:nvSpPr>
          <p:cNvPr id="1529"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3955580164"/>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type="tx">
  <p:cSld name="13_Picture with Caption">
    <p:bg>
      <p:bgPr>
        <a:solidFill>
          <a:srgbClr val="000000"/>
        </a:solidFill>
        <a:effectLst/>
      </p:bgPr>
    </p:bg>
    <p:spTree>
      <p:nvGrpSpPr>
        <p:cNvPr id="1" name=""/>
        <p:cNvGrpSpPr/>
        <p:nvPr/>
      </p:nvGrpSpPr>
      <p:grpSpPr>
        <a:xfrm>
          <a:off x="0" y="0"/>
          <a:ext cx="0" cy="0"/>
          <a:chOff x="0" y="0"/>
          <a:chExt cx="0" cy="0"/>
        </a:xfrm>
      </p:grpSpPr>
      <p:grpSp>
        <p:nvGrpSpPr>
          <p:cNvPr id="1543" name="Group 1026"/>
          <p:cNvGrpSpPr/>
          <p:nvPr/>
        </p:nvGrpSpPr>
        <p:grpSpPr>
          <a:xfrm>
            <a:off x="0" y="3902075"/>
            <a:ext cx="3400426" cy="2949576"/>
            <a:chOff x="0" y="0"/>
            <a:chExt cx="3400425" cy="2949575"/>
          </a:xfrm>
        </p:grpSpPr>
        <p:sp>
          <p:nvSpPr>
            <p:cNvPr id="1536" name="Freeform 1027"/>
            <p:cNvSpPr/>
            <p:nvPr/>
          </p:nvSpPr>
          <p:spPr>
            <a:xfrm>
              <a:off x="0" y="79375"/>
              <a:ext cx="3400426" cy="2863851"/>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7" name="Freeform 1028"/>
            <p:cNvSpPr/>
            <p:nvPr/>
          </p:nvSpPr>
          <p:spPr>
            <a:xfrm>
              <a:off x="0" y="0"/>
              <a:ext cx="2943226" cy="2949576"/>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8" name="Freeform 1029"/>
            <p:cNvSpPr/>
            <p:nvPr/>
          </p:nvSpPr>
          <p:spPr>
            <a:xfrm>
              <a:off x="0" y="439737"/>
              <a:ext cx="2770188" cy="2503489"/>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39" name="Freeform 1030"/>
            <p:cNvSpPr/>
            <p:nvPr/>
          </p:nvSpPr>
          <p:spPr>
            <a:xfrm>
              <a:off x="0" y="136525"/>
              <a:ext cx="2770188" cy="28067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0" name="Oval 1031"/>
            <p:cNvSpPr/>
            <p:nvPr/>
          </p:nvSpPr>
          <p:spPr>
            <a:xfrm>
              <a:off x="331787" y="517524"/>
              <a:ext cx="136527" cy="136528"/>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1" name="Oval 1032"/>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sp>
          <p:nvSpPr>
            <p:cNvPr id="1542" name="Oval 1033"/>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chemeClr val="accent3">
                      <a:lumOff val="44000"/>
                    </a:schemeClr>
                  </a:solidFill>
                </a:defRPr>
              </a:pPr>
              <a:endParaRPr/>
            </a:p>
          </p:txBody>
        </p:sp>
      </p:grpSp>
      <p:sp>
        <p:nvSpPr>
          <p:cNvPr id="1544" name="Title Text"/>
          <p:cNvSpPr txBox="1">
            <a:spLocks noGrp="1"/>
          </p:cNvSpPr>
          <p:nvPr>
            <p:ph type="title"/>
          </p:nvPr>
        </p:nvSpPr>
        <p:spPr>
          <a:xfrm>
            <a:off x="1792288" y="4800600"/>
            <a:ext cx="5486401" cy="566738"/>
          </a:xfrm>
          <a:prstGeom prst="rect">
            <a:avLst/>
          </a:prstGeom>
        </p:spPr>
        <p:txBody>
          <a:bodyPr anchor="b"/>
          <a:lstStyle>
            <a:lvl1pPr>
              <a:defRPr sz="20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stStyle>
          <a:p>
            <a:r>
              <a:rPr dirty="0"/>
              <a:t>Title Text</a:t>
            </a:r>
          </a:p>
        </p:txBody>
      </p:sp>
      <p:sp>
        <p:nvSpPr>
          <p:cNvPr id="1545" name="Picture Placeholder 2"/>
          <p:cNvSpPr>
            <a:spLocks noGrp="1"/>
          </p:cNvSpPr>
          <p:nvPr>
            <p:ph type="pic" sz="half" idx="21"/>
          </p:nvPr>
        </p:nvSpPr>
        <p:spPr>
          <a:xfrm>
            <a:off x="1792288" y="612775"/>
            <a:ext cx="5486401" cy="4114800"/>
          </a:xfrm>
          <a:prstGeom prst="rect">
            <a:avLst/>
          </a:prstGeom>
        </p:spPr>
        <p:txBody>
          <a:bodyPr lIns="91439" rIns="91439"/>
          <a:lstStyle/>
          <a:p>
            <a:endParaRPr/>
          </a:p>
        </p:txBody>
      </p:sp>
      <p:sp>
        <p:nvSpPr>
          <p:cNvPr id="154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1pPr>
            <a:lvl2pPr marL="0" indent="4572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2pPr>
            <a:lvl3pPr marL="0" indent="9144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3pPr>
            <a:lvl4pPr marL="0" indent="13716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4pPr>
            <a:lvl5pPr marL="0" indent="1828800">
              <a:spcBef>
                <a:spcPts val="300"/>
              </a:spcBef>
              <a:buSzTx/>
              <a:buNone/>
              <a:defRPr sz="1400" b="1" i="0">
                <a:solidFill>
                  <a:schemeClr val="accent3">
                    <a:lumOff val="44000"/>
                  </a:schemeClr>
                </a:solidFill>
                <a:latin typeface="Arial" panose="020B0604020202020204" pitchFamily="34" charset="0"/>
                <a:ea typeface="Arial" panose="020B0604020202020204" pitchFamily="34" charset="0"/>
                <a:cs typeface="Arial" panose="020B0604020202020204" pitchFamily="34" charset="0"/>
                <a:sym typeface="Arial"/>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547" name="Slide Number"/>
          <p:cNvSpPr txBox="1">
            <a:spLocks noGrp="1"/>
          </p:cNvSpPr>
          <p:nvPr>
            <p:ph type="sldNum" sz="quarter" idx="2"/>
          </p:nvPr>
        </p:nvSpPr>
        <p:spPr>
          <a:xfrm>
            <a:off x="8437376" y="6248400"/>
            <a:ext cx="249425" cy="246221"/>
          </a:xfrm>
          <a:prstGeom prst="rect">
            <a:avLst/>
          </a:prstGeom>
        </p:spPr>
        <p:txBody>
          <a:bodyPr/>
          <a:lstStyle>
            <a:lvl1pPr>
              <a:defRPr sz="1000" b="1" i="0">
                <a:solidFill>
                  <a:schemeClr val="accent3">
                    <a:lumOff val="44000"/>
                  </a:schemeClr>
                </a:solidFill>
                <a:effectLst>
                  <a:outerShdw blurRad="38100" dist="38100" dir="2700000" rotWithShape="0">
                    <a:srgbClr val="000000"/>
                  </a:outerShdw>
                </a:effectLst>
                <a:latin typeface="Arial" panose="020B0604020202020204" pitchFamily="34" charset="0"/>
                <a:ea typeface="Arial" panose="020B0604020202020204" pitchFamily="34" charset="0"/>
                <a:cs typeface="Arial" panose="020B0604020202020204" pitchFamily="34" charset="0"/>
                <a:sym typeface="Arial"/>
              </a:defRPr>
            </a:lvl1pPr>
          </a:lstStyle>
          <a:p>
            <a:fld id="{86CB4B4D-7CA3-9044-876B-883B54F8677D}" type="slidenum">
              <a:rPr lang="en-US" smtClean="0"/>
              <a:pPr/>
              <a:t>‹#›</a:t>
            </a:fld>
            <a:endParaRPr lang="en-US" dirty="0"/>
          </a:p>
        </p:txBody>
      </p:sp>
    </p:spTree>
    <p:extLst>
      <p:ext uri="{BB962C8B-B14F-4D97-AF65-F5344CB8AC3E}">
        <p14:creationId xmlns:p14="http://schemas.microsoft.com/office/powerpoint/2010/main" val="69898930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323272266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402433882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579143015"/>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1613569354"/>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179844468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2248055843"/>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15217748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36238747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D3CD2A76-DCDD-7741-8C77-DE934297E6D5}" type="slidenum">
              <a:rPr lang="en-US"/>
              <a:pPr>
                <a:defRPr/>
              </a:pPr>
              <a:t>‹#›</a:t>
            </a:fld>
            <a:endParaRPr lang="en-US" sz="1400"/>
          </a:p>
        </p:txBody>
      </p:sp>
    </p:spTree>
    <p:extLst>
      <p:ext uri="{BB962C8B-B14F-4D97-AF65-F5344CB8AC3E}">
        <p14:creationId xmlns:p14="http://schemas.microsoft.com/office/powerpoint/2010/main" val="277649748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B4C6C8-8022-B244-B5B8-4704037D262F}" type="slidenum">
              <a:rPr lang="en-US" smtClean="0"/>
              <a:pPr>
                <a:defRPr/>
              </a:pPr>
              <a:t>‹#›</a:t>
            </a:fld>
            <a:endParaRPr lang="en-US" dirty="0"/>
          </a:p>
        </p:txBody>
      </p:sp>
    </p:spTree>
    <p:extLst>
      <p:ext uri="{BB962C8B-B14F-4D97-AF65-F5344CB8AC3E}">
        <p14:creationId xmlns:p14="http://schemas.microsoft.com/office/powerpoint/2010/main" val="1226489474"/>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305769597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2027397049"/>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170078768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415670518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229430048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1957195032"/>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386852538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70773726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595933664"/>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429111443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D41CE23-7F37-7E4F-AE07-9F2DA40249B5}" type="slidenum">
              <a:rPr lang="en-US" smtClean="0"/>
              <a:pPr>
                <a:defRPr/>
              </a:pPr>
              <a:t>‹#›</a:t>
            </a:fld>
            <a:endParaRPr lang="en-US" dirty="0"/>
          </a:p>
        </p:txBody>
      </p:sp>
    </p:spTree>
    <p:extLst>
      <p:ext uri="{BB962C8B-B14F-4D97-AF65-F5344CB8AC3E}">
        <p14:creationId xmlns:p14="http://schemas.microsoft.com/office/powerpoint/2010/main" val="79959214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22293748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14846026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34223585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219566704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858774442"/>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721023684"/>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692820451"/>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4051292605"/>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quarter" idx="1"/>
          </p:nvPr>
        </p:nvSpPr>
        <p:spPr>
          <a:xfrm>
            <a:off x="6858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6858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151744933"/>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4648200" y="19812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4648200" y="4114800"/>
            <a:ext cx="3810000" cy="1981200"/>
          </a:xfrm>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54344943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36798D7-563A-9B4A-8CB5-33E303D7E276}" type="slidenum">
              <a:rPr lang="en-US" smtClean="0"/>
              <a:pPr>
                <a:defRPr/>
              </a:pPr>
              <a:t>‹#›</a:t>
            </a:fld>
            <a:endParaRPr lang="en-US" dirty="0"/>
          </a:p>
        </p:txBody>
      </p:sp>
    </p:spTree>
    <p:extLst>
      <p:ext uri="{BB962C8B-B14F-4D97-AF65-F5344CB8AC3E}">
        <p14:creationId xmlns:p14="http://schemas.microsoft.com/office/powerpoint/2010/main" val="403224329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559F693-0F98-7A40-91B5-E095C6A2E0FF}" type="slidenum">
              <a:rPr lang="en-US"/>
              <a:pPr>
                <a:defRPr/>
              </a:pPr>
              <a:t>‹#›</a:t>
            </a:fld>
            <a:endParaRPr lang="en-US"/>
          </a:p>
        </p:txBody>
      </p:sp>
    </p:spTree>
    <p:extLst>
      <p:ext uri="{BB962C8B-B14F-4D97-AF65-F5344CB8AC3E}">
        <p14:creationId xmlns:p14="http://schemas.microsoft.com/office/powerpoint/2010/main" val="600485146"/>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1F7306-B318-264B-9AAA-3AD77871A7D8}" type="slidenum">
              <a:rPr lang="en-US"/>
              <a:pPr>
                <a:defRPr/>
              </a:pPr>
              <a:t>‹#›</a:t>
            </a:fld>
            <a:endParaRPr lang="en-US"/>
          </a:p>
        </p:txBody>
      </p:sp>
    </p:spTree>
    <p:extLst>
      <p:ext uri="{BB962C8B-B14F-4D97-AF65-F5344CB8AC3E}">
        <p14:creationId xmlns:p14="http://schemas.microsoft.com/office/powerpoint/2010/main" val="2349475128"/>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E3B8806-6BD9-B34D-A7A7-0968BF384AE0}" type="slidenum">
              <a:rPr lang="en-US"/>
              <a:pPr>
                <a:defRPr/>
              </a:pPr>
              <a:t>‹#›</a:t>
            </a:fld>
            <a:endParaRPr lang="en-US"/>
          </a:p>
        </p:txBody>
      </p:sp>
    </p:spTree>
    <p:extLst>
      <p:ext uri="{BB962C8B-B14F-4D97-AF65-F5344CB8AC3E}">
        <p14:creationId xmlns:p14="http://schemas.microsoft.com/office/powerpoint/2010/main" val="136165867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96510FE-1E2B-9D42-AD5B-84103468027C}" type="slidenum">
              <a:rPr lang="en-US"/>
              <a:pPr>
                <a:defRPr/>
              </a:pPr>
              <a:t>‹#›</a:t>
            </a:fld>
            <a:endParaRPr lang="en-US"/>
          </a:p>
        </p:txBody>
      </p:sp>
    </p:spTree>
    <p:extLst>
      <p:ext uri="{BB962C8B-B14F-4D97-AF65-F5344CB8AC3E}">
        <p14:creationId xmlns:p14="http://schemas.microsoft.com/office/powerpoint/2010/main" val="72949348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25E9135E-16EE-7741-AC11-3AF2CB4999D7}" type="slidenum">
              <a:rPr lang="en-US"/>
              <a:pPr>
                <a:defRPr/>
              </a:pPr>
              <a:t>‹#›</a:t>
            </a:fld>
            <a:endParaRPr lang="en-US"/>
          </a:p>
        </p:txBody>
      </p:sp>
    </p:spTree>
    <p:extLst>
      <p:ext uri="{BB962C8B-B14F-4D97-AF65-F5344CB8AC3E}">
        <p14:creationId xmlns:p14="http://schemas.microsoft.com/office/powerpoint/2010/main" val="1717329301"/>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704B3B6-6EC8-9443-B7D5-C19AEF1A25A2}" type="slidenum">
              <a:rPr lang="en-US"/>
              <a:pPr>
                <a:defRPr/>
              </a:pPr>
              <a:t>‹#›</a:t>
            </a:fld>
            <a:endParaRPr lang="en-US"/>
          </a:p>
        </p:txBody>
      </p:sp>
    </p:spTree>
    <p:extLst>
      <p:ext uri="{BB962C8B-B14F-4D97-AF65-F5344CB8AC3E}">
        <p14:creationId xmlns:p14="http://schemas.microsoft.com/office/powerpoint/2010/main" val="82164102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DA07C0D-D2CE-8046-BCF8-B217B9773E6D}" type="slidenum">
              <a:rPr lang="en-US"/>
              <a:pPr>
                <a:defRPr/>
              </a:pPr>
              <a:t>‹#›</a:t>
            </a:fld>
            <a:endParaRPr lang="en-US"/>
          </a:p>
        </p:txBody>
      </p:sp>
    </p:spTree>
    <p:extLst>
      <p:ext uri="{BB962C8B-B14F-4D97-AF65-F5344CB8AC3E}">
        <p14:creationId xmlns:p14="http://schemas.microsoft.com/office/powerpoint/2010/main" val="3442985489"/>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15A4043-8797-AB44-B70B-E58E6BAFA4DE}" type="slidenum">
              <a:rPr lang="en-US"/>
              <a:pPr>
                <a:defRPr/>
              </a:pPr>
              <a:t>‹#›</a:t>
            </a:fld>
            <a:endParaRPr lang="en-US"/>
          </a:p>
        </p:txBody>
      </p:sp>
    </p:spTree>
    <p:extLst>
      <p:ext uri="{BB962C8B-B14F-4D97-AF65-F5344CB8AC3E}">
        <p14:creationId xmlns:p14="http://schemas.microsoft.com/office/powerpoint/2010/main" val="2947936821"/>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B1A31B4-F229-6340-ADA4-BF0BCF5E8204}" type="slidenum">
              <a:rPr lang="en-US"/>
              <a:pPr>
                <a:defRPr/>
              </a:pPr>
              <a:t>‹#›</a:t>
            </a:fld>
            <a:endParaRPr lang="en-US"/>
          </a:p>
        </p:txBody>
      </p:sp>
    </p:spTree>
    <p:extLst>
      <p:ext uri="{BB962C8B-B14F-4D97-AF65-F5344CB8AC3E}">
        <p14:creationId xmlns:p14="http://schemas.microsoft.com/office/powerpoint/2010/main" val="1897997318"/>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A28DE1-E9D2-6341-8F07-20CA96EE6C4C}" type="slidenum">
              <a:rPr lang="en-US"/>
              <a:pPr>
                <a:defRPr/>
              </a:pPr>
              <a:t>‹#›</a:t>
            </a:fld>
            <a:endParaRPr lang="en-US"/>
          </a:p>
        </p:txBody>
      </p:sp>
    </p:spTree>
    <p:extLst>
      <p:ext uri="{BB962C8B-B14F-4D97-AF65-F5344CB8AC3E}">
        <p14:creationId xmlns:p14="http://schemas.microsoft.com/office/powerpoint/2010/main" val="230666893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F755FE3-8EDF-CC45-823C-489F29364014}" type="slidenum">
              <a:rPr lang="en-US" smtClean="0"/>
              <a:pPr>
                <a:defRPr/>
              </a:pPr>
              <a:t>‹#›</a:t>
            </a:fld>
            <a:endParaRPr lang="en-US" dirty="0"/>
          </a:p>
        </p:txBody>
      </p:sp>
    </p:spTree>
    <p:extLst>
      <p:ext uri="{BB962C8B-B14F-4D97-AF65-F5344CB8AC3E}">
        <p14:creationId xmlns:p14="http://schemas.microsoft.com/office/powerpoint/2010/main" val="2535379781"/>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C06A86-40AE-CC49-A27A-57F85657D80A}" type="slidenum">
              <a:rPr lang="en-US"/>
              <a:pPr>
                <a:defRPr/>
              </a:pPr>
              <a:t>‹#›</a:t>
            </a:fld>
            <a:endParaRPr lang="en-US"/>
          </a:p>
        </p:txBody>
      </p:sp>
    </p:spTree>
    <p:extLst>
      <p:ext uri="{BB962C8B-B14F-4D97-AF65-F5344CB8AC3E}">
        <p14:creationId xmlns:p14="http://schemas.microsoft.com/office/powerpoint/2010/main" val="8674898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48E458E-9524-EA46-8052-2E7FC8A5B83C}" type="slidenum">
              <a:rPr lang="en-US"/>
              <a:pPr>
                <a:defRPr/>
              </a:pPr>
              <a:t>‹#›</a:t>
            </a:fld>
            <a:endParaRPr lang="en-US"/>
          </a:p>
        </p:txBody>
      </p:sp>
    </p:spTree>
    <p:extLst>
      <p:ext uri="{BB962C8B-B14F-4D97-AF65-F5344CB8AC3E}">
        <p14:creationId xmlns:p14="http://schemas.microsoft.com/office/powerpoint/2010/main" val="227040669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C69A91-45F3-9C40-90B3-3A2A6E3A0E38}" type="slidenum">
              <a:rPr lang="en-US"/>
              <a:pPr>
                <a:defRPr/>
              </a:pPr>
              <a:t>‹#›</a:t>
            </a:fld>
            <a:endParaRPr lang="en-US"/>
          </a:p>
        </p:txBody>
      </p:sp>
    </p:spTree>
    <p:extLst>
      <p:ext uri="{BB962C8B-B14F-4D97-AF65-F5344CB8AC3E}">
        <p14:creationId xmlns:p14="http://schemas.microsoft.com/office/powerpoint/2010/main" val="113383195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hart Placeholder 3"/>
          <p:cNvSpPr>
            <a:spLocks noGrp="1"/>
          </p:cNvSpPr>
          <p:nvPr>
            <p:ph type="chart" sz="half" idx="2"/>
          </p:nvPr>
        </p:nvSpPr>
        <p:spPr>
          <a:xfrm>
            <a:off x="5105400" y="1676400"/>
            <a:ext cx="3657600" cy="44497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E9064D-F37F-C147-BB71-BB6B07188CFC}" type="slidenum">
              <a:rPr lang="en-US"/>
              <a:pPr>
                <a:defRPr/>
              </a:pPr>
              <a:t>‹#›</a:t>
            </a:fld>
            <a:endParaRPr lang="en-US"/>
          </a:p>
        </p:txBody>
      </p:sp>
    </p:spTree>
    <p:extLst>
      <p:ext uri="{BB962C8B-B14F-4D97-AF65-F5344CB8AC3E}">
        <p14:creationId xmlns:p14="http://schemas.microsoft.com/office/powerpoint/2010/main" val="590734973"/>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p>
            <a:r>
              <a:rPr lang="en-US"/>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05400" y="1676400"/>
            <a:ext cx="3657600" cy="21478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05400" y="3976688"/>
            <a:ext cx="3657600" cy="2149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02492CC1-986A-E149-B8B4-85F79D66F6A2}" type="slidenum">
              <a:rPr lang="en-US"/>
              <a:pPr>
                <a:defRPr/>
              </a:pPr>
              <a:t>‹#›</a:t>
            </a:fld>
            <a:endParaRPr lang="en-US"/>
          </a:p>
        </p:txBody>
      </p:sp>
    </p:spTree>
    <p:extLst>
      <p:ext uri="{BB962C8B-B14F-4D97-AF65-F5344CB8AC3E}">
        <p14:creationId xmlns:p14="http://schemas.microsoft.com/office/powerpoint/2010/main" val="175954722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0651F43-79FA-604C-9702-E8722C9A8F07}" type="slidenum">
              <a:rPr lang="en-US" smtClean="0"/>
              <a:pPr>
                <a:defRPr/>
              </a:pPr>
              <a:t>‹#›</a:t>
            </a:fld>
            <a:endParaRPr lang="en-US" dirty="0"/>
          </a:p>
        </p:txBody>
      </p:sp>
    </p:spTree>
    <p:extLst>
      <p:ext uri="{BB962C8B-B14F-4D97-AF65-F5344CB8AC3E}">
        <p14:creationId xmlns:p14="http://schemas.microsoft.com/office/powerpoint/2010/main" val="198188849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09A2235-4AAA-FE4C-BE81-C55C376431DC}" type="slidenum">
              <a:rPr lang="en-US" smtClean="0"/>
              <a:pPr>
                <a:defRPr/>
              </a:pPr>
              <a:t>‹#›</a:t>
            </a:fld>
            <a:endParaRPr lang="en-US" dirty="0"/>
          </a:p>
        </p:txBody>
      </p:sp>
    </p:spTree>
    <p:extLst>
      <p:ext uri="{BB962C8B-B14F-4D97-AF65-F5344CB8AC3E}">
        <p14:creationId xmlns:p14="http://schemas.microsoft.com/office/powerpoint/2010/main" val="24959564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160773" name="Rectangle 5"/>
          <p:cNvSpPr>
            <a:spLocks noGrp="1" noChangeArrowheads="1"/>
          </p:cNvSpPr>
          <p:nvPr>
            <p:ph type="subTitle" idx="1"/>
          </p:nvPr>
        </p:nvSpPr>
        <p:spPr>
          <a:xfrm>
            <a:off x="1371600" y="3886200"/>
            <a:ext cx="6400800" cy="1752600"/>
          </a:xfrm>
        </p:spPr>
        <p:txBody>
          <a:bodyPr/>
          <a:lstStyle>
            <a:lvl1pPr marL="0" indent="0" algn="ctr">
              <a:buFont typeface="Arial" pitchFamily="26" charset="0"/>
              <a:buNone/>
              <a:defRPr b="1" i="0">
                <a:latin typeface="Arial" panose="020B0604020202020204" pitchFamily="34" charset="0"/>
              </a:defRPr>
            </a:lvl1pPr>
          </a:lstStyle>
          <a:p>
            <a:r>
              <a:rPr lang="en-US" dirty="0"/>
              <a:t>Click to edit Master subtitle style</a:t>
            </a:r>
          </a:p>
        </p:txBody>
      </p:sp>
      <p:sp>
        <p:nvSpPr>
          <p:cNvPr id="160780" name="Rectangle 12"/>
          <p:cNvSpPr>
            <a:spLocks noGrp="1" noChangeArrowheads="1"/>
          </p:cNvSpPr>
          <p:nvPr>
            <p:ph type="ctrTitle" sz="quarter"/>
          </p:nvPr>
        </p:nvSpPr>
        <p:spPr>
          <a:xfrm>
            <a:off x="685800" y="2438400"/>
            <a:ext cx="7772400" cy="1143000"/>
          </a:xfrm>
        </p:spPr>
        <p:txBody>
          <a:bodyPr/>
          <a:lstStyle>
            <a:lvl1pPr>
              <a:defRPr b="1" i="0">
                <a:latin typeface="Arial" panose="020B0604020202020204" pitchFamily="34" charset="0"/>
              </a:defRPr>
            </a:lvl1pPr>
          </a:lstStyle>
          <a:p>
            <a:r>
              <a:rPr lang="en-US" dirty="0"/>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b="1" i="0">
                <a:latin typeface="Arial" panose="020B0604020202020204" pitchFamily="34" charset="0"/>
              </a:defRPr>
            </a:lvl1pPr>
          </a:lstStyle>
          <a:p>
            <a:pPr>
              <a:defRPr/>
            </a:pPr>
            <a:endParaRPr lang="en-US" dirty="0"/>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b="1" i="0">
                <a:latin typeface="Arial" panose="020B0604020202020204" pitchFamily="34" charset="0"/>
              </a:defRPr>
            </a:lvl1pPr>
          </a:lstStyle>
          <a:p>
            <a:pPr>
              <a:defRPr/>
            </a:pPr>
            <a:fld id="{8D18C0F2-9653-2A4A-9F04-DFE29B652D03}" type="slidenum">
              <a:rPr lang="en-US" smtClean="0"/>
              <a:pPr>
                <a:defRPr/>
              </a:pPr>
              <a:t>‹#›</a:t>
            </a:fld>
            <a:endParaRPr lang="en-US" dirty="0"/>
          </a:p>
        </p:txBody>
      </p:sp>
    </p:spTree>
    <p:extLst>
      <p:ext uri="{BB962C8B-B14F-4D97-AF65-F5344CB8AC3E}">
        <p14:creationId xmlns:p14="http://schemas.microsoft.com/office/powerpoint/2010/main" val="13145947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E8CAB4-DDA4-2640-8B02-31EFBE38F93A}" type="slidenum">
              <a:rPr lang="en-US" smtClean="0"/>
              <a:pPr>
                <a:defRPr/>
              </a:pPr>
              <a:t>‹#›</a:t>
            </a:fld>
            <a:endParaRPr lang="en-US" dirty="0"/>
          </a:p>
        </p:txBody>
      </p:sp>
    </p:spTree>
    <p:extLst>
      <p:ext uri="{BB962C8B-B14F-4D97-AF65-F5344CB8AC3E}">
        <p14:creationId xmlns:p14="http://schemas.microsoft.com/office/powerpoint/2010/main" val="126577143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F9006C9-813C-4D4A-A4C3-CD947E23FC48}" type="slidenum">
              <a:rPr lang="en-US" smtClean="0"/>
              <a:pPr>
                <a:defRPr/>
              </a:pPr>
              <a:t>‹#›</a:t>
            </a:fld>
            <a:endParaRPr lang="en-US" dirty="0"/>
          </a:p>
        </p:txBody>
      </p:sp>
    </p:spTree>
    <p:extLst>
      <p:ext uri="{BB962C8B-B14F-4D97-AF65-F5344CB8AC3E}">
        <p14:creationId xmlns:p14="http://schemas.microsoft.com/office/powerpoint/2010/main" val="110807992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86300" y="1828800"/>
            <a:ext cx="4076700" cy="42672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EC83C0D-283A-E54D-A218-0E92DCC302CC}" type="slidenum">
              <a:rPr lang="en-US" smtClean="0"/>
              <a:pPr>
                <a:defRPr/>
              </a:pPr>
              <a:t>‹#›</a:t>
            </a:fld>
            <a:endParaRPr lang="en-US" dirty="0"/>
          </a:p>
        </p:txBody>
      </p:sp>
    </p:spTree>
    <p:extLst>
      <p:ext uri="{BB962C8B-B14F-4D97-AF65-F5344CB8AC3E}">
        <p14:creationId xmlns:p14="http://schemas.microsoft.com/office/powerpoint/2010/main" val="12860609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C757E35-AD68-A74F-B533-51E2E656BFBF}" type="slidenum">
              <a:rPr lang="en-US"/>
              <a:pPr>
                <a:defRPr/>
              </a:pPr>
              <a:t>‹#›</a:t>
            </a:fld>
            <a:endParaRPr lang="en-US" sz="1400"/>
          </a:p>
        </p:txBody>
      </p:sp>
    </p:spTree>
    <p:extLst>
      <p:ext uri="{BB962C8B-B14F-4D97-AF65-F5344CB8AC3E}">
        <p14:creationId xmlns:p14="http://schemas.microsoft.com/office/powerpoint/2010/main" val="279266853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6664F74-C89F-D44A-97C6-966BAD47C311}" type="slidenum">
              <a:rPr lang="en-US" smtClean="0"/>
              <a:pPr>
                <a:defRPr/>
              </a:pPr>
              <a:t>‹#›</a:t>
            </a:fld>
            <a:endParaRPr lang="en-US" dirty="0"/>
          </a:p>
        </p:txBody>
      </p:sp>
    </p:spTree>
    <p:extLst>
      <p:ext uri="{BB962C8B-B14F-4D97-AF65-F5344CB8AC3E}">
        <p14:creationId xmlns:p14="http://schemas.microsoft.com/office/powerpoint/2010/main" val="416100122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BB971A9-D68E-0D47-96A2-695D7651BD11}" type="slidenum">
              <a:rPr lang="en-US" smtClean="0"/>
              <a:pPr>
                <a:defRPr/>
              </a:pPr>
              <a:t>‹#›</a:t>
            </a:fld>
            <a:endParaRPr lang="en-US" dirty="0"/>
          </a:p>
        </p:txBody>
      </p:sp>
    </p:spTree>
    <p:extLst>
      <p:ext uri="{BB962C8B-B14F-4D97-AF65-F5344CB8AC3E}">
        <p14:creationId xmlns:p14="http://schemas.microsoft.com/office/powerpoint/2010/main" val="232057225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ACF3BFE-1308-8E41-A9CD-36D6C784CD1F}" type="slidenum">
              <a:rPr lang="en-US" smtClean="0"/>
              <a:pPr>
                <a:defRPr/>
              </a:pPr>
              <a:t>‹#›</a:t>
            </a:fld>
            <a:endParaRPr lang="en-US" dirty="0"/>
          </a:p>
        </p:txBody>
      </p:sp>
    </p:spTree>
    <p:extLst>
      <p:ext uri="{BB962C8B-B14F-4D97-AF65-F5344CB8AC3E}">
        <p14:creationId xmlns:p14="http://schemas.microsoft.com/office/powerpoint/2010/main" val="22626056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51DD76E-0978-024D-A01F-4BD3B3A4CCE6}" type="slidenum">
              <a:rPr lang="en-US" smtClean="0"/>
              <a:pPr>
                <a:defRPr/>
              </a:pPr>
              <a:t>‹#›</a:t>
            </a:fld>
            <a:endParaRPr lang="en-US" dirty="0"/>
          </a:p>
        </p:txBody>
      </p:sp>
    </p:spTree>
    <p:extLst>
      <p:ext uri="{BB962C8B-B14F-4D97-AF65-F5344CB8AC3E}">
        <p14:creationId xmlns:p14="http://schemas.microsoft.com/office/powerpoint/2010/main" val="339263823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62385987-1FC2-F040-8E2B-2E12B45614ED}" type="slidenum">
              <a:rPr lang="en-US" smtClean="0"/>
              <a:pPr>
                <a:defRPr/>
              </a:pPr>
              <a:t>‹#›</a:t>
            </a:fld>
            <a:endParaRPr lang="en-US" dirty="0"/>
          </a:p>
        </p:txBody>
      </p:sp>
    </p:spTree>
    <p:extLst>
      <p:ext uri="{BB962C8B-B14F-4D97-AF65-F5344CB8AC3E}">
        <p14:creationId xmlns:p14="http://schemas.microsoft.com/office/powerpoint/2010/main" val="275191982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7A97BA1-7BF1-2843-9537-6B5A828EE099}" type="slidenum">
              <a:rPr lang="en-US" smtClean="0"/>
              <a:pPr>
                <a:defRPr/>
              </a:pPr>
              <a:t>‹#›</a:t>
            </a:fld>
            <a:endParaRPr lang="en-US" dirty="0"/>
          </a:p>
        </p:txBody>
      </p:sp>
    </p:spTree>
    <p:extLst>
      <p:ext uri="{BB962C8B-B14F-4D97-AF65-F5344CB8AC3E}">
        <p14:creationId xmlns:p14="http://schemas.microsoft.com/office/powerpoint/2010/main" val="327904554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11"/>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12"/>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4F6D35-1516-A041-B732-F1ABDF95BEB7}" type="slidenum">
              <a:rPr lang="en-US" smtClean="0"/>
              <a:pPr>
                <a:defRPr/>
              </a:pPr>
              <a:t>‹#›</a:t>
            </a:fld>
            <a:endParaRPr lang="en-US" dirty="0"/>
          </a:p>
        </p:txBody>
      </p:sp>
    </p:spTree>
    <p:extLst>
      <p:ext uri="{BB962C8B-B14F-4D97-AF65-F5344CB8AC3E}">
        <p14:creationId xmlns:p14="http://schemas.microsoft.com/office/powerpoint/2010/main" val="354878101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559F693-0F98-7A40-91B5-E095C6A2E0FF}" type="slidenum">
              <a:rPr lang="en-US" smtClean="0"/>
              <a:pPr>
                <a:defRPr/>
              </a:pPr>
              <a:t>‹#›</a:t>
            </a:fld>
            <a:endParaRPr lang="en-US" dirty="0"/>
          </a:p>
        </p:txBody>
      </p:sp>
    </p:spTree>
    <p:extLst>
      <p:ext uri="{BB962C8B-B14F-4D97-AF65-F5344CB8AC3E}">
        <p14:creationId xmlns:p14="http://schemas.microsoft.com/office/powerpoint/2010/main" val="40562007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A1F7306-B318-264B-9AAA-3AD77871A7D8}" type="slidenum">
              <a:rPr lang="en-US" smtClean="0"/>
              <a:pPr>
                <a:defRPr/>
              </a:pPr>
              <a:t>‹#›</a:t>
            </a:fld>
            <a:endParaRPr lang="en-US" dirty="0"/>
          </a:p>
        </p:txBody>
      </p:sp>
    </p:spTree>
    <p:extLst>
      <p:ext uri="{BB962C8B-B14F-4D97-AF65-F5344CB8AC3E}">
        <p14:creationId xmlns:p14="http://schemas.microsoft.com/office/powerpoint/2010/main" val="622754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E3B8806-6BD9-B34D-A7A7-0968BF384AE0}" type="slidenum">
              <a:rPr lang="en-US" smtClean="0"/>
              <a:pPr>
                <a:defRPr/>
              </a:pPr>
              <a:t>‹#›</a:t>
            </a:fld>
            <a:endParaRPr lang="en-US" dirty="0"/>
          </a:p>
        </p:txBody>
      </p:sp>
    </p:spTree>
    <p:extLst>
      <p:ext uri="{BB962C8B-B14F-4D97-AF65-F5344CB8AC3E}">
        <p14:creationId xmlns:p14="http://schemas.microsoft.com/office/powerpoint/2010/main" val="269244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D0B07FEB-969D-2B41-B703-9707BAB3CA47}" type="slidenum">
              <a:rPr lang="en-US"/>
              <a:pPr>
                <a:defRPr/>
              </a:pPr>
              <a:t>‹#›</a:t>
            </a:fld>
            <a:endParaRPr lang="en-US" sz="1400"/>
          </a:p>
        </p:txBody>
      </p:sp>
    </p:spTree>
    <p:extLst>
      <p:ext uri="{BB962C8B-B14F-4D97-AF65-F5344CB8AC3E}">
        <p14:creationId xmlns:p14="http://schemas.microsoft.com/office/powerpoint/2010/main" val="178534421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96510FE-1E2B-9D42-AD5B-84103468027C}" type="slidenum">
              <a:rPr lang="en-US" smtClean="0"/>
              <a:pPr>
                <a:defRPr/>
              </a:pPr>
              <a:t>‹#›</a:t>
            </a:fld>
            <a:endParaRPr lang="en-US" dirty="0"/>
          </a:p>
        </p:txBody>
      </p:sp>
    </p:spTree>
    <p:extLst>
      <p:ext uri="{BB962C8B-B14F-4D97-AF65-F5344CB8AC3E}">
        <p14:creationId xmlns:p14="http://schemas.microsoft.com/office/powerpoint/2010/main" val="4073037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E9135E-16EE-7741-AC11-3AF2CB4999D7}" type="slidenum">
              <a:rPr lang="en-US" smtClean="0"/>
              <a:pPr>
                <a:defRPr/>
              </a:pPr>
              <a:t>‹#›</a:t>
            </a:fld>
            <a:endParaRPr lang="en-US" dirty="0"/>
          </a:p>
        </p:txBody>
      </p:sp>
    </p:spTree>
    <p:extLst>
      <p:ext uri="{BB962C8B-B14F-4D97-AF65-F5344CB8AC3E}">
        <p14:creationId xmlns:p14="http://schemas.microsoft.com/office/powerpoint/2010/main" val="357410827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704B3B6-6EC8-9443-B7D5-C19AEF1A25A2}" type="slidenum">
              <a:rPr lang="en-US" smtClean="0"/>
              <a:pPr>
                <a:defRPr/>
              </a:pPr>
              <a:t>‹#›</a:t>
            </a:fld>
            <a:endParaRPr lang="en-US" dirty="0"/>
          </a:p>
        </p:txBody>
      </p:sp>
    </p:spTree>
    <p:extLst>
      <p:ext uri="{BB962C8B-B14F-4D97-AF65-F5344CB8AC3E}">
        <p14:creationId xmlns:p14="http://schemas.microsoft.com/office/powerpoint/2010/main" val="38462172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DA07C0D-D2CE-8046-BCF8-B217B9773E6D}" type="slidenum">
              <a:rPr lang="en-US" smtClean="0"/>
              <a:pPr>
                <a:defRPr/>
              </a:pPr>
              <a:t>‹#›</a:t>
            </a:fld>
            <a:endParaRPr lang="en-US" dirty="0"/>
          </a:p>
        </p:txBody>
      </p:sp>
    </p:spTree>
    <p:extLst>
      <p:ext uri="{BB962C8B-B14F-4D97-AF65-F5344CB8AC3E}">
        <p14:creationId xmlns:p14="http://schemas.microsoft.com/office/powerpoint/2010/main" val="238432604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15A4043-8797-AB44-B70B-E58E6BAFA4DE}" type="slidenum">
              <a:rPr lang="en-US" smtClean="0"/>
              <a:pPr>
                <a:defRPr/>
              </a:pPr>
              <a:t>‹#›</a:t>
            </a:fld>
            <a:endParaRPr lang="en-US" dirty="0"/>
          </a:p>
        </p:txBody>
      </p:sp>
    </p:spTree>
    <p:extLst>
      <p:ext uri="{BB962C8B-B14F-4D97-AF65-F5344CB8AC3E}">
        <p14:creationId xmlns:p14="http://schemas.microsoft.com/office/powerpoint/2010/main" val="13178657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B1A31B4-F229-6340-ADA4-BF0BCF5E8204}" type="slidenum">
              <a:rPr lang="en-US" smtClean="0"/>
              <a:pPr>
                <a:defRPr/>
              </a:pPr>
              <a:t>‹#›</a:t>
            </a:fld>
            <a:endParaRPr lang="en-US" dirty="0"/>
          </a:p>
        </p:txBody>
      </p:sp>
    </p:spTree>
    <p:extLst>
      <p:ext uri="{BB962C8B-B14F-4D97-AF65-F5344CB8AC3E}">
        <p14:creationId xmlns:p14="http://schemas.microsoft.com/office/powerpoint/2010/main" val="330063566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31A28DE1-E9D2-6341-8F07-20CA96EE6C4C}" type="slidenum">
              <a:rPr lang="en-US" smtClean="0"/>
              <a:pPr>
                <a:defRPr/>
              </a:pPr>
              <a:t>‹#›</a:t>
            </a:fld>
            <a:endParaRPr lang="en-US" dirty="0"/>
          </a:p>
        </p:txBody>
      </p:sp>
    </p:spTree>
    <p:extLst>
      <p:ext uri="{BB962C8B-B14F-4D97-AF65-F5344CB8AC3E}">
        <p14:creationId xmlns:p14="http://schemas.microsoft.com/office/powerpoint/2010/main" val="384776236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6C06A86-40AE-CC49-A27A-57F85657D80A}" type="slidenum">
              <a:rPr lang="en-US" smtClean="0"/>
              <a:pPr>
                <a:defRPr/>
              </a:pPr>
              <a:t>‹#›</a:t>
            </a:fld>
            <a:endParaRPr lang="en-US" dirty="0"/>
          </a:p>
        </p:txBody>
      </p:sp>
    </p:spTree>
    <p:extLst>
      <p:ext uri="{BB962C8B-B14F-4D97-AF65-F5344CB8AC3E}">
        <p14:creationId xmlns:p14="http://schemas.microsoft.com/office/powerpoint/2010/main" val="3055826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74638"/>
            <a:ext cx="84582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C48E458E-9524-EA46-8052-2E7FC8A5B83C}" type="slidenum">
              <a:rPr lang="en-US" smtClean="0"/>
              <a:pPr>
                <a:defRPr/>
              </a:pPr>
              <a:t>‹#›</a:t>
            </a:fld>
            <a:endParaRPr lang="en-US" dirty="0"/>
          </a:p>
        </p:txBody>
      </p:sp>
    </p:spTree>
    <p:extLst>
      <p:ext uri="{BB962C8B-B14F-4D97-AF65-F5344CB8AC3E}">
        <p14:creationId xmlns:p14="http://schemas.microsoft.com/office/powerpoint/2010/main" val="29906355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0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EC69A91-45F3-9C40-90B3-3A2A6E3A0E38}" type="slidenum">
              <a:rPr lang="en-US" smtClean="0"/>
              <a:pPr>
                <a:defRPr/>
              </a:pPr>
              <a:t>‹#›</a:t>
            </a:fld>
            <a:endParaRPr lang="en-US" dirty="0"/>
          </a:p>
        </p:txBody>
      </p:sp>
    </p:spTree>
    <p:extLst>
      <p:ext uri="{BB962C8B-B14F-4D97-AF65-F5344CB8AC3E}">
        <p14:creationId xmlns:p14="http://schemas.microsoft.com/office/powerpoint/2010/main" val="25742220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DAD6DF18-E628-0741-A49D-6C8F9AB73976}" type="slidenum">
              <a:rPr lang="en-US"/>
              <a:pPr>
                <a:defRPr/>
              </a:pPr>
              <a:t>‹#›</a:t>
            </a:fld>
            <a:endParaRPr lang="en-US" sz="1400"/>
          </a:p>
        </p:txBody>
      </p:sp>
    </p:spTree>
    <p:extLst>
      <p:ext uri="{BB962C8B-B14F-4D97-AF65-F5344CB8AC3E}">
        <p14:creationId xmlns:p14="http://schemas.microsoft.com/office/powerpoint/2010/main" val="255728064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hart Placeholder 3"/>
          <p:cNvSpPr>
            <a:spLocks noGrp="1"/>
          </p:cNvSpPr>
          <p:nvPr>
            <p:ph type="chart" sz="half" idx="2"/>
          </p:nvPr>
        </p:nvSpPr>
        <p:spPr>
          <a:xfrm>
            <a:off x="5105400" y="1676400"/>
            <a:ext cx="3657600" cy="4449763"/>
          </a:xfrm>
        </p:spPr>
        <p:txBody>
          <a:bodyPr/>
          <a:lstStyle>
            <a:lvl1pPr>
              <a:defRPr b="1" i="0">
                <a:latin typeface="Arial" panose="020B0604020202020204" pitchFamily="34" charset="0"/>
              </a:defRPr>
            </a:lvl1pPr>
          </a:lstStyle>
          <a:p>
            <a:pPr lvl="0"/>
            <a:endParaRPr lang="en-US" noProof="0" dirty="0"/>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E9064D-F37F-C147-BB71-BB6B07188CFC}" type="slidenum">
              <a:rPr lang="en-US" smtClean="0"/>
              <a:pPr>
                <a:defRPr/>
              </a:pPr>
              <a:t>‹#›</a:t>
            </a:fld>
            <a:endParaRPr lang="en-US" dirty="0"/>
          </a:p>
        </p:txBody>
      </p:sp>
    </p:spTree>
    <p:extLst>
      <p:ext uri="{BB962C8B-B14F-4D97-AF65-F5344CB8AC3E}">
        <p14:creationId xmlns:p14="http://schemas.microsoft.com/office/powerpoint/2010/main" val="409856857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76200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sz="half" idx="1"/>
          </p:nvPr>
        </p:nvSpPr>
        <p:spPr>
          <a:xfrm>
            <a:off x="1295400" y="1676400"/>
            <a:ext cx="3657600" cy="4449763"/>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quarter" idx="2"/>
          </p:nvPr>
        </p:nvSpPr>
        <p:spPr>
          <a:xfrm>
            <a:off x="5105400" y="1676400"/>
            <a:ext cx="3657600" cy="2147888"/>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Content Placeholder 4"/>
          <p:cNvSpPr>
            <a:spLocks noGrp="1"/>
          </p:cNvSpPr>
          <p:nvPr>
            <p:ph sz="quarter" idx="3"/>
          </p:nvPr>
        </p:nvSpPr>
        <p:spPr>
          <a:xfrm>
            <a:off x="5105400" y="3976688"/>
            <a:ext cx="3657600" cy="214947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7"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8"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2492CC1-986A-E149-B8B4-85F79D66F6A2}" type="slidenum">
              <a:rPr lang="en-US" smtClean="0"/>
              <a:pPr>
                <a:defRPr/>
              </a:pPr>
              <a:t>‹#›</a:t>
            </a:fld>
            <a:endParaRPr lang="en-US" dirty="0"/>
          </a:p>
        </p:txBody>
      </p:sp>
    </p:spTree>
    <p:extLst>
      <p:ext uri="{BB962C8B-B14F-4D97-AF65-F5344CB8AC3E}">
        <p14:creationId xmlns:p14="http://schemas.microsoft.com/office/powerpoint/2010/main" val="3758812399"/>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1981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119811" name="Rectangle 3"/>
          <p:cNvSpPr>
            <a:spLocks noGrp="1" noChangeArrowheads="1"/>
          </p:cNvSpPr>
          <p:nvPr>
            <p:ph type="subTitle" idx="1"/>
          </p:nvPr>
        </p:nvSpPr>
        <p:spPr>
          <a:xfrm>
            <a:off x="1371600" y="3886200"/>
            <a:ext cx="6400800" cy="1752600"/>
          </a:xfrm>
        </p:spPr>
        <p:txBody>
          <a:bodyPr/>
          <a:lstStyle>
            <a:lvl1pPr marL="0" indent="0" algn="ctr">
              <a:buFont typeface="Times" pitchFamily="26" charset="0"/>
              <a:buNone/>
              <a:defRPr b="1" i="0">
                <a:latin typeface="Arial" panose="020B0604020202020204" pitchFamily="34" charset="0"/>
                <a:cs typeface="Arial" panose="020B0604020202020204" pitchFamily="34" charset="0"/>
              </a:defRPr>
            </a:lvl1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03974E-0164-9C4E-A5B1-59A9F47A4AA2}" type="slidenum">
              <a:rPr lang="en-US"/>
              <a:pPr>
                <a:defRPr/>
              </a:pPr>
              <a:t>‹#›</a:t>
            </a:fld>
            <a:endParaRPr lang="en-US"/>
          </a:p>
        </p:txBody>
      </p:sp>
    </p:spTree>
    <p:extLst>
      <p:ext uri="{BB962C8B-B14F-4D97-AF65-F5344CB8AC3E}">
        <p14:creationId xmlns:p14="http://schemas.microsoft.com/office/powerpoint/2010/main" val="22345709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56A065A-2FB8-5745-BD0D-1AF07B102A44}" type="slidenum">
              <a:rPr lang="en-US"/>
              <a:pPr>
                <a:defRPr/>
              </a:pPr>
              <a:t>‹#›</a:t>
            </a:fld>
            <a:endParaRPr lang="en-US"/>
          </a:p>
        </p:txBody>
      </p:sp>
    </p:spTree>
    <p:extLst>
      <p:ext uri="{BB962C8B-B14F-4D97-AF65-F5344CB8AC3E}">
        <p14:creationId xmlns:p14="http://schemas.microsoft.com/office/powerpoint/2010/main" val="38707192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725FA95-80BB-7842-BDE5-2E17CC594E43}" type="slidenum">
              <a:rPr lang="en-US"/>
              <a:pPr>
                <a:defRPr/>
              </a:pPr>
              <a:t>‹#›</a:t>
            </a:fld>
            <a:endParaRPr lang="en-US"/>
          </a:p>
        </p:txBody>
      </p:sp>
    </p:spTree>
    <p:extLst>
      <p:ext uri="{BB962C8B-B14F-4D97-AF65-F5344CB8AC3E}">
        <p14:creationId xmlns:p14="http://schemas.microsoft.com/office/powerpoint/2010/main" val="1461060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AFD53F-4E05-C943-B950-D4976E0A7D36}" type="slidenum">
              <a:rPr lang="en-US"/>
              <a:pPr>
                <a:defRPr/>
              </a:pPr>
              <a:t>‹#›</a:t>
            </a:fld>
            <a:endParaRPr lang="en-US"/>
          </a:p>
        </p:txBody>
      </p:sp>
    </p:spTree>
    <p:extLst>
      <p:ext uri="{BB962C8B-B14F-4D97-AF65-F5344CB8AC3E}">
        <p14:creationId xmlns:p14="http://schemas.microsoft.com/office/powerpoint/2010/main" val="103907232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E9A4B118-EA78-0647-8EE4-164BF3A72BB5}" type="slidenum">
              <a:rPr lang="en-US"/>
              <a:pPr>
                <a:defRPr/>
              </a:pPr>
              <a:t>‹#›</a:t>
            </a:fld>
            <a:endParaRPr lang="en-US"/>
          </a:p>
        </p:txBody>
      </p:sp>
    </p:spTree>
    <p:extLst>
      <p:ext uri="{BB962C8B-B14F-4D97-AF65-F5344CB8AC3E}">
        <p14:creationId xmlns:p14="http://schemas.microsoft.com/office/powerpoint/2010/main" val="11155929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A308D83-4044-1249-9163-6D18924B5EEA}" type="slidenum">
              <a:rPr lang="en-US"/>
              <a:pPr>
                <a:defRPr/>
              </a:pPr>
              <a:t>‹#›</a:t>
            </a:fld>
            <a:endParaRPr lang="en-US"/>
          </a:p>
        </p:txBody>
      </p:sp>
    </p:spTree>
    <p:extLst>
      <p:ext uri="{BB962C8B-B14F-4D97-AF65-F5344CB8AC3E}">
        <p14:creationId xmlns:p14="http://schemas.microsoft.com/office/powerpoint/2010/main" val="100515430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80D73C6-31FD-A140-AB20-295A69CBC91C}" type="slidenum">
              <a:rPr lang="en-US"/>
              <a:pPr>
                <a:defRPr/>
              </a:pPr>
              <a:t>‹#›</a:t>
            </a:fld>
            <a:endParaRPr lang="en-US"/>
          </a:p>
        </p:txBody>
      </p:sp>
    </p:spTree>
    <p:extLst>
      <p:ext uri="{BB962C8B-B14F-4D97-AF65-F5344CB8AC3E}">
        <p14:creationId xmlns:p14="http://schemas.microsoft.com/office/powerpoint/2010/main" val="1837219003"/>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0142EA6-E090-6642-8580-E75C34DCEC7E}" type="slidenum">
              <a:rPr lang="en-US"/>
              <a:pPr>
                <a:defRPr/>
              </a:pPr>
              <a:t>‹#›</a:t>
            </a:fld>
            <a:endParaRPr lang="en-US"/>
          </a:p>
        </p:txBody>
      </p:sp>
    </p:spTree>
    <p:extLst>
      <p:ext uri="{BB962C8B-B14F-4D97-AF65-F5344CB8AC3E}">
        <p14:creationId xmlns:p14="http://schemas.microsoft.com/office/powerpoint/2010/main" val="20351552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BEF42DC8-30B4-2A48-BB11-49F0779E84E8}" type="slidenum">
              <a:rPr lang="en-US"/>
              <a:pPr>
                <a:defRPr/>
              </a:pPr>
              <a:t>‹#›</a:t>
            </a:fld>
            <a:endParaRPr lang="en-US" sz="1400"/>
          </a:p>
        </p:txBody>
      </p:sp>
    </p:spTree>
    <p:extLst>
      <p:ext uri="{BB962C8B-B14F-4D97-AF65-F5344CB8AC3E}">
        <p14:creationId xmlns:p14="http://schemas.microsoft.com/office/powerpoint/2010/main" val="5204892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19806EB-D3F7-7345-BE5A-4D9C857B18B1}" type="slidenum">
              <a:rPr lang="en-US"/>
              <a:pPr>
                <a:defRPr/>
              </a:pPr>
              <a:t>‹#›</a:t>
            </a:fld>
            <a:endParaRPr lang="en-US"/>
          </a:p>
        </p:txBody>
      </p:sp>
    </p:spTree>
    <p:extLst>
      <p:ext uri="{BB962C8B-B14F-4D97-AF65-F5344CB8AC3E}">
        <p14:creationId xmlns:p14="http://schemas.microsoft.com/office/powerpoint/2010/main" val="249294649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8D141D-C19B-D145-8A78-403642F8965C}" type="slidenum">
              <a:rPr lang="en-US"/>
              <a:pPr>
                <a:defRPr/>
              </a:pPr>
              <a:t>‹#›</a:t>
            </a:fld>
            <a:endParaRPr lang="en-US"/>
          </a:p>
        </p:txBody>
      </p:sp>
    </p:spTree>
    <p:extLst>
      <p:ext uri="{BB962C8B-B14F-4D97-AF65-F5344CB8AC3E}">
        <p14:creationId xmlns:p14="http://schemas.microsoft.com/office/powerpoint/2010/main" val="136577269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60668E-E841-6A45-9E3E-D63DC39391FC}" type="slidenum">
              <a:rPr lang="en-US"/>
              <a:pPr>
                <a:defRPr/>
              </a:pPr>
              <a:t>‹#›</a:t>
            </a:fld>
            <a:endParaRPr lang="en-US"/>
          </a:p>
        </p:txBody>
      </p:sp>
    </p:spTree>
    <p:extLst>
      <p:ext uri="{BB962C8B-B14F-4D97-AF65-F5344CB8AC3E}">
        <p14:creationId xmlns:p14="http://schemas.microsoft.com/office/powerpoint/2010/main" val="10832655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16418" name="Rectangle 1026"/>
          <p:cNvSpPr>
            <a:spLocks noGrp="1" noChangeArrowheads="1"/>
          </p:cNvSpPr>
          <p:nvPr>
            <p:ph type="ctrTitle"/>
          </p:nvPr>
        </p:nvSpPr>
        <p:spPr>
          <a:xfrm>
            <a:off x="1089025" y="1371600"/>
            <a:ext cx="6705600" cy="2057400"/>
          </a:xfrm>
        </p:spPr>
        <p:txBody>
          <a:bodyPr/>
          <a:lstStyle>
            <a:lvl1pPr>
              <a:defRPr sz="4400"/>
            </a:lvl1pPr>
          </a:lstStyle>
          <a:p>
            <a:r>
              <a:rPr lang="en-US"/>
              <a:t>Click to edit Master title style</a:t>
            </a:r>
          </a:p>
        </p:txBody>
      </p:sp>
      <p:sp>
        <p:nvSpPr>
          <p:cNvPr id="316419" name="Rectangle 1027"/>
          <p:cNvSpPr>
            <a:spLocks noGrp="1" noChangeArrowheads="1"/>
          </p:cNvSpPr>
          <p:nvPr>
            <p:ph type="subTitle" idx="1"/>
          </p:nvPr>
        </p:nvSpPr>
        <p:spPr>
          <a:xfrm>
            <a:off x="1143000" y="3886200"/>
            <a:ext cx="6629400" cy="1752600"/>
          </a:xfrm>
        </p:spPr>
        <p:txBody>
          <a:bodyPr/>
          <a:lstStyle>
            <a:lvl1pPr marL="0" indent="0" algn="ctr">
              <a:buFontTx/>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BE3AA76-8E31-C348-8FA5-A2D00292E0E9}" type="slidenum">
              <a:rPr lang="en-US"/>
              <a:pPr>
                <a:defRPr/>
              </a:pPr>
              <a:t>‹#›</a:t>
            </a:fld>
            <a:endParaRPr lang="en-US"/>
          </a:p>
        </p:txBody>
      </p:sp>
    </p:spTree>
    <p:extLst>
      <p:ext uri="{BB962C8B-B14F-4D97-AF65-F5344CB8AC3E}">
        <p14:creationId xmlns:p14="http://schemas.microsoft.com/office/powerpoint/2010/main" val="101861614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4DAAAD97-CF84-9D43-9810-CD8305A3A721}" type="slidenum">
              <a:rPr lang="en-US"/>
              <a:pPr>
                <a:defRPr/>
              </a:pPr>
              <a:t>‹#›</a:t>
            </a:fld>
            <a:endParaRPr lang="en-US"/>
          </a:p>
        </p:txBody>
      </p:sp>
    </p:spTree>
    <p:extLst>
      <p:ext uri="{BB962C8B-B14F-4D97-AF65-F5344CB8AC3E}">
        <p14:creationId xmlns:p14="http://schemas.microsoft.com/office/powerpoint/2010/main" val="1682691499"/>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20A867B5-3A02-4948-98A7-9DA9507DA0D6}" type="slidenum">
              <a:rPr lang="en-US"/>
              <a:pPr>
                <a:defRPr/>
              </a:pPr>
              <a:t>‹#›</a:t>
            </a:fld>
            <a:endParaRPr lang="en-US"/>
          </a:p>
        </p:txBody>
      </p:sp>
    </p:spTree>
    <p:extLst>
      <p:ext uri="{BB962C8B-B14F-4D97-AF65-F5344CB8AC3E}">
        <p14:creationId xmlns:p14="http://schemas.microsoft.com/office/powerpoint/2010/main" val="10825247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533900" y="2209800"/>
            <a:ext cx="3390900" cy="3505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3B67B751-DCBF-D442-AF58-27D7CE97CDAB}" type="slidenum">
              <a:rPr lang="en-US"/>
              <a:pPr>
                <a:defRPr/>
              </a:pPr>
              <a:t>‹#›</a:t>
            </a:fld>
            <a:endParaRPr lang="en-US"/>
          </a:p>
        </p:txBody>
      </p:sp>
    </p:spTree>
    <p:extLst>
      <p:ext uri="{BB962C8B-B14F-4D97-AF65-F5344CB8AC3E}">
        <p14:creationId xmlns:p14="http://schemas.microsoft.com/office/powerpoint/2010/main" val="119382206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52B7927D-0466-9248-A0B9-02EC082B4A6F}" type="slidenum">
              <a:rPr lang="en-US"/>
              <a:pPr>
                <a:defRPr/>
              </a:pPr>
              <a:t>‹#›</a:t>
            </a:fld>
            <a:endParaRPr lang="en-US"/>
          </a:p>
        </p:txBody>
      </p:sp>
    </p:spTree>
    <p:extLst>
      <p:ext uri="{BB962C8B-B14F-4D97-AF65-F5344CB8AC3E}">
        <p14:creationId xmlns:p14="http://schemas.microsoft.com/office/powerpoint/2010/main" val="167220541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37D931D1-01CA-E342-9CA9-041B88605DC5}" type="slidenum">
              <a:rPr lang="en-US"/>
              <a:pPr>
                <a:defRPr/>
              </a:pPr>
              <a:t>‹#›</a:t>
            </a:fld>
            <a:endParaRPr lang="en-US"/>
          </a:p>
        </p:txBody>
      </p:sp>
    </p:spTree>
    <p:extLst>
      <p:ext uri="{BB962C8B-B14F-4D97-AF65-F5344CB8AC3E}">
        <p14:creationId xmlns:p14="http://schemas.microsoft.com/office/powerpoint/2010/main" val="367937906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1CBF1F1E-97D8-A94F-990A-EFE529D0E787}" type="slidenum">
              <a:rPr lang="en-US"/>
              <a:pPr>
                <a:defRPr/>
              </a:pPr>
              <a:t>‹#›</a:t>
            </a:fld>
            <a:endParaRPr lang="en-US"/>
          </a:p>
        </p:txBody>
      </p:sp>
    </p:spTree>
    <p:extLst>
      <p:ext uri="{BB962C8B-B14F-4D97-AF65-F5344CB8AC3E}">
        <p14:creationId xmlns:p14="http://schemas.microsoft.com/office/powerpoint/2010/main" val="2233554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10.xml"/><Relationship Id="rId1"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1.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6" Type="http://schemas.openxmlformats.org/officeDocument/2006/relationships/theme" Target="../theme/theme12.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slideLayout" Target="../slideLayouts/slideLayout13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theme" Target="../theme/theme13.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8.xml"/><Relationship Id="rId3" Type="http://schemas.openxmlformats.org/officeDocument/2006/relationships/slideLayout" Target="../slideLayouts/slideLayout143.xml"/><Relationship Id="rId7" Type="http://schemas.openxmlformats.org/officeDocument/2006/relationships/slideLayout" Target="../slideLayouts/slideLayout147.xml"/><Relationship Id="rId12" Type="http://schemas.openxmlformats.org/officeDocument/2006/relationships/theme" Target="../theme/theme14.xml"/><Relationship Id="rId2" Type="http://schemas.openxmlformats.org/officeDocument/2006/relationships/slideLayout" Target="../slideLayouts/slideLayout142.xml"/><Relationship Id="rId1" Type="http://schemas.openxmlformats.org/officeDocument/2006/relationships/slideLayout" Target="../slideLayouts/slideLayout141.xml"/><Relationship Id="rId6" Type="http://schemas.openxmlformats.org/officeDocument/2006/relationships/slideLayout" Target="../slideLayouts/slideLayout146.xml"/><Relationship Id="rId11" Type="http://schemas.openxmlformats.org/officeDocument/2006/relationships/slideLayout" Target="../slideLayouts/slideLayout151.xml"/><Relationship Id="rId5" Type="http://schemas.openxmlformats.org/officeDocument/2006/relationships/slideLayout" Target="../slideLayouts/slideLayout145.xml"/><Relationship Id="rId10" Type="http://schemas.openxmlformats.org/officeDocument/2006/relationships/slideLayout" Target="../slideLayouts/slideLayout150.xml"/><Relationship Id="rId4" Type="http://schemas.openxmlformats.org/officeDocument/2006/relationships/slideLayout" Target="../slideLayouts/slideLayout144.xml"/><Relationship Id="rId9" Type="http://schemas.openxmlformats.org/officeDocument/2006/relationships/slideLayout" Target="../slideLayouts/slideLayout14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9.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theme" Target="../theme/theme15.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0.xml"/><Relationship Id="rId3" Type="http://schemas.openxmlformats.org/officeDocument/2006/relationships/slideLayout" Target="../slideLayouts/slideLayout165.xml"/><Relationship Id="rId7" Type="http://schemas.openxmlformats.org/officeDocument/2006/relationships/slideLayout" Target="../slideLayouts/slideLayout169.xml"/><Relationship Id="rId12" Type="http://schemas.openxmlformats.org/officeDocument/2006/relationships/theme" Target="../theme/theme16.xml"/><Relationship Id="rId2" Type="http://schemas.openxmlformats.org/officeDocument/2006/relationships/slideLayout" Target="../slideLayouts/slideLayout164.xml"/><Relationship Id="rId1" Type="http://schemas.openxmlformats.org/officeDocument/2006/relationships/slideLayout" Target="../slideLayouts/slideLayout163.xml"/><Relationship Id="rId6" Type="http://schemas.openxmlformats.org/officeDocument/2006/relationships/slideLayout" Target="../slideLayouts/slideLayout168.xml"/><Relationship Id="rId11" Type="http://schemas.openxmlformats.org/officeDocument/2006/relationships/slideLayout" Target="../slideLayouts/slideLayout173.xml"/><Relationship Id="rId5" Type="http://schemas.openxmlformats.org/officeDocument/2006/relationships/slideLayout" Target="../slideLayouts/slideLayout167.xml"/><Relationship Id="rId10" Type="http://schemas.openxmlformats.org/officeDocument/2006/relationships/slideLayout" Target="../slideLayouts/slideLayout172.xml"/><Relationship Id="rId4" Type="http://schemas.openxmlformats.org/officeDocument/2006/relationships/slideLayout" Target="../slideLayouts/slideLayout166.xml"/><Relationship Id="rId9" Type="http://schemas.openxmlformats.org/officeDocument/2006/relationships/slideLayout" Target="../slideLayouts/slideLayout17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7.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2.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8.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3.xml"/><Relationship Id="rId13" Type="http://schemas.openxmlformats.org/officeDocument/2006/relationships/slideLayout" Target="../slideLayouts/slideLayout208.xml"/><Relationship Id="rId3" Type="http://schemas.openxmlformats.org/officeDocument/2006/relationships/slideLayout" Target="../slideLayouts/slideLayout198.xml"/><Relationship Id="rId7" Type="http://schemas.openxmlformats.org/officeDocument/2006/relationships/slideLayout" Target="../slideLayouts/slideLayout202.xml"/><Relationship Id="rId12" Type="http://schemas.openxmlformats.org/officeDocument/2006/relationships/slideLayout" Target="../slideLayouts/slideLayout207.xml"/><Relationship Id="rId2" Type="http://schemas.openxmlformats.org/officeDocument/2006/relationships/slideLayout" Target="../slideLayouts/slideLayout197.xml"/><Relationship Id="rId1" Type="http://schemas.openxmlformats.org/officeDocument/2006/relationships/slideLayout" Target="../slideLayouts/slideLayout196.xml"/><Relationship Id="rId6" Type="http://schemas.openxmlformats.org/officeDocument/2006/relationships/slideLayout" Target="../slideLayouts/slideLayout201.xml"/><Relationship Id="rId11" Type="http://schemas.openxmlformats.org/officeDocument/2006/relationships/slideLayout" Target="../slideLayouts/slideLayout206.xml"/><Relationship Id="rId5" Type="http://schemas.openxmlformats.org/officeDocument/2006/relationships/slideLayout" Target="../slideLayouts/slideLayout200.xml"/><Relationship Id="rId10" Type="http://schemas.openxmlformats.org/officeDocument/2006/relationships/slideLayout" Target="../slideLayouts/slideLayout205.xml"/><Relationship Id="rId4" Type="http://schemas.openxmlformats.org/officeDocument/2006/relationships/slideLayout" Target="../slideLayouts/slideLayout199.xml"/><Relationship Id="rId9" Type="http://schemas.openxmlformats.org/officeDocument/2006/relationships/slideLayout" Target="../slideLayouts/slideLayout204.xml"/><Relationship Id="rId14"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image" Target="../media/image1.jpeg"/><Relationship Id="rId3" Type="http://schemas.openxmlformats.org/officeDocument/2006/relationships/slideLayout" Target="../slideLayouts/slideLayout211.xml"/><Relationship Id="rId7" Type="http://schemas.openxmlformats.org/officeDocument/2006/relationships/slideLayout" Target="../slideLayouts/slideLayout215.xml"/><Relationship Id="rId12" Type="http://schemas.openxmlformats.org/officeDocument/2006/relationships/theme" Target="../theme/theme20.xml"/><Relationship Id="rId2" Type="http://schemas.openxmlformats.org/officeDocument/2006/relationships/slideLayout" Target="../slideLayouts/slideLayout210.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0" Type="http://schemas.openxmlformats.org/officeDocument/2006/relationships/slideLayout" Target="../slideLayouts/slideLayout218.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7.xml"/><Relationship Id="rId3" Type="http://schemas.openxmlformats.org/officeDocument/2006/relationships/slideLayout" Target="../slideLayouts/slideLayout222.xml"/><Relationship Id="rId7" Type="http://schemas.openxmlformats.org/officeDocument/2006/relationships/slideLayout" Target="../slideLayouts/slideLayout226.xml"/><Relationship Id="rId12" Type="http://schemas.openxmlformats.org/officeDocument/2006/relationships/theme" Target="../theme/theme21.xml"/><Relationship Id="rId2" Type="http://schemas.openxmlformats.org/officeDocument/2006/relationships/slideLayout" Target="../slideLayouts/slideLayout221.xml"/><Relationship Id="rId1" Type="http://schemas.openxmlformats.org/officeDocument/2006/relationships/slideLayout" Target="../slideLayouts/slideLayout220.xml"/><Relationship Id="rId6" Type="http://schemas.openxmlformats.org/officeDocument/2006/relationships/slideLayout" Target="../slideLayouts/slideLayout225.xml"/><Relationship Id="rId11" Type="http://schemas.openxmlformats.org/officeDocument/2006/relationships/slideLayout" Target="../slideLayouts/slideLayout230.xml"/><Relationship Id="rId5" Type="http://schemas.openxmlformats.org/officeDocument/2006/relationships/slideLayout" Target="../slideLayouts/slideLayout224.xml"/><Relationship Id="rId10" Type="http://schemas.openxmlformats.org/officeDocument/2006/relationships/slideLayout" Target="../slideLayouts/slideLayout229.xml"/><Relationship Id="rId4" Type="http://schemas.openxmlformats.org/officeDocument/2006/relationships/slideLayout" Target="../slideLayouts/slideLayout223.xml"/><Relationship Id="rId9" Type="http://schemas.openxmlformats.org/officeDocument/2006/relationships/slideLayout" Target="../slideLayouts/slideLayout22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8.xml"/><Relationship Id="rId13" Type="http://schemas.openxmlformats.org/officeDocument/2006/relationships/slideLayout" Target="../slideLayouts/slideLayout243.xml"/><Relationship Id="rId3" Type="http://schemas.openxmlformats.org/officeDocument/2006/relationships/slideLayout" Target="../slideLayouts/slideLayout233.xml"/><Relationship Id="rId7" Type="http://schemas.openxmlformats.org/officeDocument/2006/relationships/slideLayout" Target="../slideLayouts/slideLayout237.xml"/><Relationship Id="rId12" Type="http://schemas.openxmlformats.org/officeDocument/2006/relationships/slideLayout" Target="../slideLayouts/slideLayout242.xml"/><Relationship Id="rId2" Type="http://schemas.openxmlformats.org/officeDocument/2006/relationships/slideLayout" Target="../slideLayouts/slideLayout232.xml"/><Relationship Id="rId1" Type="http://schemas.openxmlformats.org/officeDocument/2006/relationships/slideLayout" Target="../slideLayouts/slideLayout231.xml"/><Relationship Id="rId6" Type="http://schemas.openxmlformats.org/officeDocument/2006/relationships/slideLayout" Target="../slideLayouts/slideLayout236.xml"/><Relationship Id="rId11" Type="http://schemas.openxmlformats.org/officeDocument/2006/relationships/slideLayout" Target="../slideLayouts/slideLayout241.xml"/><Relationship Id="rId5" Type="http://schemas.openxmlformats.org/officeDocument/2006/relationships/slideLayout" Target="../slideLayouts/slideLayout235.xml"/><Relationship Id="rId10" Type="http://schemas.openxmlformats.org/officeDocument/2006/relationships/slideLayout" Target="../slideLayouts/slideLayout240.xml"/><Relationship Id="rId4" Type="http://schemas.openxmlformats.org/officeDocument/2006/relationships/slideLayout" Target="../slideLayouts/slideLayout234.xml"/><Relationship Id="rId9" Type="http://schemas.openxmlformats.org/officeDocument/2006/relationships/slideLayout" Target="../slideLayouts/slideLayout239.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theme" Target="../theme/theme23.xml"/><Relationship Id="rId1" Type="http://schemas.openxmlformats.org/officeDocument/2006/relationships/slideLayout" Target="../slideLayouts/slideLayout244.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4.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3.xml"/><Relationship Id="rId13" Type="http://schemas.openxmlformats.org/officeDocument/2006/relationships/slideLayout" Target="../slideLayouts/slideLayout268.xml"/><Relationship Id="rId3" Type="http://schemas.openxmlformats.org/officeDocument/2006/relationships/slideLayout" Target="../slideLayouts/slideLayout258.xml"/><Relationship Id="rId7" Type="http://schemas.openxmlformats.org/officeDocument/2006/relationships/slideLayout" Target="../slideLayouts/slideLayout262.xml"/><Relationship Id="rId12" Type="http://schemas.openxmlformats.org/officeDocument/2006/relationships/slideLayout" Target="../slideLayouts/slideLayout267.xml"/><Relationship Id="rId2" Type="http://schemas.openxmlformats.org/officeDocument/2006/relationships/slideLayout" Target="../slideLayouts/slideLayout257.xml"/><Relationship Id="rId1" Type="http://schemas.openxmlformats.org/officeDocument/2006/relationships/slideLayout" Target="../slideLayouts/slideLayout256.xml"/><Relationship Id="rId6" Type="http://schemas.openxmlformats.org/officeDocument/2006/relationships/slideLayout" Target="../slideLayouts/slideLayout261.xml"/><Relationship Id="rId11" Type="http://schemas.openxmlformats.org/officeDocument/2006/relationships/slideLayout" Target="../slideLayouts/slideLayout266.xml"/><Relationship Id="rId5" Type="http://schemas.openxmlformats.org/officeDocument/2006/relationships/slideLayout" Target="../slideLayouts/slideLayout260.xml"/><Relationship Id="rId10" Type="http://schemas.openxmlformats.org/officeDocument/2006/relationships/slideLayout" Target="../slideLayouts/slideLayout265.xml"/><Relationship Id="rId4" Type="http://schemas.openxmlformats.org/officeDocument/2006/relationships/slideLayout" Target="../slideLayouts/slideLayout259.xml"/><Relationship Id="rId9" Type="http://schemas.openxmlformats.org/officeDocument/2006/relationships/slideLayout" Target="../slideLayouts/slideLayout264.xml"/><Relationship Id="rId14" Type="http://schemas.openxmlformats.org/officeDocument/2006/relationships/theme" Target="../theme/theme25.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76.xml"/><Relationship Id="rId13" Type="http://schemas.openxmlformats.org/officeDocument/2006/relationships/theme" Target="../theme/theme26.xml"/><Relationship Id="rId3" Type="http://schemas.openxmlformats.org/officeDocument/2006/relationships/slideLayout" Target="../slideLayouts/slideLayout271.xml"/><Relationship Id="rId7" Type="http://schemas.openxmlformats.org/officeDocument/2006/relationships/slideLayout" Target="../slideLayouts/slideLayout275.xml"/><Relationship Id="rId12" Type="http://schemas.openxmlformats.org/officeDocument/2006/relationships/slideLayout" Target="../slideLayouts/slideLayout280.xml"/><Relationship Id="rId2" Type="http://schemas.openxmlformats.org/officeDocument/2006/relationships/slideLayout" Target="../slideLayouts/slideLayout270.xml"/><Relationship Id="rId1" Type="http://schemas.openxmlformats.org/officeDocument/2006/relationships/slideLayout" Target="../slideLayouts/slideLayout269.xml"/><Relationship Id="rId6" Type="http://schemas.openxmlformats.org/officeDocument/2006/relationships/slideLayout" Target="../slideLayouts/slideLayout274.xml"/><Relationship Id="rId11" Type="http://schemas.openxmlformats.org/officeDocument/2006/relationships/slideLayout" Target="../slideLayouts/slideLayout279.xml"/><Relationship Id="rId5" Type="http://schemas.openxmlformats.org/officeDocument/2006/relationships/slideLayout" Target="../slideLayouts/slideLayout273.xml"/><Relationship Id="rId10" Type="http://schemas.openxmlformats.org/officeDocument/2006/relationships/slideLayout" Target="../slideLayouts/slideLayout278.xml"/><Relationship Id="rId4" Type="http://schemas.openxmlformats.org/officeDocument/2006/relationships/slideLayout" Target="../slideLayouts/slideLayout272.xml"/><Relationship Id="rId9" Type="http://schemas.openxmlformats.org/officeDocument/2006/relationships/slideLayout" Target="../slideLayouts/slideLayout27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8.xml"/><Relationship Id="rId13" Type="http://schemas.openxmlformats.org/officeDocument/2006/relationships/image" Target="../media/image10.png"/><Relationship Id="rId3" Type="http://schemas.openxmlformats.org/officeDocument/2006/relationships/slideLayout" Target="../slideLayouts/slideLayout283.xml"/><Relationship Id="rId7" Type="http://schemas.openxmlformats.org/officeDocument/2006/relationships/slideLayout" Target="../slideLayouts/slideLayout287.xml"/><Relationship Id="rId12" Type="http://schemas.openxmlformats.org/officeDocument/2006/relationships/theme" Target="../theme/theme27.xml"/><Relationship Id="rId2" Type="http://schemas.openxmlformats.org/officeDocument/2006/relationships/slideLayout" Target="../slideLayouts/slideLayout282.xml"/><Relationship Id="rId16" Type="http://schemas.openxmlformats.org/officeDocument/2006/relationships/image" Target="../media/image13.png"/><Relationship Id="rId1" Type="http://schemas.openxmlformats.org/officeDocument/2006/relationships/slideLayout" Target="../slideLayouts/slideLayout281.xml"/><Relationship Id="rId6" Type="http://schemas.openxmlformats.org/officeDocument/2006/relationships/slideLayout" Target="../slideLayouts/slideLayout286.xml"/><Relationship Id="rId11" Type="http://schemas.openxmlformats.org/officeDocument/2006/relationships/slideLayout" Target="../slideLayouts/slideLayout291.xml"/><Relationship Id="rId5" Type="http://schemas.openxmlformats.org/officeDocument/2006/relationships/slideLayout" Target="../slideLayouts/slideLayout285.xml"/><Relationship Id="rId15" Type="http://schemas.openxmlformats.org/officeDocument/2006/relationships/image" Target="../media/image12.png"/><Relationship Id="rId10" Type="http://schemas.openxmlformats.org/officeDocument/2006/relationships/slideLayout" Target="../slideLayouts/slideLayout290.xml"/><Relationship Id="rId4" Type="http://schemas.openxmlformats.org/officeDocument/2006/relationships/slideLayout" Target="../slideLayouts/slideLayout284.xml"/><Relationship Id="rId9" Type="http://schemas.openxmlformats.org/officeDocument/2006/relationships/slideLayout" Target="../slideLayouts/slideLayout289.xml"/><Relationship Id="rId14" Type="http://schemas.openxmlformats.org/officeDocument/2006/relationships/image" Target="../media/image11.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9.xml"/><Relationship Id="rId3" Type="http://schemas.openxmlformats.org/officeDocument/2006/relationships/slideLayout" Target="../slideLayouts/slideLayout294.xml"/><Relationship Id="rId7" Type="http://schemas.openxmlformats.org/officeDocument/2006/relationships/slideLayout" Target="../slideLayouts/slideLayout298.xml"/><Relationship Id="rId12" Type="http://schemas.openxmlformats.org/officeDocument/2006/relationships/theme" Target="../theme/theme28.xml"/><Relationship Id="rId2" Type="http://schemas.openxmlformats.org/officeDocument/2006/relationships/slideLayout" Target="../slideLayouts/slideLayout293.xml"/><Relationship Id="rId1" Type="http://schemas.openxmlformats.org/officeDocument/2006/relationships/slideLayout" Target="../slideLayouts/slideLayout292.xml"/><Relationship Id="rId6" Type="http://schemas.openxmlformats.org/officeDocument/2006/relationships/slideLayout" Target="../slideLayouts/slideLayout297.xml"/><Relationship Id="rId11" Type="http://schemas.openxmlformats.org/officeDocument/2006/relationships/slideLayout" Target="../slideLayouts/slideLayout302.xml"/><Relationship Id="rId5" Type="http://schemas.openxmlformats.org/officeDocument/2006/relationships/slideLayout" Target="../slideLayouts/slideLayout296.xml"/><Relationship Id="rId10" Type="http://schemas.openxmlformats.org/officeDocument/2006/relationships/slideLayout" Target="../slideLayouts/slideLayout301.xml"/><Relationship Id="rId4" Type="http://schemas.openxmlformats.org/officeDocument/2006/relationships/slideLayout" Target="../slideLayouts/slideLayout295.xml"/><Relationship Id="rId9" Type="http://schemas.openxmlformats.org/officeDocument/2006/relationships/slideLayout" Target="../slideLayouts/slideLayout300.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10.xml"/><Relationship Id="rId3" Type="http://schemas.openxmlformats.org/officeDocument/2006/relationships/slideLayout" Target="../slideLayouts/slideLayout305.xml"/><Relationship Id="rId7" Type="http://schemas.openxmlformats.org/officeDocument/2006/relationships/slideLayout" Target="../slideLayouts/slideLayout309.xml"/><Relationship Id="rId12" Type="http://schemas.openxmlformats.org/officeDocument/2006/relationships/theme" Target="../theme/theme29.xml"/><Relationship Id="rId2" Type="http://schemas.openxmlformats.org/officeDocument/2006/relationships/slideLayout" Target="../slideLayouts/slideLayout304.xml"/><Relationship Id="rId1" Type="http://schemas.openxmlformats.org/officeDocument/2006/relationships/slideLayout" Target="../slideLayouts/slideLayout303.xml"/><Relationship Id="rId6" Type="http://schemas.openxmlformats.org/officeDocument/2006/relationships/slideLayout" Target="../slideLayouts/slideLayout308.xml"/><Relationship Id="rId11" Type="http://schemas.openxmlformats.org/officeDocument/2006/relationships/slideLayout" Target="../slideLayouts/slideLayout313.xml"/><Relationship Id="rId5" Type="http://schemas.openxmlformats.org/officeDocument/2006/relationships/slideLayout" Target="../slideLayouts/slideLayout307.xml"/><Relationship Id="rId10" Type="http://schemas.openxmlformats.org/officeDocument/2006/relationships/slideLayout" Target="../slideLayouts/slideLayout312.xml"/><Relationship Id="rId4" Type="http://schemas.openxmlformats.org/officeDocument/2006/relationships/slideLayout" Target="../slideLayouts/slideLayout306.xml"/><Relationship Id="rId9" Type="http://schemas.openxmlformats.org/officeDocument/2006/relationships/slideLayout" Target="../slideLayouts/slideLayout3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4.jpe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21.xml"/><Relationship Id="rId13" Type="http://schemas.openxmlformats.org/officeDocument/2006/relationships/image" Target="../media/image14.jpeg"/><Relationship Id="rId3" Type="http://schemas.openxmlformats.org/officeDocument/2006/relationships/slideLayout" Target="../slideLayouts/slideLayout316.xml"/><Relationship Id="rId7" Type="http://schemas.openxmlformats.org/officeDocument/2006/relationships/slideLayout" Target="../slideLayouts/slideLayout320.xml"/><Relationship Id="rId12" Type="http://schemas.openxmlformats.org/officeDocument/2006/relationships/theme" Target="../theme/theme30.xml"/><Relationship Id="rId17" Type="http://schemas.openxmlformats.org/officeDocument/2006/relationships/image" Target="../media/image18.png"/><Relationship Id="rId2" Type="http://schemas.openxmlformats.org/officeDocument/2006/relationships/slideLayout" Target="../slideLayouts/slideLayout315.xml"/><Relationship Id="rId16" Type="http://schemas.openxmlformats.org/officeDocument/2006/relationships/image" Target="../media/image17.png"/><Relationship Id="rId1" Type="http://schemas.openxmlformats.org/officeDocument/2006/relationships/slideLayout" Target="../slideLayouts/slideLayout314.xml"/><Relationship Id="rId6" Type="http://schemas.openxmlformats.org/officeDocument/2006/relationships/slideLayout" Target="../slideLayouts/slideLayout319.xml"/><Relationship Id="rId11" Type="http://schemas.openxmlformats.org/officeDocument/2006/relationships/slideLayout" Target="../slideLayouts/slideLayout324.xml"/><Relationship Id="rId5" Type="http://schemas.openxmlformats.org/officeDocument/2006/relationships/slideLayout" Target="../slideLayouts/slideLayout318.xml"/><Relationship Id="rId15" Type="http://schemas.openxmlformats.org/officeDocument/2006/relationships/image" Target="../media/image16.png"/><Relationship Id="rId10" Type="http://schemas.openxmlformats.org/officeDocument/2006/relationships/slideLayout" Target="../slideLayouts/slideLayout323.xml"/><Relationship Id="rId4" Type="http://schemas.openxmlformats.org/officeDocument/2006/relationships/slideLayout" Target="../slideLayouts/slideLayout317.xml"/><Relationship Id="rId9" Type="http://schemas.openxmlformats.org/officeDocument/2006/relationships/slideLayout" Target="../slideLayouts/slideLayout322.xml"/><Relationship Id="rId14" Type="http://schemas.openxmlformats.org/officeDocument/2006/relationships/image" Target="../media/image15.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2.xml"/><Relationship Id="rId13" Type="http://schemas.openxmlformats.org/officeDocument/2006/relationships/theme" Target="../theme/theme31.xml"/><Relationship Id="rId3" Type="http://schemas.openxmlformats.org/officeDocument/2006/relationships/slideLayout" Target="../slideLayouts/slideLayout327.xml"/><Relationship Id="rId7" Type="http://schemas.openxmlformats.org/officeDocument/2006/relationships/slideLayout" Target="../slideLayouts/slideLayout331.xml"/><Relationship Id="rId12" Type="http://schemas.openxmlformats.org/officeDocument/2006/relationships/slideLayout" Target="../slideLayouts/slideLayout336.xml"/><Relationship Id="rId2" Type="http://schemas.openxmlformats.org/officeDocument/2006/relationships/slideLayout" Target="../slideLayouts/slideLayout326.xml"/><Relationship Id="rId1" Type="http://schemas.openxmlformats.org/officeDocument/2006/relationships/slideLayout" Target="../slideLayouts/slideLayout325.xml"/><Relationship Id="rId6" Type="http://schemas.openxmlformats.org/officeDocument/2006/relationships/slideLayout" Target="../slideLayouts/slideLayout330.xml"/><Relationship Id="rId11" Type="http://schemas.openxmlformats.org/officeDocument/2006/relationships/slideLayout" Target="../slideLayouts/slideLayout335.xml"/><Relationship Id="rId5" Type="http://schemas.openxmlformats.org/officeDocument/2006/relationships/slideLayout" Target="../slideLayouts/slideLayout329.xml"/><Relationship Id="rId10" Type="http://schemas.openxmlformats.org/officeDocument/2006/relationships/slideLayout" Target="../slideLayouts/slideLayout334.xml"/><Relationship Id="rId4" Type="http://schemas.openxmlformats.org/officeDocument/2006/relationships/slideLayout" Target="../slideLayouts/slideLayout328.xml"/><Relationship Id="rId9" Type="http://schemas.openxmlformats.org/officeDocument/2006/relationships/slideLayout" Target="../slideLayouts/slideLayout333.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NULL"/><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2.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5.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3.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35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67.xml"/><Relationship Id="rId13" Type="http://schemas.openxmlformats.org/officeDocument/2006/relationships/theme" Target="../theme/theme35.xml"/><Relationship Id="rId3" Type="http://schemas.openxmlformats.org/officeDocument/2006/relationships/slideLayout" Target="../slideLayouts/slideLayout362.xml"/><Relationship Id="rId7" Type="http://schemas.openxmlformats.org/officeDocument/2006/relationships/slideLayout" Target="../slideLayouts/slideLayout366.xml"/><Relationship Id="rId12" Type="http://schemas.openxmlformats.org/officeDocument/2006/relationships/slideLayout" Target="../slideLayouts/slideLayout371.xml"/><Relationship Id="rId2" Type="http://schemas.openxmlformats.org/officeDocument/2006/relationships/slideLayout" Target="../slideLayouts/slideLayout361.xml"/><Relationship Id="rId1" Type="http://schemas.openxmlformats.org/officeDocument/2006/relationships/slideLayout" Target="../slideLayouts/slideLayout360.xml"/><Relationship Id="rId6" Type="http://schemas.openxmlformats.org/officeDocument/2006/relationships/slideLayout" Target="../slideLayouts/slideLayout365.xml"/><Relationship Id="rId11" Type="http://schemas.openxmlformats.org/officeDocument/2006/relationships/slideLayout" Target="../slideLayouts/slideLayout370.xml"/><Relationship Id="rId5" Type="http://schemas.openxmlformats.org/officeDocument/2006/relationships/slideLayout" Target="../slideLayouts/slideLayout364.xml"/><Relationship Id="rId10" Type="http://schemas.openxmlformats.org/officeDocument/2006/relationships/slideLayout" Target="../slideLayouts/slideLayout369.xml"/><Relationship Id="rId4" Type="http://schemas.openxmlformats.org/officeDocument/2006/relationships/slideLayout" Target="../slideLayouts/slideLayout363.xml"/><Relationship Id="rId9" Type="http://schemas.openxmlformats.org/officeDocument/2006/relationships/slideLayout" Target="../slideLayouts/slideLayout368.xml"/></Relationships>
</file>

<file path=ppt/slideMasters/_rels/slideMaster36.xml.rels><?xml version="1.0" encoding="UTF-8" standalone="yes"?>
<Relationships xmlns="http://schemas.openxmlformats.org/package/2006/relationships"><Relationship Id="rId26" Type="http://schemas.openxmlformats.org/officeDocument/2006/relationships/slideLayout" Target="../slideLayouts/slideLayout397.xml"/><Relationship Id="rId117" Type="http://schemas.openxmlformats.org/officeDocument/2006/relationships/slideLayout" Target="../slideLayouts/slideLayout488.xml"/><Relationship Id="rId21" Type="http://schemas.openxmlformats.org/officeDocument/2006/relationships/slideLayout" Target="../slideLayouts/slideLayout392.xml"/><Relationship Id="rId42" Type="http://schemas.openxmlformats.org/officeDocument/2006/relationships/slideLayout" Target="../slideLayouts/slideLayout413.xml"/><Relationship Id="rId47" Type="http://schemas.openxmlformats.org/officeDocument/2006/relationships/slideLayout" Target="../slideLayouts/slideLayout418.xml"/><Relationship Id="rId63" Type="http://schemas.openxmlformats.org/officeDocument/2006/relationships/slideLayout" Target="../slideLayouts/slideLayout434.xml"/><Relationship Id="rId68" Type="http://schemas.openxmlformats.org/officeDocument/2006/relationships/slideLayout" Target="../slideLayouts/slideLayout439.xml"/><Relationship Id="rId84" Type="http://schemas.openxmlformats.org/officeDocument/2006/relationships/slideLayout" Target="../slideLayouts/slideLayout455.xml"/><Relationship Id="rId89" Type="http://schemas.openxmlformats.org/officeDocument/2006/relationships/slideLayout" Target="../slideLayouts/slideLayout460.xml"/><Relationship Id="rId112" Type="http://schemas.openxmlformats.org/officeDocument/2006/relationships/slideLayout" Target="../slideLayouts/slideLayout483.xml"/><Relationship Id="rId16" Type="http://schemas.openxmlformats.org/officeDocument/2006/relationships/slideLayout" Target="../slideLayouts/slideLayout387.xml"/><Relationship Id="rId107" Type="http://schemas.openxmlformats.org/officeDocument/2006/relationships/slideLayout" Target="../slideLayouts/slideLayout478.xml"/><Relationship Id="rId11" Type="http://schemas.openxmlformats.org/officeDocument/2006/relationships/slideLayout" Target="../slideLayouts/slideLayout382.xml"/><Relationship Id="rId32" Type="http://schemas.openxmlformats.org/officeDocument/2006/relationships/slideLayout" Target="../slideLayouts/slideLayout403.xml"/><Relationship Id="rId37" Type="http://schemas.openxmlformats.org/officeDocument/2006/relationships/slideLayout" Target="../slideLayouts/slideLayout408.xml"/><Relationship Id="rId53" Type="http://schemas.openxmlformats.org/officeDocument/2006/relationships/slideLayout" Target="../slideLayouts/slideLayout424.xml"/><Relationship Id="rId58" Type="http://schemas.openxmlformats.org/officeDocument/2006/relationships/slideLayout" Target="../slideLayouts/slideLayout429.xml"/><Relationship Id="rId74" Type="http://schemas.openxmlformats.org/officeDocument/2006/relationships/slideLayout" Target="../slideLayouts/slideLayout445.xml"/><Relationship Id="rId79" Type="http://schemas.openxmlformats.org/officeDocument/2006/relationships/slideLayout" Target="../slideLayouts/slideLayout450.xml"/><Relationship Id="rId102" Type="http://schemas.openxmlformats.org/officeDocument/2006/relationships/slideLayout" Target="../slideLayouts/slideLayout473.xml"/><Relationship Id="rId5" Type="http://schemas.openxmlformats.org/officeDocument/2006/relationships/slideLayout" Target="../slideLayouts/slideLayout376.xml"/><Relationship Id="rId90" Type="http://schemas.openxmlformats.org/officeDocument/2006/relationships/slideLayout" Target="../slideLayouts/slideLayout461.xml"/><Relationship Id="rId95" Type="http://schemas.openxmlformats.org/officeDocument/2006/relationships/slideLayout" Target="../slideLayouts/slideLayout466.xml"/><Relationship Id="rId22" Type="http://schemas.openxmlformats.org/officeDocument/2006/relationships/slideLayout" Target="../slideLayouts/slideLayout393.xml"/><Relationship Id="rId27" Type="http://schemas.openxmlformats.org/officeDocument/2006/relationships/slideLayout" Target="../slideLayouts/slideLayout398.xml"/><Relationship Id="rId43" Type="http://schemas.openxmlformats.org/officeDocument/2006/relationships/slideLayout" Target="../slideLayouts/slideLayout414.xml"/><Relationship Id="rId48" Type="http://schemas.openxmlformats.org/officeDocument/2006/relationships/slideLayout" Target="../slideLayouts/slideLayout419.xml"/><Relationship Id="rId64" Type="http://schemas.openxmlformats.org/officeDocument/2006/relationships/slideLayout" Target="../slideLayouts/slideLayout435.xml"/><Relationship Id="rId69" Type="http://schemas.openxmlformats.org/officeDocument/2006/relationships/slideLayout" Target="../slideLayouts/slideLayout440.xml"/><Relationship Id="rId113" Type="http://schemas.openxmlformats.org/officeDocument/2006/relationships/slideLayout" Target="../slideLayouts/slideLayout484.xml"/><Relationship Id="rId118" Type="http://schemas.openxmlformats.org/officeDocument/2006/relationships/slideLayout" Target="../slideLayouts/slideLayout489.xml"/><Relationship Id="rId80" Type="http://schemas.openxmlformats.org/officeDocument/2006/relationships/slideLayout" Target="../slideLayouts/slideLayout451.xml"/><Relationship Id="rId85" Type="http://schemas.openxmlformats.org/officeDocument/2006/relationships/slideLayout" Target="../slideLayouts/slideLayout456.xml"/><Relationship Id="rId12" Type="http://schemas.openxmlformats.org/officeDocument/2006/relationships/slideLayout" Target="../slideLayouts/slideLayout383.xml"/><Relationship Id="rId17" Type="http://schemas.openxmlformats.org/officeDocument/2006/relationships/slideLayout" Target="../slideLayouts/slideLayout388.xml"/><Relationship Id="rId33" Type="http://schemas.openxmlformats.org/officeDocument/2006/relationships/slideLayout" Target="../slideLayouts/slideLayout404.xml"/><Relationship Id="rId38" Type="http://schemas.openxmlformats.org/officeDocument/2006/relationships/slideLayout" Target="../slideLayouts/slideLayout409.xml"/><Relationship Id="rId59" Type="http://schemas.openxmlformats.org/officeDocument/2006/relationships/slideLayout" Target="../slideLayouts/slideLayout430.xml"/><Relationship Id="rId103" Type="http://schemas.openxmlformats.org/officeDocument/2006/relationships/slideLayout" Target="../slideLayouts/slideLayout474.xml"/><Relationship Id="rId108" Type="http://schemas.openxmlformats.org/officeDocument/2006/relationships/slideLayout" Target="../slideLayouts/slideLayout479.xml"/><Relationship Id="rId54" Type="http://schemas.openxmlformats.org/officeDocument/2006/relationships/slideLayout" Target="../slideLayouts/slideLayout425.xml"/><Relationship Id="rId70" Type="http://schemas.openxmlformats.org/officeDocument/2006/relationships/slideLayout" Target="../slideLayouts/slideLayout441.xml"/><Relationship Id="rId75" Type="http://schemas.openxmlformats.org/officeDocument/2006/relationships/slideLayout" Target="../slideLayouts/slideLayout446.xml"/><Relationship Id="rId91" Type="http://schemas.openxmlformats.org/officeDocument/2006/relationships/slideLayout" Target="../slideLayouts/slideLayout462.xml"/><Relationship Id="rId96" Type="http://schemas.openxmlformats.org/officeDocument/2006/relationships/slideLayout" Target="../slideLayouts/slideLayout467.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23" Type="http://schemas.openxmlformats.org/officeDocument/2006/relationships/slideLayout" Target="../slideLayouts/slideLayout394.xml"/><Relationship Id="rId28" Type="http://schemas.openxmlformats.org/officeDocument/2006/relationships/slideLayout" Target="../slideLayouts/slideLayout399.xml"/><Relationship Id="rId49" Type="http://schemas.openxmlformats.org/officeDocument/2006/relationships/slideLayout" Target="../slideLayouts/slideLayout420.xml"/><Relationship Id="rId114" Type="http://schemas.openxmlformats.org/officeDocument/2006/relationships/slideLayout" Target="../slideLayouts/slideLayout485.xml"/><Relationship Id="rId119" Type="http://schemas.openxmlformats.org/officeDocument/2006/relationships/slideLayout" Target="../slideLayouts/slideLayout490.xml"/><Relationship Id="rId44" Type="http://schemas.openxmlformats.org/officeDocument/2006/relationships/slideLayout" Target="../slideLayouts/slideLayout415.xml"/><Relationship Id="rId60" Type="http://schemas.openxmlformats.org/officeDocument/2006/relationships/slideLayout" Target="../slideLayouts/slideLayout431.xml"/><Relationship Id="rId65" Type="http://schemas.openxmlformats.org/officeDocument/2006/relationships/slideLayout" Target="../slideLayouts/slideLayout436.xml"/><Relationship Id="rId81" Type="http://schemas.openxmlformats.org/officeDocument/2006/relationships/slideLayout" Target="../slideLayouts/slideLayout452.xml"/><Relationship Id="rId86" Type="http://schemas.openxmlformats.org/officeDocument/2006/relationships/slideLayout" Target="../slideLayouts/slideLayout457.xml"/><Relationship Id="rId4" Type="http://schemas.openxmlformats.org/officeDocument/2006/relationships/slideLayout" Target="../slideLayouts/slideLayout375.xml"/><Relationship Id="rId9" Type="http://schemas.openxmlformats.org/officeDocument/2006/relationships/slideLayout" Target="../slideLayouts/slideLayout380.xml"/><Relationship Id="rId13" Type="http://schemas.openxmlformats.org/officeDocument/2006/relationships/slideLayout" Target="../slideLayouts/slideLayout384.xml"/><Relationship Id="rId18" Type="http://schemas.openxmlformats.org/officeDocument/2006/relationships/slideLayout" Target="../slideLayouts/slideLayout389.xml"/><Relationship Id="rId39" Type="http://schemas.openxmlformats.org/officeDocument/2006/relationships/slideLayout" Target="../slideLayouts/slideLayout410.xml"/><Relationship Id="rId109" Type="http://schemas.openxmlformats.org/officeDocument/2006/relationships/slideLayout" Target="../slideLayouts/slideLayout480.xml"/><Relationship Id="rId34" Type="http://schemas.openxmlformats.org/officeDocument/2006/relationships/slideLayout" Target="../slideLayouts/slideLayout405.xml"/><Relationship Id="rId50" Type="http://schemas.openxmlformats.org/officeDocument/2006/relationships/slideLayout" Target="../slideLayouts/slideLayout421.xml"/><Relationship Id="rId55" Type="http://schemas.openxmlformats.org/officeDocument/2006/relationships/slideLayout" Target="../slideLayouts/slideLayout426.xml"/><Relationship Id="rId76" Type="http://schemas.openxmlformats.org/officeDocument/2006/relationships/slideLayout" Target="../slideLayouts/slideLayout447.xml"/><Relationship Id="rId97" Type="http://schemas.openxmlformats.org/officeDocument/2006/relationships/slideLayout" Target="../slideLayouts/slideLayout468.xml"/><Relationship Id="rId104" Type="http://schemas.openxmlformats.org/officeDocument/2006/relationships/slideLayout" Target="../slideLayouts/slideLayout475.xml"/><Relationship Id="rId120" Type="http://schemas.openxmlformats.org/officeDocument/2006/relationships/slideLayout" Target="../slideLayouts/slideLayout491.xml"/><Relationship Id="rId7" Type="http://schemas.openxmlformats.org/officeDocument/2006/relationships/slideLayout" Target="../slideLayouts/slideLayout378.xml"/><Relationship Id="rId71" Type="http://schemas.openxmlformats.org/officeDocument/2006/relationships/slideLayout" Target="../slideLayouts/slideLayout442.xml"/><Relationship Id="rId92" Type="http://schemas.openxmlformats.org/officeDocument/2006/relationships/slideLayout" Target="../slideLayouts/slideLayout463.xml"/><Relationship Id="rId2" Type="http://schemas.openxmlformats.org/officeDocument/2006/relationships/slideLayout" Target="../slideLayouts/slideLayout373.xml"/><Relationship Id="rId29" Type="http://schemas.openxmlformats.org/officeDocument/2006/relationships/slideLayout" Target="../slideLayouts/slideLayout400.xml"/><Relationship Id="rId24" Type="http://schemas.openxmlformats.org/officeDocument/2006/relationships/slideLayout" Target="../slideLayouts/slideLayout395.xml"/><Relationship Id="rId40" Type="http://schemas.openxmlformats.org/officeDocument/2006/relationships/slideLayout" Target="../slideLayouts/slideLayout411.xml"/><Relationship Id="rId45" Type="http://schemas.openxmlformats.org/officeDocument/2006/relationships/slideLayout" Target="../slideLayouts/slideLayout416.xml"/><Relationship Id="rId66" Type="http://schemas.openxmlformats.org/officeDocument/2006/relationships/slideLayout" Target="../slideLayouts/slideLayout437.xml"/><Relationship Id="rId87" Type="http://schemas.openxmlformats.org/officeDocument/2006/relationships/slideLayout" Target="../slideLayouts/slideLayout458.xml"/><Relationship Id="rId110" Type="http://schemas.openxmlformats.org/officeDocument/2006/relationships/slideLayout" Target="../slideLayouts/slideLayout481.xml"/><Relationship Id="rId115" Type="http://schemas.openxmlformats.org/officeDocument/2006/relationships/slideLayout" Target="../slideLayouts/slideLayout486.xml"/><Relationship Id="rId61" Type="http://schemas.openxmlformats.org/officeDocument/2006/relationships/slideLayout" Target="../slideLayouts/slideLayout432.xml"/><Relationship Id="rId82" Type="http://schemas.openxmlformats.org/officeDocument/2006/relationships/slideLayout" Target="../slideLayouts/slideLayout453.xml"/><Relationship Id="rId19" Type="http://schemas.openxmlformats.org/officeDocument/2006/relationships/slideLayout" Target="../slideLayouts/slideLayout390.xml"/><Relationship Id="rId14" Type="http://schemas.openxmlformats.org/officeDocument/2006/relationships/slideLayout" Target="../slideLayouts/slideLayout385.xml"/><Relationship Id="rId30" Type="http://schemas.openxmlformats.org/officeDocument/2006/relationships/slideLayout" Target="../slideLayouts/slideLayout401.xml"/><Relationship Id="rId35" Type="http://schemas.openxmlformats.org/officeDocument/2006/relationships/slideLayout" Target="../slideLayouts/slideLayout406.xml"/><Relationship Id="rId56" Type="http://schemas.openxmlformats.org/officeDocument/2006/relationships/slideLayout" Target="../slideLayouts/slideLayout427.xml"/><Relationship Id="rId77" Type="http://schemas.openxmlformats.org/officeDocument/2006/relationships/slideLayout" Target="../slideLayouts/slideLayout448.xml"/><Relationship Id="rId100" Type="http://schemas.openxmlformats.org/officeDocument/2006/relationships/slideLayout" Target="../slideLayouts/slideLayout471.xml"/><Relationship Id="rId105" Type="http://schemas.openxmlformats.org/officeDocument/2006/relationships/slideLayout" Target="../slideLayouts/slideLayout476.xml"/><Relationship Id="rId8" Type="http://schemas.openxmlformats.org/officeDocument/2006/relationships/slideLayout" Target="../slideLayouts/slideLayout379.xml"/><Relationship Id="rId51" Type="http://schemas.openxmlformats.org/officeDocument/2006/relationships/slideLayout" Target="../slideLayouts/slideLayout422.xml"/><Relationship Id="rId72" Type="http://schemas.openxmlformats.org/officeDocument/2006/relationships/slideLayout" Target="../slideLayouts/slideLayout443.xml"/><Relationship Id="rId93" Type="http://schemas.openxmlformats.org/officeDocument/2006/relationships/slideLayout" Target="../slideLayouts/slideLayout464.xml"/><Relationship Id="rId98" Type="http://schemas.openxmlformats.org/officeDocument/2006/relationships/slideLayout" Target="../slideLayouts/slideLayout469.xml"/><Relationship Id="rId121" Type="http://schemas.openxmlformats.org/officeDocument/2006/relationships/theme" Target="../theme/theme36.xml"/><Relationship Id="rId3" Type="http://schemas.openxmlformats.org/officeDocument/2006/relationships/slideLayout" Target="../slideLayouts/slideLayout374.xml"/><Relationship Id="rId25" Type="http://schemas.openxmlformats.org/officeDocument/2006/relationships/slideLayout" Target="../slideLayouts/slideLayout396.xml"/><Relationship Id="rId46" Type="http://schemas.openxmlformats.org/officeDocument/2006/relationships/slideLayout" Target="../slideLayouts/slideLayout417.xml"/><Relationship Id="rId67" Type="http://schemas.openxmlformats.org/officeDocument/2006/relationships/slideLayout" Target="../slideLayouts/slideLayout438.xml"/><Relationship Id="rId116" Type="http://schemas.openxmlformats.org/officeDocument/2006/relationships/slideLayout" Target="../slideLayouts/slideLayout487.xml"/><Relationship Id="rId20" Type="http://schemas.openxmlformats.org/officeDocument/2006/relationships/slideLayout" Target="../slideLayouts/slideLayout391.xml"/><Relationship Id="rId41" Type="http://schemas.openxmlformats.org/officeDocument/2006/relationships/slideLayout" Target="../slideLayouts/slideLayout412.xml"/><Relationship Id="rId62" Type="http://schemas.openxmlformats.org/officeDocument/2006/relationships/slideLayout" Target="../slideLayouts/slideLayout433.xml"/><Relationship Id="rId83" Type="http://schemas.openxmlformats.org/officeDocument/2006/relationships/slideLayout" Target="../slideLayouts/slideLayout454.xml"/><Relationship Id="rId88" Type="http://schemas.openxmlformats.org/officeDocument/2006/relationships/slideLayout" Target="../slideLayouts/slideLayout459.xml"/><Relationship Id="rId111" Type="http://schemas.openxmlformats.org/officeDocument/2006/relationships/slideLayout" Target="../slideLayouts/slideLayout482.xml"/><Relationship Id="rId15" Type="http://schemas.openxmlformats.org/officeDocument/2006/relationships/slideLayout" Target="../slideLayouts/slideLayout386.xml"/><Relationship Id="rId36" Type="http://schemas.openxmlformats.org/officeDocument/2006/relationships/slideLayout" Target="../slideLayouts/slideLayout407.xml"/><Relationship Id="rId57" Type="http://schemas.openxmlformats.org/officeDocument/2006/relationships/slideLayout" Target="../slideLayouts/slideLayout428.xml"/><Relationship Id="rId106" Type="http://schemas.openxmlformats.org/officeDocument/2006/relationships/slideLayout" Target="../slideLayouts/slideLayout477.xml"/><Relationship Id="rId10" Type="http://schemas.openxmlformats.org/officeDocument/2006/relationships/slideLayout" Target="../slideLayouts/slideLayout381.xml"/><Relationship Id="rId31" Type="http://schemas.openxmlformats.org/officeDocument/2006/relationships/slideLayout" Target="../slideLayouts/slideLayout402.xml"/><Relationship Id="rId52" Type="http://schemas.openxmlformats.org/officeDocument/2006/relationships/slideLayout" Target="../slideLayouts/slideLayout423.xml"/><Relationship Id="rId73" Type="http://schemas.openxmlformats.org/officeDocument/2006/relationships/slideLayout" Target="../slideLayouts/slideLayout444.xml"/><Relationship Id="rId78" Type="http://schemas.openxmlformats.org/officeDocument/2006/relationships/slideLayout" Target="../slideLayouts/slideLayout449.xml"/><Relationship Id="rId94" Type="http://schemas.openxmlformats.org/officeDocument/2006/relationships/slideLayout" Target="../slideLayouts/slideLayout465.xml"/><Relationship Id="rId99" Type="http://schemas.openxmlformats.org/officeDocument/2006/relationships/slideLayout" Target="../slideLayouts/slideLayout470.xml"/><Relationship Id="rId101" Type="http://schemas.openxmlformats.org/officeDocument/2006/relationships/slideLayout" Target="../slideLayouts/slideLayout472.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99.xml"/><Relationship Id="rId13" Type="http://schemas.openxmlformats.org/officeDocument/2006/relationships/slideLayout" Target="../slideLayouts/slideLayout504.xml"/><Relationship Id="rId3" Type="http://schemas.openxmlformats.org/officeDocument/2006/relationships/slideLayout" Target="../slideLayouts/slideLayout494.xml"/><Relationship Id="rId7" Type="http://schemas.openxmlformats.org/officeDocument/2006/relationships/slideLayout" Target="../slideLayouts/slideLayout498.xml"/><Relationship Id="rId12" Type="http://schemas.openxmlformats.org/officeDocument/2006/relationships/slideLayout" Target="../slideLayouts/slideLayout503.xml"/><Relationship Id="rId2" Type="http://schemas.openxmlformats.org/officeDocument/2006/relationships/slideLayout" Target="../slideLayouts/slideLayout493.xml"/><Relationship Id="rId16" Type="http://schemas.openxmlformats.org/officeDocument/2006/relationships/theme" Target="../theme/theme37.xml"/><Relationship Id="rId1" Type="http://schemas.openxmlformats.org/officeDocument/2006/relationships/slideLayout" Target="../slideLayouts/slideLayout492.xml"/><Relationship Id="rId6" Type="http://schemas.openxmlformats.org/officeDocument/2006/relationships/slideLayout" Target="../slideLayouts/slideLayout497.xml"/><Relationship Id="rId11" Type="http://schemas.openxmlformats.org/officeDocument/2006/relationships/slideLayout" Target="../slideLayouts/slideLayout502.xml"/><Relationship Id="rId5" Type="http://schemas.openxmlformats.org/officeDocument/2006/relationships/slideLayout" Target="../slideLayouts/slideLayout496.xml"/><Relationship Id="rId15" Type="http://schemas.openxmlformats.org/officeDocument/2006/relationships/slideLayout" Target="../slideLayouts/slideLayout506.xml"/><Relationship Id="rId10" Type="http://schemas.openxmlformats.org/officeDocument/2006/relationships/slideLayout" Target="../slideLayouts/slideLayout501.xml"/><Relationship Id="rId4" Type="http://schemas.openxmlformats.org/officeDocument/2006/relationships/slideLayout" Target="../slideLayouts/slideLayout495.xml"/><Relationship Id="rId9" Type="http://schemas.openxmlformats.org/officeDocument/2006/relationships/slideLayout" Target="../slideLayouts/slideLayout500.xml"/><Relationship Id="rId14" Type="http://schemas.openxmlformats.org/officeDocument/2006/relationships/slideLayout" Target="../slideLayouts/slideLayout505.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514.xml"/><Relationship Id="rId13" Type="http://schemas.openxmlformats.org/officeDocument/2006/relationships/slideLayout" Target="../slideLayouts/slideLayout519.xml"/><Relationship Id="rId3" Type="http://schemas.openxmlformats.org/officeDocument/2006/relationships/slideLayout" Target="../slideLayouts/slideLayout509.xml"/><Relationship Id="rId7" Type="http://schemas.openxmlformats.org/officeDocument/2006/relationships/slideLayout" Target="../slideLayouts/slideLayout513.xml"/><Relationship Id="rId12" Type="http://schemas.openxmlformats.org/officeDocument/2006/relationships/slideLayout" Target="../slideLayouts/slideLayout518.xml"/><Relationship Id="rId2" Type="http://schemas.openxmlformats.org/officeDocument/2006/relationships/slideLayout" Target="../slideLayouts/slideLayout508.xml"/><Relationship Id="rId1" Type="http://schemas.openxmlformats.org/officeDocument/2006/relationships/slideLayout" Target="../slideLayouts/slideLayout507.xml"/><Relationship Id="rId6" Type="http://schemas.openxmlformats.org/officeDocument/2006/relationships/slideLayout" Target="../slideLayouts/slideLayout512.xml"/><Relationship Id="rId11" Type="http://schemas.openxmlformats.org/officeDocument/2006/relationships/slideLayout" Target="../slideLayouts/slideLayout517.xml"/><Relationship Id="rId5" Type="http://schemas.openxmlformats.org/officeDocument/2006/relationships/slideLayout" Target="../slideLayouts/slideLayout511.xml"/><Relationship Id="rId10" Type="http://schemas.openxmlformats.org/officeDocument/2006/relationships/slideLayout" Target="../slideLayouts/slideLayout516.xml"/><Relationship Id="rId4" Type="http://schemas.openxmlformats.org/officeDocument/2006/relationships/slideLayout" Target="../slideLayouts/slideLayout510.xml"/><Relationship Id="rId9" Type="http://schemas.openxmlformats.org/officeDocument/2006/relationships/slideLayout" Target="../slideLayouts/slideLayout515.xml"/><Relationship Id="rId14" Type="http://schemas.openxmlformats.org/officeDocument/2006/relationships/theme" Target="../theme/theme3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527.xml"/><Relationship Id="rId13" Type="http://schemas.openxmlformats.org/officeDocument/2006/relationships/slideLayout" Target="../slideLayouts/slideLayout532.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slideLayout" Target="../slideLayouts/slideLayout531.xml"/><Relationship Id="rId2" Type="http://schemas.openxmlformats.org/officeDocument/2006/relationships/slideLayout" Target="../slideLayouts/slideLayout521.xml"/><Relationship Id="rId16" Type="http://schemas.openxmlformats.org/officeDocument/2006/relationships/theme" Target="../theme/theme39.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5" Type="http://schemas.openxmlformats.org/officeDocument/2006/relationships/slideLayout" Target="../slideLayouts/slideLayout53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 Id="rId14" Type="http://schemas.openxmlformats.org/officeDocument/2006/relationships/slideLayout" Target="../slideLayouts/slideLayout5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5.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6.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6" Type="http://schemas.openxmlformats.org/officeDocument/2006/relationships/theme" Target="../theme/theme7.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slideLayout" Target="../slideLayouts/slideLayout8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image" Target="../media/image7.jpeg"/><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8.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image" Target="../media/image8.jpeg"/><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9.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pPr>
                <a:defRPr/>
              </a:pPr>
              <a:t>‹#›</a:t>
            </a:fld>
            <a:endParaRPr lang="en-US" sz="1400"/>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lt1" tx1="dk1" bg2="lt2" tx2="dk2" accent1="accent1" accent2="accent2" accent3="accent3" accent4="accent4" accent5="accent5" accent6="accent6" hlink="hlink" folHlink="folHlink"/>
  <p:sldLayoutIdLst>
    <p:sldLayoutId id="2147488344" r:id="rId1"/>
    <p:sldLayoutId id="2147488172" r:id="rId2"/>
    <p:sldLayoutId id="2147488173" r:id="rId3"/>
    <p:sldLayoutId id="2147488174" r:id="rId4"/>
    <p:sldLayoutId id="2147488175" r:id="rId5"/>
    <p:sldLayoutId id="2147488176" r:id="rId6"/>
    <p:sldLayoutId id="2147488177" r:id="rId7"/>
    <p:sldLayoutId id="2147488178" r:id="rId8"/>
    <p:sldLayoutId id="2147488179" r:id="rId9"/>
    <p:sldLayoutId id="2147488180" r:id="rId10"/>
    <p:sldLayoutId id="2147488181"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bwMode="auto">
          <a:xfrm>
            <a:off x="180975" y="609600"/>
            <a:ext cx="89281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152579" name="Rectangle 3"/>
          <p:cNvSpPr>
            <a:spLocks noGrp="1" noChangeArrowheads="1"/>
          </p:cNvSpPr>
          <p:nvPr>
            <p:ph type="body" idx="1"/>
          </p:nvPr>
        </p:nvSpPr>
        <p:spPr bwMode="auto">
          <a:xfrm>
            <a:off x="180975" y="1981200"/>
            <a:ext cx="89281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cs typeface="Times New Roman" charset="0"/>
              </a:defRPr>
            </a:lvl1pPr>
          </a:lstStyle>
          <a:p>
            <a:pPr>
              <a:defRPr/>
            </a:pPr>
            <a:fld id="{531BB413-0081-2D4B-9865-B70F9AB76F42}" type="slidenum">
              <a:rPr lang="en-GB"/>
              <a:pPr>
                <a:defRPr/>
              </a:pPr>
              <a:t>‹#›</a:t>
            </a:fld>
            <a:endParaRPr lang="en-GB"/>
          </a:p>
        </p:txBody>
      </p:sp>
    </p:spTree>
  </p:cSld>
  <p:clrMap bg1="lt1" tx1="dk1" bg2="lt2" tx2="dk2" accent1="accent1" accent2="accent2" accent3="accent3" accent4="accent4" accent5="accent5" accent6="accent6" hlink="hlink" folHlink="folHlink"/>
  <p:sldLayoutIdLst>
    <p:sldLayoutId id="2147488544" r:id="rId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grpSp>
        <p:nvGrpSpPr>
          <p:cNvPr id="154628" name="Group 4"/>
          <p:cNvGrpSpPr>
            <a:grpSpLocks/>
          </p:cNvGrpSpPr>
          <p:nvPr/>
        </p:nvGrpSpPr>
        <p:grpSpPr bwMode="auto">
          <a:xfrm>
            <a:off x="0" y="0"/>
            <a:ext cx="1085850" cy="6845300"/>
            <a:chOff x="0" y="0"/>
            <a:chExt cx="684" cy="4312"/>
          </a:xfrm>
        </p:grpSpPr>
        <p:sp>
          <p:nvSpPr>
            <p:cNvPr id="154629"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nvGrpSpPr>
            <p:cNvPr id="154630" name="Group 6"/>
            <p:cNvGrpSpPr>
              <a:grpSpLocks/>
            </p:cNvGrpSpPr>
            <p:nvPr/>
          </p:nvGrpSpPr>
          <p:grpSpPr bwMode="auto">
            <a:xfrm>
              <a:off x="48" y="102"/>
              <a:ext cx="96" cy="4122"/>
              <a:chOff x="48" y="102"/>
              <a:chExt cx="96" cy="4122"/>
            </a:xfrm>
          </p:grpSpPr>
          <p:sp>
            <p:nvSpPr>
              <p:cNvPr id="154631"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2"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3"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4"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5"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6"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7"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8"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39"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0"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1"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2"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3"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4"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5"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6"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7"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8"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49"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0"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1"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2"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3"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4"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5"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6"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7"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8"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sp>
            <p:nvSpPr>
              <p:cNvPr id="154659"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eaLnBrk="0" hangingPunct="0"/>
                <a:endParaRPr lang="en-US">
                  <a:solidFill>
                    <a:srgbClr val="FFFFFF"/>
                  </a:solidFill>
                  <a:latin typeface="BONES" charset="0"/>
                </a:endParaRPr>
              </a:p>
            </p:txBody>
          </p:sp>
        </p:grpSp>
      </p:grpSp>
    </p:spTree>
  </p:cSld>
  <p:clrMap bg1="dk2" tx1="lt1" bg2="dk1" tx2="lt2" accent1="accent1" accent2="accent2" accent3="accent3" accent4="accent4" accent5="accent5" accent6="accent6" hlink="hlink" folHlink="folHlink"/>
  <p:sldLayoutIdLst>
    <p:sldLayoutId id="2147488292" r:id="rId1"/>
    <p:sldLayoutId id="2147488293" r:id="rId2"/>
    <p:sldLayoutId id="2147488294" r:id="rId3"/>
    <p:sldLayoutId id="2147488295" r:id="rId4"/>
    <p:sldLayoutId id="2147488296" r:id="rId5"/>
    <p:sldLayoutId id="2147488297" r:id="rId6"/>
    <p:sldLayoutId id="2147488298" r:id="rId7"/>
    <p:sldLayoutId id="2147488299" r:id="rId8"/>
    <p:sldLayoutId id="2147488300" r:id="rId9"/>
    <p:sldLayoutId id="2147488301" r:id="rId10"/>
    <p:sldLayoutId id="2147488302"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pitchFamily="-105"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Arial"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2pPr>
      <a:lvl3pPr marL="1143000" indent="-228600" algn="l" rtl="0" eaLnBrk="0" fontAlgn="base" hangingPunct="0">
        <a:spcBef>
          <a:spcPct val="20000"/>
        </a:spcBef>
        <a:spcAft>
          <a:spcPct val="0"/>
        </a:spcAft>
        <a:buClr>
          <a:schemeClr val="tx2"/>
        </a:buClr>
        <a:buSzPct val="65000"/>
        <a:buFont typeface="Monotype Sorts" charset="0"/>
        <a:buChar char=""/>
        <a:defRPr sz="24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3pPr>
      <a:lvl4pPr marL="16002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4pPr>
      <a:lvl5pPr marL="2057400" indent="-228600" algn="l" rtl="0" eaLnBrk="0" fontAlgn="base" hangingPunct="0">
        <a:spcBef>
          <a:spcPct val="20000"/>
        </a:spcBef>
        <a:spcAft>
          <a:spcPct val="0"/>
        </a:spcAft>
        <a:buClr>
          <a:schemeClr val="tx1"/>
        </a:buClr>
        <a:buSzPct val="100000"/>
        <a:buChar char="–"/>
        <a:defRPr sz="2000" b="1" i="0">
          <a:solidFill>
            <a:schemeClr val="tx1"/>
          </a:solidFill>
          <a:effectLst>
            <a:outerShdw blurRad="38100" dist="38100" dir="2700000" algn="tl">
              <a:srgbClr val="000000"/>
            </a:outerShdw>
          </a:effectLst>
          <a:latin typeface="Arial" panose="020B0604020202020204" pitchFamily="34" charset="0"/>
          <a:ea typeface="ＭＳ Ｐゴシック" pitchFamily="-105" charset="-128"/>
          <a:cs typeface="Arial" panose="020B0604020202020204" pitchFamily="34" charset="0"/>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843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rgbClr val="000000"/>
                </a:solidFill>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solidFill>
                  <a:srgbClr val="000000"/>
                </a:solidFill>
                <a:latin typeface="Arial" panose="020B0604020202020204" pitchFamily="34" charset="0"/>
              </a:defRPr>
            </a:lvl1pPr>
          </a:lstStyle>
          <a:p>
            <a:pPr>
              <a:defRPr/>
            </a:pPr>
            <a:fld id="{85E33E51-04C2-BB4A-A1F1-B0BFF9AB8573}"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329" r:id="rId1"/>
    <p:sldLayoutId id="2147488330" r:id="rId2"/>
    <p:sldLayoutId id="2147488331" r:id="rId3"/>
    <p:sldLayoutId id="2147488332" r:id="rId4"/>
    <p:sldLayoutId id="2147488333" r:id="rId5"/>
    <p:sldLayoutId id="2147488334" r:id="rId6"/>
    <p:sldLayoutId id="2147488335" r:id="rId7"/>
    <p:sldLayoutId id="2147488336" r:id="rId8"/>
    <p:sldLayoutId id="2147488337" r:id="rId9"/>
    <p:sldLayoutId id="2147488338" r:id="rId10"/>
    <p:sldLayoutId id="2147488339" r:id="rId11"/>
    <p:sldLayoutId id="2147488340" r:id="rId12"/>
    <p:sldLayoutId id="2147488341" r:id="rId13"/>
    <p:sldLayoutId id="2147488342" r:id="rId14"/>
    <p:sldLayoutId id="2147488343"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00706"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0071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0071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7C187A0D-E349-2E4D-A666-B57BB3F95689}"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8361" r:id="rId1"/>
    <p:sldLayoutId id="2147488362" r:id="rId2"/>
    <p:sldLayoutId id="2147488363" r:id="rId3"/>
    <p:sldLayoutId id="2147488364" r:id="rId4"/>
    <p:sldLayoutId id="2147488365" r:id="rId5"/>
    <p:sldLayoutId id="2147488366" r:id="rId6"/>
    <p:sldLayoutId id="2147488367" r:id="rId7"/>
    <p:sldLayoutId id="2147488368" r:id="rId8"/>
    <p:sldLayoutId id="2147488369" r:id="rId9"/>
    <p:sldLayoutId id="2147488370" r:id="rId10"/>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mn-cs"/>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mn-cs"/>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mn-cs"/>
              </a:defRPr>
            </a:lvl1pPr>
          </a:lstStyle>
          <a:p>
            <a:pPr>
              <a:defRPr/>
            </a:pPr>
            <a:fld id="{4A4212FB-3906-B544-BD69-39E7388E793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760081486"/>
      </p:ext>
    </p:extLst>
  </p:cSld>
  <p:clrMap bg1="lt1" tx1="dk1" bg2="lt2" tx2="dk2" accent1="accent1" accent2="accent2" accent3="accent3" accent4="accent4" accent5="accent5" accent6="accent6" hlink="hlink" folHlink="folHlink"/>
  <p:sldLayoutIdLst>
    <p:sldLayoutId id="2147488419" r:id="rId1"/>
    <p:sldLayoutId id="2147488420" r:id="rId2"/>
    <p:sldLayoutId id="2147488421" r:id="rId3"/>
    <p:sldLayoutId id="2147488422" r:id="rId4"/>
    <p:sldLayoutId id="2147488423" r:id="rId5"/>
    <p:sldLayoutId id="2147488424" r:id="rId6"/>
    <p:sldLayoutId id="2147488425" r:id="rId7"/>
    <p:sldLayoutId id="2147488426" r:id="rId8"/>
    <p:sldLayoutId id="2147488427" r:id="rId9"/>
    <p:sldLayoutId id="2147488428" r:id="rId10"/>
    <p:sldLayoutId id="2147488429"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82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182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182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2182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cs typeface="Arial" panose="020B0604020202020204" pitchFamily="34" charset="0"/>
              </a:defRPr>
            </a:lvl1pPr>
          </a:lstStyle>
          <a:p>
            <a:pPr>
              <a:defRPr/>
            </a:pPr>
            <a:endParaRPr lang="en-US" dirty="0">
              <a:solidFill>
                <a:srgbClr val="000000"/>
              </a:solidFill>
            </a:endParaRPr>
          </a:p>
        </p:txBody>
      </p:sp>
      <p:sp>
        <p:nvSpPr>
          <p:cNvPr id="2182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cs typeface="Arial" panose="020B0604020202020204" pitchFamily="34" charset="0"/>
              </a:defRPr>
            </a:lvl1pPr>
          </a:lstStyle>
          <a:p>
            <a:pPr>
              <a:defRPr/>
            </a:pPr>
            <a:fld id="{96856A60-F8A0-E942-A849-6B7B7AB465C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647718680"/>
      </p:ext>
    </p:extLst>
  </p:cSld>
  <p:clrMap bg1="lt1" tx1="dk1" bg2="lt2" tx2="dk2" accent1="accent1" accent2="accent2" accent3="accent3" accent4="accent4" accent5="accent5" accent6="accent6" hlink="hlink" folHlink="folHlink"/>
  <p:sldLayoutIdLst>
    <p:sldLayoutId id="2147488431" r:id="rId1"/>
    <p:sldLayoutId id="2147488432" r:id="rId2"/>
    <p:sldLayoutId id="2147488433" r:id="rId3"/>
    <p:sldLayoutId id="2147488434" r:id="rId4"/>
    <p:sldLayoutId id="2147488435" r:id="rId5"/>
    <p:sldLayoutId id="2147488436" r:id="rId6"/>
    <p:sldLayoutId id="2147488437" r:id="rId7"/>
    <p:sldLayoutId id="2147488438" r:id="rId8"/>
    <p:sldLayoutId id="2147488439" r:id="rId9"/>
    <p:sldLayoutId id="2147488440" r:id="rId10"/>
    <p:sldLayoutId id="214748844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61F442D0-A11F-2640-8129-5D1BEF7A3C1E}" type="slidenum">
              <a:rPr lang="en-US" smtClean="0"/>
              <a:pPr>
                <a:defRPr/>
              </a:pPr>
              <a:t>‹#›</a:t>
            </a:fld>
            <a:endParaRPr lang="en-US" dirty="0"/>
          </a:p>
        </p:txBody>
      </p:sp>
    </p:spTree>
    <p:extLst>
      <p:ext uri="{BB962C8B-B14F-4D97-AF65-F5344CB8AC3E}">
        <p14:creationId xmlns:p14="http://schemas.microsoft.com/office/powerpoint/2010/main" val="3602001060"/>
      </p:ext>
    </p:extLst>
  </p:cSld>
  <p:clrMap bg1="dk2" tx1="lt1" bg2="dk1" tx2="lt2" accent1="accent1" accent2="accent2" accent3="accent3" accent4="accent4" accent5="accent5" accent6="accent6" hlink="hlink" folHlink="folHlink"/>
  <p:sldLayoutIdLst>
    <p:sldLayoutId id="2147488443" r:id="rId1"/>
    <p:sldLayoutId id="2147488444" r:id="rId2"/>
    <p:sldLayoutId id="2147488445" r:id="rId3"/>
    <p:sldLayoutId id="2147488446" r:id="rId4"/>
    <p:sldLayoutId id="2147488447" r:id="rId5"/>
    <p:sldLayoutId id="2147488448" r:id="rId6"/>
    <p:sldLayoutId id="2147488449" r:id="rId7"/>
    <p:sldLayoutId id="2147488450" r:id="rId8"/>
    <p:sldLayoutId id="2147488451" r:id="rId9"/>
    <p:sldLayoutId id="2147488452" r:id="rId10"/>
    <p:sldLayoutId id="2147488453"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495408302"/>
      </p:ext>
    </p:extLst>
  </p:cSld>
  <p:clrMap bg1="lt1" tx1="dk1" bg2="lt2" tx2="dk2" accent1="accent1" accent2="accent2" accent3="accent3" accent4="accent4" accent5="accent5" accent6="accent6" hlink="hlink" folHlink="folHlink"/>
  <p:sldLayoutIdLst>
    <p:sldLayoutId id="2147488455" r:id="rId1"/>
    <p:sldLayoutId id="2147488456" r:id="rId2"/>
    <p:sldLayoutId id="2147488457" r:id="rId3"/>
    <p:sldLayoutId id="2147488458" r:id="rId4"/>
    <p:sldLayoutId id="2147488459" r:id="rId5"/>
    <p:sldLayoutId id="2147488460" r:id="rId6"/>
    <p:sldLayoutId id="2147488461" r:id="rId7"/>
    <p:sldLayoutId id="2147488462" r:id="rId8"/>
    <p:sldLayoutId id="2147488463" r:id="rId9"/>
    <p:sldLayoutId id="2147488464" r:id="rId10"/>
    <p:sldLayoutId id="2147488465"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1" i="0">
                <a:latin typeface="Arial" panose="020B0604020202020204" pitchFamily="34" charset="0"/>
                <a:ea typeface="+mn-ea"/>
                <a:cs typeface="+mn-cs"/>
              </a:defRPr>
            </a:lvl1pPr>
          </a:lstStyle>
          <a:p>
            <a:pPr>
              <a:defRPr/>
            </a:pPr>
            <a:endParaRPr lang="en-US" dirty="0">
              <a:solidFill>
                <a:srgbClr val="000000"/>
              </a:solidFill>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lgn="ctr">
              <a:defRPr/>
            </a:pPr>
            <a:endParaRPr lang="en-US" dirty="0">
              <a:solidFill>
                <a:srgbClr val="000000"/>
              </a:solidFill>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fld id="{B9D20AD3-D622-EC41-AF78-52EA093B16AC}"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535017066"/>
      </p:ext>
    </p:extLst>
  </p:cSld>
  <p:clrMap bg1="lt1" tx1="dk1" bg2="lt2" tx2="dk2" accent1="accent1" accent2="accent2" accent3="accent3" accent4="accent4" accent5="accent5" accent6="accent6" hlink="hlink" folHlink="folHlink"/>
  <p:sldLayoutIdLst>
    <p:sldLayoutId id="2147488467" r:id="rId1"/>
    <p:sldLayoutId id="2147488468" r:id="rId2"/>
    <p:sldLayoutId id="2147488469" r:id="rId3"/>
    <p:sldLayoutId id="2147488470" r:id="rId4"/>
    <p:sldLayoutId id="2147488471" r:id="rId5"/>
    <p:sldLayoutId id="2147488472" r:id="rId6"/>
    <p:sldLayoutId id="2147488473" r:id="rId7"/>
    <p:sldLayoutId id="2147488474" r:id="rId8"/>
    <p:sldLayoutId id="2147488475" r:id="rId9"/>
    <p:sldLayoutId id="2147488476" r:id="rId10"/>
    <p:sldLayoutId id="2147488477" r:id="rId11"/>
  </p:sldLayoutIdLst>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a:pPr eaLnBrk="0" hangingPunct="0">
                <a:defRPr/>
              </a:pPr>
              <a:t>‹#›</a:t>
            </a:fld>
            <a:endParaRPr lang="en-US"/>
          </a:p>
        </p:txBody>
      </p:sp>
    </p:spTree>
    <p:extLst>
      <p:ext uri="{BB962C8B-B14F-4D97-AF65-F5344CB8AC3E}">
        <p14:creationId xmlns:p14="http://schemas.microsoft.com/office/powerpoint/2010/main" val="1607079688"/>
      </p:ext>
    </p:extLst>
  </p:cSld>
  <p:clrMap bg1="lt1" tx1="dk1" bg2="lt2" tx2="dk2" accent1="accent1" accent2="accent2" accent3="accent3" accent4="accent4" accent5="accent5" accent6="accent6" hlink="hlink" folHlink="folHlink"/>
  <p:sldLayoutIdLst>
    <p:sldLayoutId id="2147488491" r:id="rId1"/>
    <p:sldLayoutId id="2147488492" r:id="rId2"/>
    <p:sldLayoutId id="2147488493" r:id="rId3"/>
    <p:sldLayoutId id="2147488494" r:id="rId4"/>
    <p:sldLayoutId id="2147488495" r:id="rId5"/>
    <p:sldLayoutId id="2147488496" r:id="rId6"/>
    <p:sldLayoutId id="2147488497" r:id="rId7"/>
    <p:sldLayoutId id="2147488498" r:id="rId8"/>
    <p:sldLayoutId id="2147488499" r:id="rId9"/>
    <p:sldLayoutId id="2147488500" r:id="rId10"/>
    <p:sldLayoutId id="2147488501" r:id="rId11"/>
    <p:sldLayoutId id="2147488502" r:id="rId12"/>
    <p:sldLayoutId id="2147488503"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314" name="Group 1026"/>
          <p:cNvGrpSpPr>
            <a:grpSpLocks/>
          </p:cNvGrpSpPr>
          <p:nvPr/>
        </p:nvGrpSpPr>
        <p:grpSpPr bwMode="auto">
          <a:xfrm>
            <a:off x="0" y="0"/>
            <a:ext cx="7242175" cy="1981200"/>
            <a:chOff x="0" y="0"/>
            <a:chExt cx="4562" cy="1248"/>
          </a:xfrm>
        </p:grpSpPr>
        <p:sp>
          <p:nvSpPr>
            <p:cNvPr id="286723" name="Freeform 1027"/>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imes New Roman" pitchFamily="26" charset="0"/>
                <a:ea typeface="+mn-ea"/>
                <a:cs typeface="+mn-cs"/>
              </a:endParaRPr>
            </a:p>
          </p:txBody>
        </p:sp>
        <p:sp>
          <p:nvSpPr>
            <p:cNvPr id="13321" name="Freeform 1028"/>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286725" name="Rectangle 1029"/>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26" name="Rectangle 1030"/>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6727" name="Rectangle 1031"/>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8" name="Rectangle 1032"/>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latin typeface="+mn-lt"/>
                <a:ea typeface="+mn-ea"/>
                <a:cs typeface="+mn-cs"/>
              </a:defRPr>
            </a:lvl1pPr>
          </a:lstStyle>
          <a:p>
            <a:pPr>
              <a:defRPr/>
            </a:pPr>
            <a:endParaRPr lang="en-US"/>
          </a:p>
        </p:txBody>
      </p:sp>
      <p:sp>
        <p:nvSpPr>
          <p:cNvPr id="286729" name="Rectangle 1033"/>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latin typeface="Tahoma" charset="0"/>
              </a:defRPr>
            </a:lvl1pPr>
          </a:lstStyle>
          <a:p>
            <a:pPr>
              <a:defRPr/>
            </a:pPr>
            <a:fld id="{603286B9-BA16-D44B-A175-1400DDE5093A}"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345" r:id="rId1"/>
    <p:sldLayoutId id="2147488182" r:id="rId2"/>
    <p:sldLayoutId id="2147488183" r:id="rId3"/>
    <p:sldLayoutId id="2147488184" r:id="rId4"/>
    <p:sldLayoutId id="2147488185" r:id="rId5"/>
    <p:sldLayoutId id="2147488186" r:id="rId6"/>
    <p:sldLayoutId id="2147488187" r:id="rId7"/>
    <p:sldLayoutId id="2147488188" r:id="rId8"/>
    <p:sldLayoutId id="2147488189" r:id="rId9"/>
    <p:sldLayoutId id="2147488190" r:id="rId10"/>
    <p:sldLayoutId id="2147488191"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6" charset="-52"/>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6"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26"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26"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26" charset="-128"/>
        </a:defRPr>
      </a:lvl5pPr>
      <a:lvl6pPr marL="25146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6pPr>
      <a:lvl7pPr marL="29718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7pPr>
      <a:lvl8pPr marL="34290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8pPr>
      <a:lvl9pPr marL="3886200" indent="-228600" algn="l" rtl="0" fontAlgn="base">
        <a:spcBef>
          <a:spcPct val="20000"/>
        </a:spcBef>
        <a:spcAft>
          <a:spcPct val="0"/>
        </a:spcAft>
        <a:buClr>
          <a:schemeClr val="hlink"/>
        </a:buClr>
        <a:buFont typeface="Wingdings" pitchFamily="26" charset="2"/>
        <a:buChar char="§"/>
        <a:defRPr sz="2000">
          <a:solidFill>
            <a:schemeClr val="tx1"/>
          </a:solidFill>
          <a:effectLst>
            <a:outerShdw blurRad="38100" dist="38100" dir="2700000" algn="tl">
              <a:srgbClr val="000000"/>
            </a:outerShdw>
          </a:effectLst>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10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717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sp>
        <p:nvSpPr>
          <p:cNvPr id="717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2"/>
                </a:solidFill>
                <a:latin typeface="Times New Roman" pitchFamily="26" charset="0"/>
                <a:ea typeface="+mn-ea"/>
                <a:cs typeface="+mn-cs"/>
              </a:defRPr>
            </a:lvl1pPr>
          </a:lstStyle>
          <a:p>
            <a:pPr>
              <a:defRPr/>
            </a:pPr>
            <a:endParaRPr lang="en-US">
              <a:solidFill>
                <a:srgbClr val="2A3D7A"/>
              </a:solidFill>
            </a:endParaRPr>
          </a:p>
        </p:txBody>
      </p:sp>
      <p:pic>
        <p:nvPicPr>
          <p:cNvPr id="1033" name="Picture 9" descr="anabnr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a:endParaRPr kumimoji="1" lang="en-US">
              <a:solidFill>
                <a:srgbClr val="5B5249"/>
              </a:solidFill>
            </a:endParaRPr>
          </a:p>
        </p:txBody>
      </p:sp>
      <p:sp>
        <p:nvSpPr>
          <p:cNvPr id="717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a:solidFill>
                  <a:schemeClr val="tx2"/>
                </a:solidFill>
              </a:defRPr>
            </a:lvl1pPr>
          </a:lstStyle>
          <a:p>
            <a:pPr>
              <a:defRPr/>
            </a:pPr>
            <a:fld id="{AE8FC753-32A8-904B-B20C-9CE3D3F722C2}" type="slidenum">
              <a:rPr lang="en-US">
                <a:solidFill>
                  <a:srgbClr val="2A3D7A"/>
                </a:solidFill>
              </a:rPr>
              <a:pPr>
                <a:defRPr/>
              </a:pPr>
              <a:t>‹#›</a:t>
            </a:fld>
            <a:endParaRPr lang="en-US" sz="1400">
              <a:solidFill>
                <a:srgbClr val="2A3D7A"/>
              </a:solidFill>
            </a:endParaRPr>
          </a:p>
        </p:txBody>
      </p:sp>
      <p:sp>
        <p:nvSpPr>
          <p:cNvPr id="10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46174901"/>
      </p:ext>
    </p:extLst>
  </p:cSld>
  <p:clrMap bg1="lt1" tx1="dk1" bg2="lt2" tx2="dk2" accent1="accent1" accent2="accent2" accent3="accent3" accent4="accent4" accent5="accent5" accent6="accent6" hlink="hlink" folHlink="folHlink"/>
  <p:sldLayoutIdLst>
    <p:sldLayoutId id="2147488505" r:id="rId1"/>
    <p:sldLayoutId id="2147488506" r:id="rId2"/>
    <p:sldLayoutId id="2147488507" r:id="rId3"/>
    <p:sldLayoutId id="2147488508" r:id="rId4"/>
    <p:sldLayoutId id="2147488509" r:id="rId5"/>
    <p:sldLayoutId id="2147488510" r:id="rId6"/>
    <p:sldLayoutId id="2147488511" r:id="rId7"/>
    <p:sldLayoutId id="2147488512" r:id="rId8"/>
    <p:sldLayoutId id="2147488513" r:id="rId9"/>
    <p:sldLayoutId id="2147488514" r:id="rId10"/>
    <p:sldLayoutId id="2147488515"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Arial" panose="020B0604020202020204" pitchFamily="34" charset="0"/>
        </a:defRPr>
      </a:lvl1pPr>
      <a:lvl2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26" charset="0"/>
        </a:defRPr>
      </a:lvl6pPr>
      <a:lvl7pPr marL="914400" algn="l" rtl="0" fontAlgn="base">
        <a:spcBef>
          <a:spcPct val="0"/>
        </a:spcBef>
        <a:spcAft>
          <a:spcPct val="0"/>
        </a:spcAft>
        <a:defRPr sz="4400">
          <a:solidFill>
            <a:schemeClr val="tx2"/>
          </a:solidFill>
          <a:latin typeface="Times New Roman" pitchFamily="26" charset="0"/>
        </a:defRPr>
      </a:lvl7pPr>
      <a:lvl8pPr marL="1371600" algn="l" rtl="0" fontAlgn="base">
        <a:spcBef>
          <a:spcPct val="0"/>
        </a:spcBef>
        <a:spcAft>
          <a:spcPct val="0"/>
        </a:spcAft>
        <a:defRPr sz="4400">
          <a:solidFill>
            <a:schemeClr val="tx2"/>
          </a:solidFill>
          <a:latin typeface="Times New Roman" pitchFamily="26" charset="0"/>
        </a:defRPr>
      </a:lvl8pPr>
      <a:lvl9pPr marL="1828800" algn="l" rtl="0" fontAlgn="base">
        <a:spcBef>
          <a:spcPct val="0"/>
        </a:spcBef>
        <a:spcAft>
          <a:spcPct val="0"/>
        </a:spcAft>
        <a:defRPr sz="4400">
          <a:solidFill>
            <a:schemeClr val="tx2"/>
          </a:solidFill>
          <a:latin typeface="Times New Roman" pitchFamily="26"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b="1" i="0">
          <a:solidFill>
            <a:schemeClr val="tx1"/>
          </a:solidFill>
          <a:latin typeface="Arial" panose="020B0604020202020204" pitchFamily="34" charset="0"/>
          <a:ea typeface="ＭＳ Ｐゴシック" charset="-128"/>
          <a:cs typeface="Arial" panose="020B0604020202020204" pitchFamily="34" charset="0"/>
        </a:defRPr>
      </a:lvl1pPr>
      <a:lvl2pPr marL="1027113" indent="-455613" algn="l" rtl="0" eaLnBrk="0" fontAlgn="base" hangingPunct="0">
        <a:spcBef>
          <a:spcPct val="20000"/>
        </a:spcBef>
        <a:spcAft>
          <a:spcPct val="0"/>
        </a:spcAft>
        <a:buClr>
          <a:schemeClr val="accent2"/>
        </a:buClr>
        <a:buSzPct val="75000"/>
        <a:buFont typeface="Wingdings" charset="0"/>
        <a:buChar char="n"/>
        <a:defRPr sz="2800" b="1" i="0">
          <a:solidFill>
            <a:schemeClr val="tx1"/>
          </a:solidFill>
          <a:latin typeface="Arial" panose="020B0604020202020204" pitchFamily="34" charset="0"/>
          <a:ea typeface="ＭＳ Ｐゴシック" pitchFamily="26" charset="-128"/>
          <a:cs typeface="Arial" panose="020B0604020202020204" pitchFamily="34" charset="0"/>
        </a:defRPr>
      </a:lvl2pPr>
      <a:lvl3pPr marL="1370013" indent="-228600" algn="l" rtl="0" eaLnBrk="0" fontAlgn="base" hangingPunct="0">
        <a:spcBef>
          <a:spcPct val="20000"/>
        </a:spcBef>
        <a:spcAft>
          <a:spcPct val="0"/>
        </a:spcAft>
        <a:buClr>
          <a:srgbClr val="666699"/>
        </a:buClr>
        <a:buSzPct val="70000"/>
        <a:buFont typeface="Wingdings" charset="0"/>
        <a:buChar char="n"/>
        <a:defRPr sz="2400" b="1" i="0">
          <a:solidFill>
            <a:schemeClr val="tx1"/>
          </a:solidFill>
          <a:latin typeface="Arial" panose="020B0604020202020204" pitchFamily="34" charset="0"/>
          <a:ea typeface="ＭＳ Ｐゴシック" pitchFamily="26" charset="-128"/>
          <a:cs typeface="Arial" panose="020B0604020202020204" pitchFamily="34" charset="0"/>
        </a:defRPr>
      </a:lvl3pPr>
      <a:lvl4pPr marL="1712913" indent="-228600" algn="l" rtl="0" eaLnBrk="0" fontAlgn="base" hangingPunct="0">
        <a:spcBef>
          <a:spcPct val="20000"/>
        </a:spcBef>
        <a:spcAft>
          <a:spcPct val="0"/>
        </a:spcAft>
        <a:buSzPct val="60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4pPr>
      <a:lvl5pPr marL="2057400" indent="-228600" algn="l" rtl="0" eaLnBrk="0" fontAlgn="base" hangingPunct="0">
        <a:spcBef>
          <a:spcPct val="20000"/>
        </a:spcBef>
        <a:spcAft>
          <a:spcPct val="0"/>
        </a:spcAft>
        <a:buClr>
          <a:schemeClr val="hlink"/>
        </a:buClr>
        <a:buSzPct val="55000"/>
        <a:buFont typeface="Wingdings" charset="0"/>
        <a:buChar char="n"/>
        <a:defRPr sz="2000" b="1" i="0">
          <a:solidFill>
            <a:schemeClr val="tx1"/>
          </a:solidFill>
          <a:latin typeface="Arial" panose="020B0604020202020204" pitchFamily="34" charset="0"/>
          <a:ea typeface="ＭＳ Ｐゴシック" pitchFamily="26" charset="-128"/>
          <a:cs typeface="Arial" panose="020B0604020202020204" pitchFamily="34" charset="0"/>
        </a:defRPr>
      </a:lvl5pPr>
      <a:lvl6pPr marL="25146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hlink"/>
        </a:buClr>
        <a:buSzPct val="55000"/>
        <a:buFont typeface="Wingdings" pitchFamily="26" charset="2"/>
        <a:buChar char="n"/>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1" i="0">
                <a:solidFill>
                  <a:srgbClr val="898989"/>
                </a:solidFill>
                <a:cs typeface="Arial" panose="020B0604020202020204" pitchFamily="34" charset="0"/>
              </a:defRPr>
            </a:lvl1pPr>
          </a:lstStyle>
          <a:p>
            <a:pPr>
              <a:defRPr/>
            </a:pPr>
            <a:fld id="{C16A198B-9034-4749-8A8D-B90A5F5B90A3}" type="datetimeFigureOut">
              <a:rPr lang="en-US" smtClean="0">
                <a:latin typeface="Calibri" charset="0"/>
              </a:rPr>
              <a:pPr>
                <a:defRPr/>
              </a:pPr>
              <a:t>3/14/24</a:t>
            </a:fld>
            <a:endParaRPr lang="en-US" dirty="0">
              <a:latin typeface="Calibri" charset="0"/>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1" i="0">
                <a:solidFill>
                  <a:srgbClr val="898989"/>
                </a:solidFill>
                <a:cs typeface="Arial" panose="020B0604020202020204" pitchFamily="34" charset="0"/>
              </a:defRPr>
            </a:lvl1pPr>
          </a:lstStyle>
          <a:p>
            <a:pPr>
              <a:defRPr/>
            </a:pPr>
            <a:fld id="{FA356419-7718-C74B-9C0F-E2D2C7D5AD85}" type="slidenum">
              <a:rPr lang="en-US" smtClean="0">
                <a:latin typeface="Calibri" charset="0"/>
              </a:rPr>
              <a:pPr>
                <a:defRPr/>
              </a:pPr>
              <a:t>‹#›</a:t>
            </a:fld>
            <a:endParaRPr lang="en-US" dirty="0">
              <a:latin typeface="Calibri" charset="0"/>
            </a:endParaRPr>
          </a:p>
        </p:txBody>
      </p:sp>
    </p:spTree>
    <p:extLst>
      <p:ext uri="{BB962C8B-B14F-4D97-AF65-F5344CB8AC3E}">
        <p14:creationId xmlns:p14="http://schemas.microsoft.com/office/powerpoint/2010/main" val="3899895475"/>
      </p:ext>
    </p:extLst>
  </p:cSld>
  <p:clrMap bg1="lt1" tx1="dk1" bg2="lt2" tx2="dk2" accent1="accent1" accent2="accent2" accent3="accent3" accent4="accent4" accent5="accent5" accent6="accent6" hlink="hlink" folHlink="folHlink"/>
  <p:sldLayoutIdLst>
    <p:sldLayoutId id="2147488517" r:id="rId1"/>
    <p:sldLayoutId id="2147488518" r:id="rId2"/>
    <p:sldLayoutId id="2147488519" r:id="rId3"/>
    <p:sldLayoutId id="2147488520" r:id="rId4"/>
    <p:sldLayoutId id="2147488521" r:id="rId5"/>
    <p:sldLayoutId id="2147488522" r:id="rId6"/>
    <p:sldLayoutId id="2147488523" r:id="rId7"/>
    <p:sldLayoutId id="2147488524" r:id="rId8"/>
    <p:sldLayoutId id="2147488525" r:id="rId9"/>
    <p:sldLayoutId id="2147488526" r:id="rId10"/>
    <p:sldLayoutId id="2147488527" r:id="rId11"/>
  </p:sldLayoutIdLst>
  <p:txStyles>
    <p:title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55338173"/>
      </p:ext>
    </p:extLst>
  </p:cSld>
  <p:clrMap bg1="lt1" tx1="dk1" bg2="lt2" tx2="dk2" accent1="accent1" accent2="accent2" accent3="accent3" accent4="accent4" accent5="accent5" accent6="accent6" hlink="hlink" folHlink="folHlink"/>
  <p:sldLayoutIdLst>
    <p:sldLayoutId id="2147488529" r:id="rId1"/>
    <p:sldLayoutId id="2147488530" r:id="rId2"/>
    <p:sldLayoutId id="2147488531" r:id="rId3"/>
    <p:sldLayoutId id="2147488532" r:id="rId4"/>
    <p:sldLayoutId id="2147488533" r:id="rId5"/>
    <p:sldLayoutId id="2147488534" r:id="rId6"/>
    <p:sldLayoutId id="2147488535" r:id="rId7"/>
    <p:sldLayoutId id="2147488536" r:id="rId8"/>
    <p:sldLayoutId id="2147488537" r:id="rId9"/>
    <p:sldLayoutId id="2147488538" r:id="rId10"/>
    <p:sldLayoutId id="2147488539" r:id="rId11"/>
    <p:sldLayoutId id="2147488540" r:id="rId12"/>
    <p:sldLayoutId id="2147488541"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ctr" anchorCtr="0" compatLnSpc="1">
            <a:prstTxWarp prst="textNoShape">
              <a:avLst/>
            </a:prstTxWarp>
          </a:bodyPr>
          <a:lstStyle/>
          <a:p>
            <a:pPr lvl="0"/>
            <a:r>
              <a:rPr lang="en-GB"/>
              <a:t>Click to edit Master title style</a:t>
            </a:r>
          </a:p>
        </p:txBody>
      </p:sp>
      <p:sp>
        <p:nvSpPr>
          <p:cNvPr id="25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376" tIns="45688" rIns="91376" bIns="45688"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400">
                <a:solidFill>
                  <a:srgbClr val="000000"/>
                </a:solidFill>
                <a:latin typeface="+mn-lt"/>
                <a:ea typeface="+mn-ea"/>
                <a:cs typeface="+mn-cs"/>
              </a:defRPr>
            </a:lvl1pPr>
          </a:lstStyle>
          <a:p>
            <a:pPr>
              <a:defRPr/>
            </a:pPr>
            <a:endParaRPr lang="en-GB"/>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400">
                <a:solidFill>
                  <a:srgbClr val="000000"/>
                </a:solidFill>
                <a:latin typeface="+mn-lt"/>
                <a:ea typeface="+mn-ea"/>
                <a:cs typeface="+mn-cs"/>
              </a:defRPr>
            </a:lvl1pPr>
          </a:lstStyle>
          <a:p>
            <a:pPr>
              <a:defRPr/>
            </a:pPr>
            <a:endParaRPr lang="en-GB"/>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400">
                <a:solidFill>
                  <a:srgbClr val="000000"/>
                </a:solidFill>
                <a:cs typeface="Times New Roman" charset="0"/>
              </a:defRPr>
            </a:lvl1pPr>
          </a:lstStyle>
          <a:p>
            <a:pPr>
              <a:defRPr/>
            </a:pPr>
            <a:fld id="{F3E0B065-6F85-1942-B475-8BA0555833B7}" type="slidenum">
              <a:rPr lang="en-GB"/>
              <a:pPr>
                <a:defRPr/>
              </a:pPr>
              <a:t>‹#›</a:t>
            </a:fld>
            <a:endParaRPr lang="en-GB"/>
          </a:p>
        </p:txBody>
      </p:sp>
    </p:spTree>
    <p:extLst>
      <p:ext uri="{BB962C8B-B14F-4D97-AF65-F5344CB8AC3E}">
        <p14:creationId xmlns:p14="http://schemas.microsoft.com/office/powerpoint/2010/main" val="1824896326"/>
      </p:ext>
    </p:extLst>
  </p:cSld>
  <p:clrMap bg1="lt1" tx1="dk1" bg2="lt2" tx2="dk2" accent1="accent1" accent2="accent2" accent3="accent3" accent4="accent4" accent5="accent5" accent6="accent6" hlink="hlink" folHlink="folHlink"/>
  <p:sldLayoutIdLst>
    <p:sldLayoutId id="2147488543"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Times New Roman" charset="0"/>
        </a:defRPr>
      </a:lvl5pPr>
      <a:lvl6pPr marL="45688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3758"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0639"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7517" algn="ctr" rtl="0" fontAlgn="base">
        <a:spcBef>
          <a:spcPct val="0"/>
        </a:spcBef>
        <a:spcAft>
          <a:spcPct val="0"/>
        </a:spcAft>
        <a:defRPr sz="4400">
          <a:solidFill>
            <a:schemeClr val="tx2"/>
          </a:solidFill>
          <a:latin typeface="Times New Roman" charset="0"/>
          <a:ea typeface="Times New Roman" charset="0"/>
          <a:cs typeface="Times New Roman" charset="0"/>
        </a:defRPr>
      </a:lvl9pPr>
    </p:titleStyle>
    <p:bodyStyle>
      <a:lvl1pPr marL="342659" indent="-342659"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428" indent="-285548" algn="l" rtl="0" eaLnBrk="0" fontAlgn="base" hangingPunct="0">
        <a:spcBef>
          <a:spcPct val="20000"/>
        </a:spcBef>
        <a:spcAft>
          <a:spcPct val="0"/>
        </a:spcAft>
        <a:buChar char="–"/>
        <a:defRPr sz="2800">
          <a:solidFill>
            <a:schemeClr val="tx1"/>
          </a:solidFill>
          <a:latin typeface="+mn-lt"/>
          <a:ea typeface="+mn-ea"/>
          <a:cs typeface="+mn-cs"/>
        </a:defRPr>
      </a:lvl2pPr>
      <a:lvl3pPr marL="1142199" indent="-228439" algn="l" rtl="0" eaLnBrk="0" fontAlgn="base" hangingPunct="0">
        <a:spcBef>
          <a:spcPct val="20000"/>
        </a:spcBef>
        <a:spcAft>
          <a:spcPct val="0"/>
        </a:spcAft>
        <a:buChar char="•"/>
        <a:defRPr sz="2400">
          <a:solidFill>
            <a:schemeClr val="tx1"/>
          </a:solidFill>
          <a:latin typeface="+mn-lt"/>
          <a:ea typeface="+mn-ea"/>
          <a:cs typeface="+mn-cs"/>
        </a:defRPr>
      </a:lvl3pPr>
      <a:lvl4pPr marL="1599077" indent="-228439" algn="l" rtl="0" eaLnBrk="0" fontAlgn="base" hangingPunct="0">
        <a:spcBef>
          <a:spcPct val="20000"/>
        </a:spcBef>
        <a:spcAft>
          <a:spcPct val="0"/>
        </a:spcAft>
        <a:buChar char="–"/>
        <a:defRPr sz="2000">
          <a:solidFill>
            <a:schemeClr val="tx1"/>
          </a:solidFill>
          <a:latin typeface="+mn-lt"/>
          <a:ea typeface="+mn-ea"/>
          <a:cs typeface="+mn-cs"/>
        </a:defRPr>
      </a:lvl4pPr>
      <a:lvl5pPr marL="2055957" indent="-228439" algn="l" rtl="0" eaLnBrk="0" fontAlgn="base" hangingPunct="0">
        <a:spcBef>
          <a:spcPct val="20000"/>
        </a:spcBef>
        <a:spcAft>
          <a:spcPct val="0"/>
        </a:spcAft>
        <a:buChar char="»"/>
        <a:defRPr sz="2000">
          <a:solidFill>
            <a:schemeClr val="tx1"/>
          </a:solidFill>
          <a:latin typeface="+mn-lt"/>
          <a:ea typeface="+mn-ea"/>
          <a:cs typeface="+mn-cs"/>
        </a:defRPr>
      </a:lvl5pPr>
      <a:lvl6pPr marL="2512836" indent="-228439" algn="l" rtl="0" fontAlgn="base">
        <a:spcBef>
          <a:spcPct val="20000"/>
        </a:spcBef>
        <a:spcAft>
          <a:spcPct val="0"/>
        </a:spcAft>
        <a:buChar char="»"/>
        <a:defRPr sz="2000">
          <a:solidFill>
            <a:schemeClr val="tx1"/>
          </a:solidFill>
          <a:latin typeface="+mn-lt"/>
          <a:ea typeface="+mn-ea"/>
          <a:cs typeface="+mn-cs"/>
        </a:defRPr>
      </a:lvl6pPr>
      <a:lvl7pPr marL="2969716" indent="-228439" algn="l" rtl="0" fontAlgn="base">
        <a:spcBef>
          <a:spcPct val="20000"/>
        </a:spcBef>
        <a:spcAft>
          <a:spcPct val="0"/>
        </a:spcAft>
        <a:buChar char="»"/>
        <a:defRPr sz="2000">
          <a:solidFill>
            <a:schemeClr val="tx1"/>
          </a:solidFill>
          <a:latin typeface="+mn-lt"/>
          <a:ea typeface="+mn-ea"/>
          <a:cs typeface="+mn-cs"/>
        </a:defRPr>
      </a:lvl7pPr>
      <a:lvl8pPr marL="3426595" indent="-228439" algn="l" rtl="0" fontAlgn="base">
        <a:spcBef>
          <a:spcPct val="20000"/>
        </a:spcBef>
        <a:spcAft>
          <a:spcPct val="0"/>
        </a:spcAft>
        <a:buChar char="»"/>
        <a:defRPr sz="2000">
          <a:solidFill>
            <a:schemeClr val="tx1"/>
          </a:solidFill>
          <a:latin typeface="+mn-lt"/>
          <a:ea typeface="+mn-ea"/>
          <a:cs typeface="+mn-cs"/>
        </a:defRPr>
      </a:lvl8pPr>
      <a:lvl9pPr marL="3883472" indent="-228439"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0EB2CE6-1F52-4D42-B5C3-39A8A8AADFE3}" type="datetimeFigureOut">
              <a:rPr lang="en-US" smtClean="0"/>
              <a:t>3/14/24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89BA5F3-DBB1-0F4C-B7F9-89DBBDB57F4A}" type="slidenum">
              <a:rPr lang="en-US" smtClean="0"/>
              <a:t>‹#›</a:t>
            </a:fld>
            <a:endParaRPr lang="en-US"/>
          </a:p>
        </p:txBody>
      </p:sp>
    </p:spTree>
    <p:extLst>
      <p:ext uri="{BB962C8B-B14F-4D97-AF65-F5344CB8AC3E}">
        <p14:creationId xmlns:p14="http://schemas.microsoft.com/office/powerpoint/2010/main" val="2360209793"/>
      </p:ext>
    </p:extLst>
  </p:cSld>
  <p:clrMap bg1="lt1" tx1="dk1" bg2="lt2" tx2="dk2" accent1="accent1" accent2="accent2" accent3="accent3" accent4="accent4" accent5="accent5" accent6="accent6" hlink="hlink" folHlink="folHlink"/>
  <p:sldLayoutIdLst>
    <p:sldLayoutId id="2147488558" r:id="rId1"/>
    <p:sldLayoutId id="2147488559" r:id="rId2"/>
    <p:sldLayoutId id="2147488560" r:id="rId3"/>
    <p:sldLayoutId id="2147488561" r:id="rId4"/>
    <p:sldLayoutId id="2147488562" r:id="rId5"/>
    <p:sldLayoutId id="2147488563" r:id="rId6"/>
    <p:sldLayoutId id="2147488564" r:id="rId7"/>
    <p:sldLayoutId id="2147488565" r:id="rId8"/>
    <p:sldLayoutId id="2147488566" r:id="rId9"/>
    <p:sldLayoutId id="2147488567" r:id="rId10"/>
    <p:sldLayoutId id="21474885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a:pPr>
                <a:defRPr/>
              </a:pPr>
              <a:t>‹#›</a:t>
            </a:fld>
            <a:endParaRPr lang="en-US"/>
          </a:p>
        </p:txBody>
      </p:sp>
    </p:spTree>
    <p:extLst>
      <p:ext uri="{BB962C8B-B14F-4D97-AF65-F5344CB8AC3E}">
        <p14:creationId xmlns:p14="http://schemas.microsoft.com/office/powerpoint/2010/main" val="603966207"/>
      </p:ext>
    </p:extLst>
  </p:cSld>
  <p:clrMap bg1="lt1" tx1="dk1" bg2="lt2" tx2="dk2" accent1="accent1" accent2="accent2" accent3="accent3" accent4="accent4" accent5="accent5" accent6="accent6" hlink="hlink" folHlink="folHlink"/>
  <p:sldLayoutIdLst>
    <p:sldLayoutId id="2147488570" r:id="rId1"/>
    <p:sldLayoutId id="2147488571" r:id="rId2"/>
    <p:sldLayoutId id="2147488572" r:id="rId3"/>
    <p:sldLayoutId id="2147488573" r:id="rId4"/>
    <p:sldLayoutId id="2147488574" r:id="rId5"/>
    <p:sldLayoutId id="2147488575" r:id="rId6"/>
    <p:sldLayoutId id="2147488576" r:id="rId7"/>
    <p:sldLayoutId id="2147488577" r:id="rId8"/>
    <p:sldLayoutId id="2147488578" r:id="rId9"/>
    <p:sldLayoutId id="2147488579" r:id="rId10"/>
    <p:sldLayoutId id="2147488580" r:id="rId11"/>
    <p:sldLayoutId id="2147488581" r:id="rId12"/>
    <p:sldLayoutId id="2147488582"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8839200" cy="6858000"/>
            <a:chOff x="0" y="0"/>
            <a:chExt cx="5568" cy="4320"/>
          </a:xfrm>
        </p:grpSpPr>
        <p:grpSp>
          <p:nvGrpSpPr>
            <p:cNvPr id="1032" name="Group 3"/>
            <p:cNvGrpSpPr>
              <a:grpSpLocks/>
            </p:cNvGrpSpPr>
            <p:nvPr userDrawn="1"/>
          </p:nvGrpSpPr>
          <p:grpSpPr bwMode="auto">
            <a:xfrm>
              <a:off x="0" y="0"/>
              <a:ext cx="3216" cy="3072"/>
              <a:chOff x="0" y="0"/>
              <a:chExt cx="2928" cy="2784"/>
            </a:xfrm>
          </p:grpSpPr>
          <p:sp>
            <p:nvSpPr>
              <p:cNvPr id="1045" name="Oval 4"/>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6" name="Oval 5"/>
              <p:cNvSpPr>
                <a:spLocks noChangeArrowheads="1"/>
              </p:cNvSpPr>
              <p:nvPr userDrawn="1"/>
            </p:nvSpPr>
            <p:spPr bwMode="auto">
              <a:xfrm>
                <a:off x="240" y="240"/>
                <a:ext cx="2445" cy="230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7" name="Oval 6"/>
              <p:cNvSpPr>
                <a:spLocks noChangeArrowheads="1"/>
              </p:cNvSpPr>
              <p:nvPr userDrawn="1"/>
            </p:nvSpPr>
            <p:spPr bwMode="auto">
              <a:xfrm>
                <a:off x="480" y="480"/>
                <a:ext cx="1968" cy="1822"/>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8" name="Oval 7"/>
              <p:cNvSpPr>
                <a:spLocks noChangeArrowheads="1"/>
              </p:cNvSpPr>
              <p:nvPr userDrawn="1"/>
            </p:nvSpPr>
            <p:spPr bwMode="auto">
              <a:xfrm>
                <a:off x="720" y="720"/>
                <a:ext cx="1488" cy="1349"/>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9" name="Oval 8"/>
              <p:cNvSpPr>
                <a:spLocks noChangeArrowheads="1"/>
              </p:cNvSpPr>
              <p:nvPr userDrawn="1"/>
            </p:nvSpPr>
            <p:spPr bwMode="auto">
              <a:xfrm>
                <a:off x="912" y="912"/>
                <a:ext cx="1103" cy="962"/>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3" name="Group 9"/>
            <p:cNvGrpSpPr>
              <a:grpSpLocks/>
            </p:cNvGrpSpPr>
            <p:nvPr userDrawn="1"/>
          </p:nvGrpSpPr>
          <p:grpSpPr bwMode="auto">
            <a:xfrm>
              <a:off x="2016" y="2016"/>
              <a:ext cx="2448" cy="2304"/>
              <a:chOff x="0" y="0"/>
              <a:chExt cx="2928" cy="2784"/>
            </a:xfrm>
          </p:grpSpPr>
          <p:sp>
            <p:nvSpPr>
              <p:cNvPr id="1040" name="Oval 10"/>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1" name="Oval 11"/>
              <p:cNvSpPr>
                <a:spLocks noChangeArrowheads="1"/>
              </p:cNvSpPr>
              <p:nvPr userDrawn="1"/>
            </p:nvSpPr>
            <p:spPr bwMode="auto">
              <a:xfrm>
                <a:off x="240" y="240"/>
                <a:ext cx="2447" cy="2303"/>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2" name="Oval 12"/>
              <p:cNvSpPr>
                <a:spLocks noChangeArrowheads="1"/>
              </p:cNvSpPr>
              <p:nvPr userDrawn="1"/>
            </p:nvSpPr>
            <p:spPr bwMode="auto">
              <a:xfrm>
                <a:off x="480" y="480"/>
                <a:ext cx="1970" cy="1826"/>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3" name="Oval 13"/>
              <p:cNvSpPr>
                <a:spLocks noChangeArrowheads="1"/>
              </p:cNvSpPr>
              <p:nvPr userDrawn="1"/>
            </p:nvSpPr>
            <p:spPr bwMode="auto">
              <a:xfrm>
                <a:off x="720" y="720"/>
                <a:ext cx="1488" cy="134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44" name="Oval 14"/>
              <p:cNvSpPr>
                <a:spLocks noChangeArrowheads="1"/>
              </p:cNvSpPr>
              <p:nvPr userDrawn="1"/>
            </p:nvSpPr>
            <p:spPr bwMode="auto">
              <a:xfrm>
                <a:off x="911" y="912"/>
                <a:ext cx="1105" cy="958"/>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nvGrpSpPr>
            <p:cNvPr id="1034" name="Group 15"/>
            <p:cNvGrpSpPr>
              <a:grpSpLocks/>
            </p:cNvGrpSpPr>
            <p:nvPr userDrawn="1"/>
          </p:nvGrpSpPr>
          <p:grpSpPr bwMode="auto">
            <a:xfrm>
              <a:off x="2832" y="96"/>
              <a:ext cx="2736" cy="2592"/>
              <a:chOff x="0" y="0"/>
              <a:chExt cx="2928" cy="2784"/>
            </a:xfrm>
          </p:grpSpPr>
          <p:sp>
            <p:nvSpPr>
              <p:cNvPr id="1035" name="Oval 16"/>
              <p:cNvSpPr>
                <a:spLocks noChangeArrowheads="1"/>
              </p:cNvSpPr>
              <p:nvPr userDrawn="1"/>
            </p:nvSpPr>
            <p:spPr bwMode="auto">
              <a:xfrm>
                <a:off x="0" y="0"/>
                <a:ext cx="2928" cy="278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6" name="Oval 17"/>
              <p:cNvSpPr>
                <a:spLocks noChangeArrowheads="1"/>
              </p:cNvSpPr>
              <p:nvPr userDrawn="1"/>
            </p:nvSpPr>
            <p:spPr bwMode="auto">
              <a:xfrm>
                <a:off x="240" y="240"/>
                <a:ext cx="2452" cy="2305"/>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7" name="Oval 18"/>
              <p:cNvSpPr>
                <a:spLocks noChangeArrowheads="1"/>
              </p:cNvSpPr>
              <p:nvPr userDrawn="1"/>
            </p:nvSpPr>
            <p:spPr bwMode="auto">
              <a:xfrm>
                <a:off x="481" y="480"/>
                <a:ext cx="1967" cy="1824"/>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8" name="Oval 19"/>
              <p:cNvSpPr>
                <a:spLocks noChangeArrowheads="1"/>
              </p:cNvSpPr>
              <p:nvPr userDrawn="1"/>
            </p:nvSpPr>
            <p:spPr bwMode="auto">
              <a:xfrm>
                <a:off x="720" y="720"/>
                <a:ext cx="1488" cy="1347"/>
              </a:xfrm>
              <a:prstGeom prst="ellipse">
                <a:avLst/>
              </a:pr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sp>
            <p:nvSpPr>
              <p:cNvPr id="1039" name="Oval 20"/>
              <p:cNvSpPr>
                <a:spLocks noChangeArrowheads="1"/>
              </p:cNvSpPr>
              <p:nvPr userDrawn="1"/>
            </p:nvSpPr>
            <p:spPr bwMode="auto">
              <a:xfrm>
                <a:off x="912" y="912"/>
                <a:ext cx="1104" cy="960"/>
              </a:xfrm>
              <a:prstGeom prst="ellipse">
                <a:avLst/>
              </a:prstGeom>
              <a:noFill/>
              <a:ln w="9525">
                <a:solidFill>
                  <a:schemeClr val="accent1"/>
                </a:solidFill>
                <a:prstDash val="sysDot"/>
                <a:round/>
                <a:headEnd/>
                <a:tailEnd/>
              </a:ln>
              <a:extLst>
                <a:ext uri="{909E8E84-426E-40dd-AFC4-6F175D3DCCD1}">
                  <a14:hiddenFill xmlns:a14="http://schemas.microsoft.com/office/drawing/2010/main" xmlns="">
                    <a:solidFill>
                      <a:srgbClr val="FFFFFF"/>
                    </a:solidFill>
                  </a14:hiddenFill>
                </a:ext>
              </a:extLst>
            </p:spPr>
            <p:txBody>
              <a:bodyPr wrap="none" anchor="ctr"/>
              <a:lstStyle/>
              <a:p>
                <a:pPr eaLnBrk="1" hangingPunct="1"/>
                <a:endParaRPr lang="en-US" sz="2400">
                  <a:solidFill>
                    <a:srgbClr val="EAEAEA"/>
                  </a:solidFill>
                  <a:latin typeface="Times New Roman" charset="0"/>
                </a:endParaRPr>
              </a:p>
            </p:txBody>
          </p:sp>
        </p:grpSp>
      </p:grpSp>
      <p:sp>
        <p:nvSpPr>
          <p:cNvPr id="1027" name="Rectangle 21"/>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8" name="Rectangle 22"/>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5799" name="Rectangle 23"/>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0" name="Rectangle 2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a:latin typeface="Times New Roman" pitchFamily="24" charset="0"/>
                <a:ea typeface="+mn-ea"/>
                <a:cs typeface="+mn-cs"/>
              </a:defRPr>
            </a:lvl1pPr>
          </a:lstStyle>
          <a:p>
            <a:pPr eaLnBrk="1" hangingPunct="1">
              <a:defRPr/>
            </a:pPr>
            <a:endParaRPr lang="en-US">
              <a:solidFill>
                <a:srgbClr val="EAEAEA"/>
              </a:solidFill>
            </a:endParaRPr>
          </a:p>
        </p:txBody>
      </p:sp>
      <p:sp>
        <p:nvSpPr>
          <p:cNvPr id="75801" name="Rectangle 25"/>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a:lvl1pPr>
          </a:lstStyle>
          <a:p>
            <a:pPr eaLnBrk="1" hangingPunct="1">
              <a:defRPr/>
            </a:pPr>
            <a:fld id="{938CEE94-DBD3-484C-AEAC-BC368BDC4034}" type="slidenum">
              <a:rPr lang="en-US">
                <a:solidFill>
                  <a:srgbClr val="EAEAEA"/>
                </a:solidFill>
                <a:latin typeface="Times New Roman" charset="0"/>
              </a:rPr>
              <a:pPr eaLnBrk="1" hangingPunct="1">
                <a:defRPr/>
              </a:pPr>
              <a:t>‹#›</a:t>
            </a:fld>
            <a:endParaRPr lang="en-US">
              <a:solidFill>
                <a:srgbClr val="EAEAEA"/>
              </a:solidFill>
              <a:latin typeface="Times New Roman" charset="0"/>
            </a:endParaRPr>
          </a:p>
        </p:txBody>
      </p:sp>
    </p:spTree>
    <p:extLst>
      <p:ext uri="{BB962C8B-B14F-4D97-AF65-F5344CB8AC3E}">
        <p14:creationId xmlns:p14="http://schemas.microsoft.com/office/powerpoint/2010/main" val="1076134200"/>
      </p:ext>
    </p:extLst>
  </p:cSld>
  <p:clrMap bg1="dk2" tx1="lt1" bg2="dk1" tx2="lt2" accent1="accent1" accent2="accent2" accent3="accent3" accent4="accent4" accent5="accent5" accent6="accent6" hlink="hlink" folHlink="folHlink"/>
  <p:sldLayoutIdLst>
    <p:sldLayoutId id="2147488584" r:id="rId1"/>
    <p:sldLayoutId id="2147488585" r:id="rId2"/>
    <p:sldLayoutId id="2147488586" r:id="rId3"/>
    <p:sldLayoutId id="2147488587" r:id="rId4"/>
    <p:sldLayoutId id="2147488588" r:id="rId5"/>
    <p:sldLayoutId id="2147488589" r:id="rId6"/>
    <p:sldLayoutId id="2147488590" r:id="rId7"/>
    <p:sldLayoutId id="2147488591" r:id="rId8"/>
    <p:sldLayoutId id="2147488592" r:id="rId9"/>
    <p:sldLayoutId id="2147488593" r:id="rId10"/>
    <p:sldLayoutId id="2147488594" r:id="rId11"/>
    <p:sldLayoutId id="2147488595" r:id="rId12"/>
  </p:sldLayoutIdLst>
  <p:txStyles>
    <p:titleStyle>
      <a:lvl1pPr algn="ctr" rtl="0" eaLnBrk="0" fontAlgn="base" hangingPunct="0">
        <a:spcBef>
          <a:spcPct val="0"/>
        </a:spcBef>
        <a:spcAft>
          <a:spcPct val="0"/>
        </a:spcAft>
        <a:defRPr sz="4000" b="1" i="0">
          <a:solidFill>
            <a:schemeClr val="tx2"/>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2pPr>
      <a:lvl3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3pPr>
      <a:lvl4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4pPr>
      <a:lvl5pPr algn="ctr" rtl="0" eaLnBrk="0" fontAlgn="base" hangingPunct="0">
        <a:spcBef>
          <a:spcPct val="0"/>
        </a:spcBef>
        <a:spcAft>
          <a:spcPct val="0"/>
        </a:spcAft>
        <a:defRPr sz="4000" b="1">
          <a:solidFill>
            <a:schemeClr val="tx2"/>
          </a:solidFill>
          <a:latin typeface="Arial" charset="0"/>
          <a:ea typeface="ＭＳ Ｐゴシック" pitchFamily="24" charset="-128"/>
          <a:cs typeface="ＭＳ Ｐゴシック" pitchFamily="24"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accent2"/>
        </a:buClr>
        <a:buSzPct val="11000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24" charset="-128"/>
          <a:cs typeface="Arial" panose="020B0604020202020204" pitchFamily="34" charset="0"/>
        </a:defRPr>
      </a:lvl1pPr>
      <a:lvl2pPr marL="742950" indent="-285750" algn="l" rtl="0" eaLnBrk="0" fontAlgn="base" hangingPunct="0">
        <a:spcBef>
          <a:spcPct val="20000"/>
        </a:spcBef>
        <a:spcAft>
          <a:spcPct val="0"/>
        </a:spcAft>
        <a:buClr>
          <a:schemeClr val="hlink"/>
        </a:buClr>
        <a:buSzPct val="11000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pitchFamily="-111" charset="-128"/>
          <a:cs typeface="Arial" panose="020B0604020202020204" pitchFamily="34" charset="0"/>
        </a:defRPr>
      </a:lvl2pPr>
      <a:lvl3pPr marL="1143000" indent="-228600" algn="l" rtl="0" eaLnBrk="0" fontAlgn="base" hangingPunct="0">
        <a:spcBef>
          <a:spcPct val="20000"/>
        </a:spcBef>
        <a:spcAft>
          <a:spcPct val="0"/>
        </a:spcAft>
        <a:buClr>
          <a:schemeClr val="folHlink"/>
        </a:buClr>
        <a:buSzPct val="11000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3pPr>
      <a:lvl4pPr marL="1600200" indent="-228600" algn="l" rtl="0" eaLnBrk="0" fontAlgn="base" hangingPunct="0">
        <a:spcBef>
          <a:spcPct val="20000"/>
        </a:spcBef>
        <a:spcAft>
          <a:spcPct val="0"/>
        </a:spcAft>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lr>
          <a:schemeClr val="tx1"/>
        </a:buClr>
        <a:buChar char="•"/>
        <a:defRPr b="1" i="0">
          <a:solidFill>
            <a:schemeClr val="tx1"/>
          </a:solidFill>
          <a:effectLst>
            <a:outerShdw blurRad="38100" dist="38100" dir="2700000" algn="tl">
              <a:srgbClr val="000000">
                <a:alpha val="43137"/>
              </a:srgbClr>
            </a:outerShdw>
          </a:effectLst>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sp>
        <p:nvSpPr>
          <p:cNvPr id="51202" name="Freeform 2"/>
          <p:cNvSpPr>
            <a:spLocks/>
          </p:cNvSpPr>
          <p:nvPr/>
        </p:nvSpPr>
        <p:spPr bwMode="auto">
          <a:xfrm>
            <a:off x="-23813" y="1763713"/>
            <a:ext cx="6899276" cy="171450"/>
          </a:xfrm>
          <a:custGeom>
            <a:avLst/>
            <a:gdLst>
              <a:gd name="T0" fmla="*/ 2147483647 w 4346"/>
              <a:gd name="T1" fmla="*/ 2147483647 h 108"/>
              <a:gd name="T2" fmla="*/ 2147483647 w 4346"/>
              <a:gd name="T3" fmla="*/ 2147483647 h 108"/>
              <a:gd name="T4" fmla="*/ 2147483647 w 4346"/>
              <a:gd name="T5" fmla="*/ 2147483647 h 108"/>
              <a:gd name="T6" fmla="*/ 2147483647 w 4346"/>
              <a:gd name="T7" fmla="*/ 2147483647 h 108"/>
              <a:gd name="T8" fmla="*/ 2147483647 w 4346"/>
              <a:gd name="T9" fmla="*/ 2147483647 h 108"/>
              <a:gd name="T10" fmla="*/ 2147483647 w 4346"/>
              <a:gd name="T11" fmla="*/ 2147483647 h 108"/>
              <a:gd name="T12" fmla="*/ 2147483647 w 4346"/>
              <a:gd name="T13" fmla="*/ 2147483647 h 108"/>
              <a:gd name="T14" fmla="*/ 2147483647 w 4346"/>
              <a:gd name="T15" fmla="*/ 2147483647 h 108"/>
              <a:gd name="T16" fmla="*/ 2147483647 w 4346"/>
              <a:gd name="T17" fmla="*/ 2147483647 h 108"/>
              <a:gd name="T18" fmla="*/ 2147483647 w 4346"/>
              <a:gd name="T19" fmla="*/ 2147483647 h 108"/>
              <a:gd name="T20" fmla="*/ 2147483647 w 4346"/>
              <a:gd name="T21" fmla="*/ 2147483647 h 108"/>
              <a:gd name="T22" fmla="*/ 2147483647 w 4346"/>
              <a:gd name="T23" fmla="*/ 2147483647 h 108"/>
              <a:gd name="T24" fmla="*/ 2147483647 w 4346"/>
              <a:gd name="T25" fmla="*/ 2147483647 h 108"/>
              <a:gd name="T26" fmla="*/ 0 w 4346"/>
              <a:gd name="T27" fmla="*/ 2147483647 h 108"/>
              <a:gd name="T28" fmla="*/ 2147483647 w 4346"/>
              <a:gd name="T29" fmla="*/ 2147483647 h 108"/>
              <a:gd name="T30" fmla="*/ 2147483647 w 4346"/>
              <a:gd name="T31" fmla="*/ 2147483647 h 108"/>
              <a:gd name="T32" fmla="*/ 2147483647 w 4346"/>
              <a:gd name="T33" fmla="*/ 2147483647 h 108"/>
              <a:gd name="T34" fmla="*/ 2147483647 w 4346"/>
              <a:gd name="T35" fmla="*/ 2147483647 h 108"/>
              <a:gd name="T36" fmla="*/ 2147483647 w 4346"/>
              <a:gd name="T37" fmla="*/ 2147483647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51203" name="Freeform 3"/>
          <p:cNvSpPr>
            <a:spLocks/>
          </p:cNvSpPr>
          <p:nvPr/>
        </p:nvSpPr>
        <p:spPr bwMode="auto">
          <a:xfrm>
            <a:off x="198438" y="152400"/>
            <a:ext cx="715962" cy="6400800"/>
          </a:xfrm>
          <a:custGeom>
            <a:avLst/>
            <a:gdLst>
              <a:gd name="T0" fmla="*/ 2147483647 w 883"/>
              <a:gd name="T1" fmla="*/ 2147483647 h 4115"/>
              <a:gd name="T2" fmla="*/ 2147483647 w 883"/>
              <a:gd name="T3" fmla="*/ 2147483647 h 4115"/>
              <a:gd name="T4" fmla="*/ 2147483647 w 883"/>
              <a:gd name="T5" fmla="*/ 2147483647 h 4115"/>
              <a:gd name="T6" fmla="*/ 2147483647 w 883"/>
              <a:gd name="T7" fmla="*/ 2147483647 h 4115"/>
              <a:gd name="T8" fmla="*/ 2147483647 w 883"/>
              <a:gd name="T9" fmla="*/ 2147483647 h 4115"/>
              <a:gd name="T10" fmla="*/ 2147483647 w 883"/>
              <a:gd name="T11" fmla="*/ 2147483647 h 4115"/>
              <a:gd name="T12" fmla="*/ 2147483647 w 883"/>
              <a:gd name="T13" fmla="*/ 2147483647 h 4115"/>
              <a:gd name="T14" fmla="*/ 2147483647 w 883"/>
              <a:gd name="T15" fmla="*/ 2147483647 h 4115"/>
              <a:gd name="T16" fmla="*/ 2147483647 w 883"/>
              <a:gd name="T17" fmla="*/ 2147483647 h 4115"/>
              <a:gd name="T18" fmla="*/ 2147483647 w 883"/>
              <a:gd name="T19" fmla="*/ 2147483647 h 4115"/>
              <a:gd name="T20" fmla="*/ 2147483647 w 883"/>
              <a:gd name="T21" fmla="*/ 2147483647 h 4115"/>
              <a:gd name="T22" fmla="*/ 2147483647 w 883"/>
              <a:gd name="T23" fmla="*/ 2147483647 h 4115"/>
              <a:gd name="T24" fmla="*/ 2147483647 w 883"/>
              <a:gd name="T25" fmla="*/ 2147483647 h 4115"/>
              <a:gd name="T26" fmla="*/ 2147483647 w 883"/>
              <a:gd name="T27" fmla="*/ 2147483647 h 4115"/>
              <a:gd name="T28" fmla="*/ 2147483647 w 883"/>
              <a:gd name="T29" fmla="*/ 2147483647 h 4115"/>
              <a:gd name="T30" fmla="*/ 2147483647 w 883"/>
              <a:gd name="T31" fmla="*/ 2147483647 h 4115"/>
              <a:gd name="T32" fmla="*/ 2147483647 w 883"/>
              <a:gd name="T33" fmla="*/ 2147483647 h 4115"/>
              <a:gd name="T34" fmla="*/ 2147483647 w 883"/>
              <a:gd name="T35" fmla="*/ 2147483647 h 4115"/>
              <a:gd name="T36" fmla="*/ 2147483647 w 883"/>
              <a:gd name="T37" fmla="*/ 2147483647 h 4115"/>
              <a:gd name="T38" fmla="*/ 2147483647 w 883"/>
              <a:gd name="T39" fmla="*/ 2147483647 h 4115"/>
              <a:gd name="T40" fmla="*/ 2147483647 w 883"/>
              <a:gd name="T41" fmla="*/ 2147483647 h 4115"/>
              <a:gd name="T42" fmla="*/ 2147483647 w 883"/>
              <a:gd name="T43" fmla="*/ 2147483647 h 4115"/>
              <a:gd name="T44" fmla="*/ 2147483647 w 883"/>
              <a:gd name="T45" fmla="*/ 2147483647 h 4115"/>
              <a:gd name="T46" fmla="*/ 2147483647 w 883"/>
              <a:gd name="T47" fmla="*/ 2147483647 h 4115"/>
              <a:gd name="T48" fmla="*/ 2147483647 w 883"/>
              <a:gd name="T49" fmla="*/ 2147483647 h 4115"/>
              <a:gd name="T50" fmla="*/ 2147483647 w 883"/>
              <a:gd name="T51" fmla="*/ 2147483647 h 4115"/>
              <a:gd name="T52" fmla="*/ 2147483647 w 883"/>
              <a:gd name="T53" fmla="*/ 2147483647 h 4115"/>
              <a:gd name="T54" fmla="*/ 2147483647 w 883"/>
              <a:gd name="T55" fmla="*/ 2147483647 h 4115"/>
              <a:gd name="T56" fmla="*/ 2147483647 w 883"/>
              <a:gd name="T57" fmla="*/ 2147483647 h 4115"/>
              <a:gd name="T58" fmla="*/ 2147483647 w 883"/>
              <a:gd name="T59" fmla="*/ 2147483647 h 4115"/>
              <a:gd name="T60" fmla="*/ 2147483647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endParaRPr lang="en-US" dirty="0"/>
          </a:p>
        </p:txBody>
      </p:sp>
      <p:sp>
        <p:nvSpPr>
          <p:cNvPr id="51204" name="Freeform 4"/>
          <p:cNvSpPr>
            <a:spLocks/>
          </p:cNvSpPr>
          <p:nvPr/>
        </p:nvSpPr>
        <p:spPr bwMode="invGray">
          <a:xfrm>
            <a:off x="323850" y="1157288"/>
            <a:ext cx="152400" cy="914400"/>
          </a:xfrm>
          <a:custGeom>
            <a:avLst/>
            <a:gdLst>
              <a:gd name="T0" fmla="*/ 2147483647 w 110"/>
              <a:gd name="T1" fmla="*/ 0 h 842"/>
              <a:gd name="T2" fmla="*/ 2147483647 w 110"/>
              <a:gd name="T3" fmla="*/ 2147483647 h 842"/>
              <a:gd name="T4" fmla="*/ 2147483647 w 110"/>
              <a:gd name="T5" fmla="*/ 2147483647 h 842"/>
              <a:gd name="T6" fmla="*/ 2147483647 w 110"/>
              <a:gd name="T7" fmla="*/ 2147483647 h 842"/>
              <a:gd name="T8" fmla="*/ 2147483647 w 110"/>
              <a:gd name="T9" fmla="*/ 2147483647 h 842"/>
              <a:gd name="T10" fmla="*/ 2147483647 w 110"/>
              <a:gd name="T11" fmla="*/ 2147483647 h 842"/>
              <a:gd name="T12" fmla="*/ 2147483647 w 110"/>
              <a:gd name="T13" fmla="*/ 2147483647 h 842"/>
              <a:gd name="T14" fmla="*/ 2147483647 w 110"/>
              <a:gd name="T15" fmla="*/ 2147483647 h 842"/>
              <a:gd name="T16" fmla="*/ 2147483647 w 110"/>
              <a:gd name="T17" fmla="*/ 2147483647 h 842"/>
              <a:gd name="T18" fmla="*/ 0 w 110"/>
              <a:gd name="T19" fmla="*/ 2147483647 h 842"/>
              <a:gd name="T20" fmla="*/ 2147483647 w 110"/>
              <a:gd name="T21" fmla="*/ 2147483647 h 842"/>
              <a:gd name="T22" fmla="*/ 2147483647 w 110"/>
              <a:gd name="T23" fmla="*/ 2147483647 h 842"/>
              <a:gd name="T24" fmla="*/ 214748364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p>
        </p:txBody>
      </p:sp>
      <p:sp>
        <p:nvSpPr>
          <p:cNvPr id="51205" name="Rectangle 5"/>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51206" name="Rectangle 6"/>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9" name="Rectangle 7"/>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solidFill>
                  <a:schemeClr val="tx1"/>
                </a:solidFill>
                <a:latin typeface="+mn-lt"/>
                <a:ea typeface="+mn-ea"/>
                <a:cs typeface="+mn-cs"/>
              </a:defRPr>
            </a:lvl1pPr>
          </a:lstStyle>
          <a:p>
            <a:pPr>
              <a:defRPr/>
            </a:pPr>
            <a:endParaRPr lang="en-US" dirty="0"/>
          </a:p>
        </p:txBody>
      </p:sp>
      <p:sp>
        <p:nvSpPr>
          <p:cNvPr id="33800" name="Rectangle 8"/>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chemeClr val="tx1"/>
                </a:solidFill>
                <a:latin typeface="+mn-lt"/>
                <a:ea typeface="+mn-ea"/>
                <a:cs typeface="+mn-cs"/>
              </a:defRPr>
            </a:lvl1pPr>
          </a:lstStyle>
          <a:p>
            <a:pPr>
              <a:defRPr/>
            </a:pPr>
            <a:endParaRPr lang="en-US" dirty="0"/>
          </a:p>
        </p:txBody>
      </p:sp>
      <p:sp>
        <p:nvSpPr>
          <p:cNvPr id="33801" name="Rectangle 9"/>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chemeClr val="tx1"/>
                </a:solidFill>
                <a:latin typeface="Comic Sans MS" charset="0"/>
              </a:defRPr>
            </a:lvl1pPr>
          </a:lstStyle>
          <a:p>
            <a:pPr>
              <a:defRPr/>
            </a:pPr>
            <a:fld id="{009F7E4D-9E2A-0243-9D6B-3C450602AD42}" type="slidenum">
              <a:rPr lang="en-US"/>
              <a:pPr>
                <a:defRPr/>
              </a:pPr>
              <a:t>‹#›</a:t>
            </a:fld>
            <a:endParaRPr lang="en-US" dirty="0"/>
          </a:p>
        </p:txBody>
      </p:sp>
    </p:spTree>
    <p:extLst>
      <p:ext uri="{BB962C8B-B14F-4D97-AF65-F5344CB8AC3E}">
        <p14:creationId xmlns:p14="http://schemas.microsoft.com/office/powerpoint/2010/main" val="900252497"/>
      </p:ext>
    </p:extLst>
  </p:cSld>
  <p:clrMap bg1="lt1" tx1="dk1" bg2="lt2" tx2="dk2" accent1="accent1" accent2="accent2" accent3="accent3" accent4="accent4" accent5="accent5" accent6="accent6" hlink="hlink" folHlink="folHlink"/>
  <p:sldLayoutIdLst>
    <p:sldLayoutId id="2147488599" r:id="rId1"/>
    <p:sldLayoutId id="2147488600" r:id="rId2"/>
    <p:sldLayoutId id="2147488601" r:id="rId3"/>
    <p:sldLayoutId id="2147488602" r:id="rId4"/>
    <p:sldLayoutId id="2147488603" r:id="rId5"/>
    <p:sldLayoutId id="2147488604" r:id="rId6"/>
    <p:sldLayoutId id="2147488605" r:id="rId7"/>
    <p:sldLayoutId id="2147488606" r:id="rId8"/>
    <p:sldLayoutId id="2147488607" r:id="rId9"/>
    <p:sldLayoutId id="2147488608" r:id="rId10"/>
    <p:sldLayoutId id="2147488609"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solidFill>
                  <a:schemeClr val="tx1"/>
                </a:solidFill>
                <a:latin typeface="Arial" panose="020B0604020202020204" pitchFamily="34" charset="0"/>
                <a:ea typeface="+mn-ea"/>
                <a:cs typeface="+mn-cs"/>
              </a:defRPr>
            </a:lvl1pPr>
          </a:lstStyle>
          <a:p>
            <a:pPr>
              <a:defRPr/>
            </a:pPr>
            <a:endParaRPr lang="en-US" dirty="0"/>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defRPr>
            </a:lvl1pPr>
          </a:lstStyle>
          <a:p>
            <a:pPr>
              <a:defRPr/>
            </a:pPr>
            <a:fld id="{F7381B6D-9B86-EA42-8D99-657DFE49BEFE}" type="slidenum">
              <a:rPr lang="en-US"/>
              <a:pPr>
                <a:defRPr/>
              </a:pPr>
              <a:t>‹#›</a:t>
            </a:fld>
            <a:endParaRPr lang="en-US" dirty="0"/>
          </a:p>
        </p:txBody>
      </p:sp>
    </p:spTree>
    <p:extLst>
      <p:ext uri="{BB962C8B-B14F-4D97-AF65-F5344CB8AC3E}">
        <p14:creationId xmlns:p14="http://schemas.microsoft.com/office/powerpoint/2010/main" val="2979669014"/>
      </p:ext>
    </p:extLst>
  </p:cSld>
  <p:clrMap bg1="lt1" tx1="dk1" bg2="lt2" tx2="dk2" accent1="accent1" accent2="accent2" accent3="accent3" accent4="accent4" accent5="accent5" accent6="accent6" hlink="hlink" folHlink="folHlink"/>
  <p:sldLayoutIdLst>
    <p:sldLayoutId id="2147488611" r:id="rId1"/>
    <p:sldLayoutId id="2147488612" r:id="rId2"/>
    <p:sldLayoutId id="2147488613" r:id="rId3"/>
    <p:sldLayoutId id="2147488614" r:id="rId4"/>
    <p:sldLayoutId id="2147488615" r:id="rId5"/>
    <p:sldLayoutId id="2147488616" r:id="rId6"/>
    <p:sldLayoutId id="2147488617" r:id="rId7"/>
    <p:sldLayoutId id="2147488618" r:id="rId8"/>
    <p:sldLayoutId id="2147488619" r:id="rId9"/>
    <p:sldLayoutId id="2147488620" r:id="rId10"/>
    <p:sldLayoutId id="214748862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1"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111"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3490"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3491"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17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solidFill>
                  <a:schemeClr val="tx1"/>
                </a:solidFill>
                <a:latin typeface="Arial" panose="020B0604020202020204" pitchFamily="34" charset="0"/>
                <a:ea typeface="+mn-ea"/>
                <a:cs typeface="+mn-cs"/>
              </a:defRPr>
            </a:lvl1pPr>
          </a:lstStyle>
          <a:p>
            <a:pPr>
              <a:defRPr/>
            </a:pPr>
            <a:endParaRPr lang="en-US" dirty="0"/>
          </a:p>
        </p:txBody>
      </p:sp>
      <p:sp>
        <p:nvSpPr>
          <p:cNvPr id="317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chemeClr val="tx1"/>
                </a:solidFill>
                <a:ea typeface="Osaka" charset="0"/>
                <a:cs typeface="Osaka" charset="0"/>
              </a:defRPr>
            </a:lvl1pPr>
          </a:lstStyle>
          <a:p>
            <a:pPr>
              <a:defRPr/>
            </a:pPr>
            <a:fld id="{9A5F5C15-D590-5447-BDB4-880693D3692F}" type="slidenum">
              <a:rPr lang="en-US"/>
              <a:pPr>
                <a:defRPr/>
              </a:pPr>
              <a:t>‹#›</a:t>
            </a:fld>
            <a:endParaRPr lang="en-US" dirty="0"/>
          </a:p>
        </p:txBody>
      </p:sp>
    </p:spTree>
    <p:extLst>
      <p:ext uri="{BB962C8B-B14F-4D97-AF65-F5344CB8AC3E}">
        <p14:creationId xmlns:p14="http://schemas.microsoft.com/office/powerpoint/2010/main" val="1043067230"/>
      </p:ext>
    </p:extLst>
  </p:cSld>
  <p:clrMap bg1="lt1" tx1="dk1" bg2="lt2" tx2="dk2" accent1="accent1" accent2="accent2" accent3="accent3" accent4="accent4" accent5="accent5" accent6="accent6" hlink="hlink" folHlink="folHlink"/>
  <p:sldLayoutIdLst>
    <p:sldLayoutId id="2147488623" r:id="rId1"/>
    <p:sldLayoutId id="2147488624" r:id="rId2"/>
    <p:sldLayoutId id="2147488625" r:id="rId3"/>
    <p:sldLayoutId id="2147488626" r:id="rId4"/>
    <p:sldLayoutId id="2147488627" r:id="rId5"/>
    <p:sldLayoutId id="2147488628" r:id="rId6"/>
    <p:sldLayoutId id="2147488629" r:id="rId7"/>
    <p:sldLayoutId id="2147488630" r:id="rId8"/>
    <p:sldLayoutId id="2147488631" r:id="rId9"/>
    <p:sldLayoutId id="2147488632" r:id="rId10"/>
    <p:sldLayoutId id="21474886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62146" name="Rectangle 1026"/>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2147" name="Rectangle 1027"/>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a:outerShdw blurRad="38100" dist="25399"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4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26214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26215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12700" dir="2700000" algn="ctr" rotWithShape="0">
              <a:srgbClr val="FFFFFF">
                <a:alpha val="99962"/>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ahoma" charset="0"/>
              </a:defRPr>
            </a:lvl1pPr>
          </a:lstStyle>
          <a:p>
            <a:pPr>
              <a:defRPr/>
            </a:pPr>
            <a:fld id="{8897A673-24D9-0443-9EC8-01C0EBB8EC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8192" r:id="rId1"/>
    <p:sldLayoutId id="2147488193" r:id="rId2"/>
    <p:sldLayoutId id="2147488194" r:id="rId3"/>
    <p:sldLayoutId id="2147488195" r:id="rId4"/>
    <p:sldLayoutId id="2147488196" r:id="rId5"/>
    <p:sldLayoutId id="2147488197" r:id="rId6"/>
    <p:sldLayoutId id="2147488198" r:id="rId7"/>
    <p:sldLayoutId id="2147488199" r:id="rId8"/>
    <p:sldLayoutId id="2147488200" r:id="rId9"/>
    <p:sldLayoutId id="2147488201" r:id="rId10"/>
    <p:sldLayoutId id="2147488202" r:id="rId11"/>
  </p:sldLayoutIdLst>
  <p:hf sldNum="0" hdr="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Tahoma" pitchFamily="26" charset="-52"/>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SzPct val="90000"/>
        <a:buFont typeface="Wingdings" charset="0"/>
        <a:buChar char="Ø"/>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90000"/>
        <a:buFont typeface="Wingdings" charset="0"/>
        <a:buChar char="Ø"/>
        <a:defRPr sz="2800">
          <a:solidFill>
            <a:schemeClr val="tx1"/>
          </a:solidFill>
          <a:latin typeface="+mn-lt"/>
          <a:ea typeface="+mn-ea"/>
        </a:defRPr>
      </a:lvl2pPr>
      <a:lvl3pPr marL="1143000" indent="-228600" algn="l" rtl="0" eaLnBrk="0" fontAlgn="base" hangingPunct="0">
        <a:spcBef>
          <a:spcPct val="20000"/>
        </a:spcBef>
        <a:spcAft>
          <a:spcPct val="0"/>
        </a:spcAft>
        <a:buSzPct val="90000"/>
        <a:buFont typeface="Wingdings" charset="0"/>
        <a:buChar char="Ø"/>
        <a:defRPr sz="2400">
          <a:solidFill>
            <a:schemeClr val="tx1"/>
          </a:solidFill>
          <a:latin typeface="+mn-lt"/>
          <a:ea typeface="+mn-ea"/>
        </a:defRPr>
      </a:lvl3pPr>
      <a:lvl4pPr marL="16002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4pPr>
      <a:lvl5pPr marL="2057400" indent="-228600" algn="l" rtl="0" eaLnBrk="0" fontAlgn="base" hangingPunct="0">
        <a:spcBef>
          <a:spcPct val="20000"/>
        </a:spcBef>
        <a:spcAft>
          <a:spcPct val="0"/>
        </a:spcAft>
        <a:buSzPct val="90000"/>
        <a:buFont typeface="Wingdings" charset="0"/>
        <a:buChar char="Ø"/>
        <a:defRPr sz="2000">
          <a:solidFill>
            <a:schemeClr val="tx1"/>
          </a:solidFill>
          <a:latin typeface="+mn-lt"/>
          <a:ea typeface="+mn-ea"/>
        </a:defRPr>
      </a:lvl5pPr>
      <a:lvl6pPr marL="25146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6pPr>
      <a:lvl7pPr marL="29718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7pPr>
      <a:lvl8pPr marL="34290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8pPr>
      <a:lvl9pPr marL="3886200" indent="-228600" algn="l" rtl="0" fontAlgn="base">
        <a:spcBef>
          <a:spcPct val="20000"/>
        </a:spcBef>
        <a:spcAft>
          <a:spcPct val="0"/>
        </a:spcAft>
        <a:buSzPct val="90000"/>
        <a:buFont typeface="Wingdings" pitchFamily="26" charset="2"/>
        <a:buChar char="Ø"/>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13314" name="Picture 2" descr="Expbanna"/>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15"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29380"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1"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a:defRPr sz="1400" b="1" i="0">
                <a:solidFill>
                  <a:schemeClr val="tx2"/>
                </a:solidFill>
                <a:latin typeface="Arial" panose="020B0604020202020204" pitchFamily="34" charset="0"/>
                <a:ea typeface="+mn-ea"/>
                <a:cs typeface="+mn-cs"/>
              </a:defRPr>
            </a:lvl1pPr>
          </a:lstStyle>
          <a:p>
            <a:pPr>
              <a:defRPr/>
            </a:pPr>
            <a:endParaRPr lang="en-US" dirty="0"/>
          </a:p>
        </p:txBody>
      </p:sp>
      <p:sp>
        <p:nvSpPr>
          <p:cNvPr id="229382"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a:solidFill>
                  <a:schemeClr val="tx2"/>
                </a:solidFill>
              </a:defRPr>
            </a:lvl1pPr>
          </a:lstStyle>
          <a:p>
            <a:pPr>
              <a:defRPr/>
            </a:pPr>
            <a:fld id="{F77C5020-B702-5246-9B24-6B74E7EC14C5}" type="slidenum">
              <a:rPr lang="en-US"/>
              <a:pPr>
                <a:defRPr/>
              </a:pPr>
              <a:t>‹#›</a:t>
            </a:fld>
            <a:endParaRPr lang="en-US" dirty="0"/>
          </a:p>
        </p:txBody>
      </p:sp>
      <p:pic>
        <p:nvPicPr>
          <p:cNvPr id="13319" name="Picture 7" descr="EXPHORSA"/>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320"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2009932"/>
      </p:ext>
    </p:extLst>
  </p:cSld>
  <p:clrMap bg1="lt1" tx1="dk1" bg2="lt2" tx2="dk2" accent1="accent1" accent2="accent2" accent3="accent3" accent4="accent4" accent5="accent5" accent6="accent6" hlink="hlink" folHlink="folHlink"/>
  <p:sldLayoutIdLst>
    <p:sldLayoutId id="2147488635" r:id="rId1"/>
    <p:sldLayoutId id="2147488636" r:id="rId2"/>
    <p:sldLayoutId id="2147488637" r:id="rId3"/>
    <p:sldLayoutId id="2147488638" r:id="rId4"/>
    <p:sldLayoutId id="2147488639" r:id="rId5"/>
    <p:sldLayoutId id="2147488640" r:id="rId6"/>
    <p:sldLayoutId id="2147488641" r:id="rId7"/>
    <p:sldLayoutId id="2147488642" r:id="rId8"/>
    <p:sldLayoutId id="2147488643" r:id="rId9"/>
    <p:sldLayoutId id="2147488644" r:id="rId10"/>
    <p:sldLayoutId id="214748864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a:defRPr/>
            </a:pPr>
            <a:fld id="{0A13D4A3-E66E-9D47-8B45-AF6D3BD6B68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1934660"/>
      </p:ext>
    </p:extLst>
  </p:cSld>
  <p:clrMap bg1="lt1" tx1="dk1" bg2="lt2" tx2="dk2" accent1="accent1" accent2="accent2" accent3="accent3" accent4="accent4" accent5="accent5" accent6="accent6" hlink="hlink" folHlink="folHlink"/>
  <p:sldLayoutIdLst>
    <p:sldLayoutId id="2147488647" r:id="rId1"/>
    <p:sldLayoutId id="2147488648" r:id="rId2"/>
    <p:sldLayoutId id="2147488649" r:id="rId3"/>
    <p:sldLayoutId id="2147488650" r:id="rId4"/>
    <p:sldLayoutId id="2147488651" r:id="rId5"/>
    <p:sldLayoutId id="2147488652" r:id="rId6"/>
    <p:sldLayoutId id="2147488653" r:id="rId7"/>
    <p:sldLayoutId id="2147488654" r:id="rId8"/>
    <p:sldLayoutId id="2147488655" r:id="rId9"/>
    <p:sldLayoutId id="2147488656" r:id="rId10"/>
    <p:sldLayoutId id="2147488657" r:id="rId11"/>
    <p:sldLayoutId id="2147488658"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5602"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2560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824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defTabSz="914400" eaLnBrk="0" hangingPunct="0">
              <a:spcBef>
                <a:spcPct val="50000"/>
              </a:spcBef>
              <a:buFontTx/>
              <a:buNone/>
              <a:defRPr sz="1400" b="0">
                <a:solidFill>
                  <a:srgbClr val="578963"/>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13824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defTabSz="914400" eaLnBrk="0" hangingPunct="0">
              <a:spcBef>
                <a:spcPct val="50000"/>
              </a:spcBef>
              <a:defRPr sz="1400">
                <a:solidFill>
                  <a:srgbClr val="578963"/>
                </a:solidFill>
                <a:cs typeface="Times New Roman" charset="0"/>
              </a:defRPr>
            </a:lvl1pPr>
          </a:lstStyle>
          <a:p>
            <a:pPr fontAlgn="base">
              <a:spcAft>
                <a:spcPct val="0"/>
              </a:spcAft>
              <a:defRPr/>
            </a:pPr>
            <a:fld id="{FF17BAD0-A917-D446-9B19-37F6F25B3373}" type="slidenum">
              <a:rPr lang="en-US">
                <a:latin typeface="Times New Roman" charset="0"/>
                <a:ea typeface="ＭＳ Ｐゴシック" charset="0"/>
              </a:rPr>
              <a:pPr fontAlgn="base">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2756906985"/>
      </p:ext>
    </p:extLst>
  </p:cSld>
  <p:clrMap bg1="lt1" tx1="dk1" bg2="lt2" tx2="dk2" accent1="accent1" accent2="accent2" accent3="accent3" accent4="accent4" accent5="accent5" accent6="accent6" hlink="hlink" folHlink="folHlink"/>
  <p:sldLayoutIdLst>
    <p:sldLayoutId id="2147488660" r:id="rId1"/>
    <p:sldLayoutId id="2147488661" r:id="rId2"/>
    <p:sldLayoutId id="2147488662" r:id="rId3"/>
    <p:sldLayoutId id="2147488663" r:id="rId4"/>
    <p:sldLayoutId id="2147488664" r:id="rId5"/>
    <p:sldLayoutId id="2147488665" r:id="rId6"/>
    <p:sldLayoutId id="2147488666" r:id="rId7"/>
    <p:sldLayoutId id="2147488667" r:id="rId8"/>
    <p:sldLayoutId id="2147488668" r:id="rId9"/>
    <p:sldLayoutId id="2147488669" r:id="rId10"/>
    <p:sldLayoutId id="2147488670" r:id="rId11"/>
  </p:sldLayoutIdLst>
  <p:txStyles>
    <p:titleStyle>
      <a:lvl1pPr algn="l" rtl="0" eaLnBrk="0" fontAlgn="base" hangingPunct="0">
        <a:spcBef>
          <a:spcPct val="0"/>
        </a:spcBef>
        <a:spcAft>
          <a:spcPct val="0"/>
        </a:spcAft>
        <a:defRPr kumimoji="1" sz="4400" b="1" i="0">
          <a:solidFill>
            <a:schemeClr val="tx2"/>
          </a:solidFill>
          <a:latin typeface="Arial" panose="020B0604020202020204" pitchFamily="34" charset="0"/>
          <a:ea typeface="MS PGothic" charset="0"/>
          <a:cs typeface="Arial" panose="020B0604020202020204" pitchFamily="34" charset="0"/>
        </a:defRPr>
      </a:lvl1pPr>
      <a:lvl2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2pPr>
      <a:lvl3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3pPr>
      <a:lvl4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4pPr>
      <a:lvl5pPr algn="l" rtl="0" eaLnBrk="0" fontAlgn="base" hangingPunct="0">
        <a:spcBef>
          <a:spcPct val="0"/>
        </a:spcBef>
        <a:spcAft>
          <a:spcPct val="0"/>
        </a:spcAft>
        <a:defRPr kumimoji="1" sz="4400">
          <a:solidFill>
            <a:schemeClr val="tx2"/>
          </a:solidFill>
          <a:latin typeface="Arial" charset="0"/>
          <a:ea typeface="MS PGothic" charset="0"/>
          <a:cs typeface="ＭＳ Ｐゴシック" pitchFamily="-111" charset="-128"/>
        </a:defRPr>
      </a:lvl5pPr>
      <a:lvl6pPr marL="457200" algn="l" rtl="0" fontAlgn="base">
        <a:spcBef>
          <a:spcPct val="0"/>
        </a:spcBef>
        <a:spcAft>
          <a:spcPct val="0"/>
        </a:spcAft>
        <a:defRPr kumimoji="1" sz="4400">
          <a:solidFill>
            <a:schemeClr val="tx2"/>
          </a:solidFill>
          <a:latin typeface="Times New Roman" pitchFamily="-111" charset="0"/>
        </a:defRPr>
      </a:lvl6pPr>
      <a:lvl7pPr marL="914400" algn="l" rtl="0" fontAlgn="base">
        <a:spcBef>
          <a:spcPct val="0"/>
        </a:spcBef>
        <a:spcAft>
          <a:spcPct val="0"/>
        </a:spcAft>
        <a:defRPr kumimoji="1" sz="4400">
          <a:solidFill>
            <a:schemeClr val="tx2"/>
          </a:solidFill>
          <a:latin typeface="Times New Roman" pitchFamily="-111" charset="0"/>
        </a:defRPr>
      </a:lvl7pPr>
      <a:lvl8pPr marL="1371600" algn="l" rtl="0" fontAlgn="base">
        <a:spcBef>
          <a:spcPct val="0"/>
        </a:spcBef>
        <a:spcAft>
          <a:spcPct val="0"/>
        </a:spcAft>
        <a:defRPr kumimoji="1" sz="4400">
          <a:solidFill>
            <a:schemeClr val="tx2"/>
          </a:solidFill>
          <a:latin typeface="Times New Roman" pitchFamily="-111" charset="0"/>
        </a:defRPr>
      </a:lvl8pPr>
      <a:lvl9pPr marL="1828800" algn="l" rtl="0" fontAlgn="base">
        <a:spcBef>
          <a:spcPct val="0"/>
        </a:spcBef>
        <a:spcAft>
          <a:spcPct val="0"/>
        </a:spcAft>
        <a:defRPr kumimoji="1"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b="1" i="0">
          <a:solidFill>
            <a:schemeClr val="tx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b="1" i="0">
          <a:solidFill>
            <a:schemeClr val="tx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chemeClr val="tx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chemeClr val="tx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kumimoji="1"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kumimoji="1"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kumimoji="1"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kumimoji="1"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011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defTabSz="914400" eaLnBrk="1" hangingPunct="1">
              <a:spcBef>
                <a:spcPct val="0"/>
              </a:spcBef>
              <a:buFontTx/>
              <a:buNone/>
              <a:defRPr sz="1400" b="0">
                <a:solidFill>
                  <a:srgbClr val="000000"/>
                </a:solidFill>
                <a:latin typeface="Times New Roman"/>
                <a:ea typeface="Times New Roman" pitchFamily="-111" charset="0"/>
                <a:cs typeface="Times New Roman" pitchFamily="-111" charset="0"/>
              </a:defRPr>
            </a:lvl1pPr>
          </a:lstStyle>
          <a:p>
            <a:pPr fontAlgn="base">
              <a:spcAft>
                <a:spcPct val="0"/>
              </a:spcAft>
              <a:defRPr/>
            </a:pPr>
            <a:endParaRPr lang="en-US"/>
          </a:p>
        </p:txBody>
      </p:sp>
      <p:sp>
        <p:nvSpPr>
          <p:cNvPr id="9011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defTabSz="914400">
              <a:defRPr sz="1400">
                <a:solidFill>
                  <a:srgbClr val="000000"/>
                </a:solidFill>
                <a:cs typeface="Times New Roman" charset="0"/>
              </a:defRPr>
            </a:lvl1pPr>
          </a:lstStyle>
          <a:p>
            <a:pPr fontAlgn="base">
              <a:spcBef>
                <a:spcPct val="0"/>
              </a:spcBef>
              <a:spcAft>
                <a:spcPct val="0"/>
              </a:spcAft>
              <a:defRPr/>
            </a:pPr>
            <a:fld id="{A79DF72F-D84F-4947-940C-29127144FD62}" type="slidenum">
              <a:rPr lang="en-US">
                <a:latin typeface="Times New Roman" charset="0"/>
                <a:ea typeface="ＭＳ Ｐゴシック" charset="0"/>
              </a:rPr>
              <a:pPr fontAlgn="base">
                <a:spcBef>
                  <a:spcPct val="0"/>
                </a:spcBef>
                <a:spcAft>
                  <a:spcPct val="0"/>
                </a:spcAft>
                <a:defRPr/>
              </a:pPr>
              <a:t>‹#›</a:t>
            </a:fld>
            <a:endParaRPr lang="en-US">
              <a:latin typeface="Times New Roman" charset="0"/>
              <a:ea typeface="ＭＳ Ｐゴシック" charset="0"/>
            </a:endParaRPr>
          </a:p>
        </p:txBody>
      </p:sp>
    </p:spTree>
    <p:extLst>
      <p:ext uri="{BB962C8B-B14F-4D97-AF65-F5344CB8AC3E}">
        <p14:creationId xmlns:p14="http://schemas.microsoft.com/office/powerpoint/2010/main" val="1320899415"/>
      </p:ext>
    </p:extLst>
  </p:cSld>
  <p:clrMap bg1="lt1" tx1="dk1" bg2="lt2" tx2="dk2" accent1="accent1" accent2="accent2" accent3="accent3" accent4="accent4" accent5="accent5" accent6="accent6" hlink="hlink" folHlink="folHlink"/>
  <p:sldLayoutIdLst>
    <p:sldLayoutId id="2147488672" r:id="rId1"/>
    <p:sldLayoutId id="2147488673" r:id="rId2"/>
    <p:sldLayoutId id="2147488674" r:id="rId3"/>
    <p:sldLayoutId id="2147488675" r:id="rId4"/>
    <p:sldLayoutId id="2147488676" r:id="rId5"/>
    <p:sldLayoutId id="2147488677" r:id="rId6"/>
    <p:sldLayoutId id="2147488678" r:id="rId7"/>
    <p:sldLayoutId id="2147488679" r:id="rId8"/>
    <p:sldLayoutId id="2147488680" r:id="rId9"/>
    <p:sldLayoutId id="2147488681" r:id="rId10"/>
    <p:sldLayoutId id="2147488682" r:id="rId11"/>
  </p:sldLayoutIdLst>
  <p:transition spd="med">
    <p:randomBar dir="vert"/>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S PGothic" charset="0"/>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2pPr>
      <a:lvl3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3pPr>
      <a:lvl4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4pPr>
      <a:lvl5pPr algn="ctr" rtl="0" eaLnBrk="0" fontAlgn="base" hangingPunct="0">
        <a:spcBef>
          <a:spcPct val="0"/>
        </a:spcBef>
        <a:spcAft>
          <a:spcPct val="0"/>
        </a:spcAft>
        <a:defRPr sz="4400">
          <a:solidFill>
            <a:schemeClr val="bg1"/>
          </a:solidFill>
          <a:latin typeface="Arial" charset="0"/>
          <a:ea typeface="MS PGothic" charset="0"/>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S PGothic" charset="0"/>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S PGothic"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S PGothic"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b="1" i="0" dirty="0">
              <a:solidFill>
                <a:srgbClr val="FFFFFF"/>
              </a:solidFill>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842073306"/>
      </p:ext>
    </p:extLst>
  </p:cSld>
  <p:clrMap bg1="lt1" tx1="dk1" bg2="lt2" tx2="dk2" accent1="accent1" accent2="accent2" accent3="accent3" accent4="accent4" accent5="accent5" accent6="accent6" hlink="hlink" folHlink="folHlink"/>
  <p:sldLayoutIdLst>
    <p:sldLayoutId id="2147488684"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b="1" i="0">
          <a:solidFill>
            <a:srgbClr val="000000"/>
          </a:solidFill>
          <a:latin typeface="Arial" panose="020B0604020202020204" pitchFamily="34" charset="0"/>
          <a:ea typeface="MS PGothic" pitchFamily="34" charset="-128"/>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b="1" i="0">
          <a:solidFill>
            <a:srgbClr val="000000"/>
          </a:solidFill>
          <a:latin typeface="Arial" panose="020B0604020202020204" pitchFamily="34" charset="0"/>
          <a:ea typeface="MS PGothic" pitchFamily="34" charset="-128"/>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b="1" i="0">
          <a:solidFill>
            <a:srgbClr val="000000"/>
          </a:solidFill>
          <a:latin typeface="Arial" panose="020B0604020202020204" pitchFamily="34" charset="0"/>
          <a:ea typeface="MS PGothic" pitchFamily="34" charset="-128"/>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b="1" i="0">
          <a:solidFill>
            <a:srgbClr val="000000"/>
          </a:solidFill>
          <a:latin typeface="Arial" panose="020B0604020202020204" pitchFamily="34" charset="0"/>
          <a:ea typeface="MS PGothic" pitchFamily="34" charset="-128"/>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b="1" i="0">
          <a:solidFill>
            <a:srgbClr val="000000"/>
          </a:solidFill>
          <a:latin typeface="Arial" panose="020B0604020202020204" pitchFamily="34" charset="0"/>
          <a:ea typeface="MS PGothic" pitchFamily="34" charset="-128"/>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dirty="0"/>
              <a:t>Click to edit Master text styles</a:t>
            </a:r>
          </a:p>
          <a:p>
            <a:pPr lvl="1"/>
            <a:r>
              <a:rPr lang="en-US" altLang="zh-CN" dirty="0"/>
              <a:t>Second level</a:t>
            </a:r>
          </a:p>
          <a:p>
            <a:pPr lvl="2"/>
            <a:r>
              <a:rPr lang="en-US" altLang="zh-CN" dirty="0"/>
              <a:t>Third level</a:t>
            </a:r>
          </a:p>
          <a:p>
            <a:pPr lvl="3"/>
            <a:r>
              <a:rPr lang="en-US" altLang="zh-CN" dirty="0"/>
              <a:t>Fourth level</a:t>
            </a:r>
          </a:p>
          <a:p>
            <a:pPr lvl="4"/>
            <a:r>
              <a:rPr lang="en-US" altLang="zh-CN" dirty="0"/>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12" charset="0"/>
                <a:ea typeface="ＭＳ Ｐゴシック" pitchFamily="-112" charset="-128"/>
                <a:cs typeface="ＭＳ Ｐゴシック" pitchFamily="-112" charset="-128"/>
              </a:defRPr>
            </a:lvl1pPr>
          </a:lstStyle>
          <a:p>
            <a:pPr defTabSz="914400" fontAlgn="base">
              <a:spcBef>
                <a:spcPct val="0"/>
              </a:spcBef>
              <a:spcAft>
                <a:spcPct val="0"/>
              </a:spcAft>
              <a:defRPr/>
            </a:pPr>
            <a:endParaRPr lang="en-US">
              <a:solidFill>
                <a:srgbClr val="000000"/>
              </a:solidFill>
            </a:endParaRPr>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defRPr/>
            </a:pPr>
            <a:fld id="{0A13D4A3-E66E-9D47-8B45-AF6D3BD6B685}" type="slidenum">
              <a:rPr lang="en-US">
                <a:solidFill>
                  <a:srgbClr val="000000"/>
                </a:solidFill>
                <a:ea typeface="ＭＳ Ｐゴシック" charset="0"/>
                <a:cs typeface="ＭＳ Ｐゴシック" charset="0"/>
              </a:rPr>
              <a:pPr defTabSz="914400" fontAlgn="base">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211599596"/>
      </p:ext>
    </p:extLst>
  </p:cSld>
  <p:clrMap bg1="lt1" tx1="dk1" bg2="lt2" tx2="dk2" accent1="accent1" accent2="accent2" accent3="accent3" accent4="accent4" accent5="accent5" accent6="accent6" hlink="hlink" folHlink="folHlink"/>
  <p:sldLayoutIdLst>
    <p:sldLayoutId id="2147488686" r:id="rId1"/>
    <p:sldLayoutId id="2147488687" r:id="rId2"/>
    <p:sldLayoutId id="2147488688" r:id="rId3"/>
    <p:sldLayoutId id="2147488689" r:id="rId4"/>
    <p:sldLayoutId id="2147488690" r:id="rId5"/>
    <p:sldLayoutId id="2147488691" r:id="rId6"/>
    <p:sldLayoutId id="2147488692" r:id="rId7"/>
    <p:sldLayoutId id="2147488693" r:id="rId8"/>
    <p:sldLayoutId id="2147488694" r:id="rId9"/>
    <p:sldLayoutId id="2147488695" r:id="rId10"/>
    <p:sldLayoutId id="2147488696" r:id="rId11"/>
    <p:sldLayoutId id="2147488697" r:id="rId12"/>
  </p:sldLayoutIdLst>
  <p:transition spd="med">
    <p:randomBar dir="vert"/>
  </p:transition>
  <p:txStyles>
    <p:titleStyle>
      <a:lvl1pPr algn="ctr" rtl="0" eaLnBrk="0" fontAlgn="base" hangingPunct="0">
        <a:spcBef>
          <a:spcPct val="0"/>
        </a:spcBef>
        <a:spcAft>
          <a:spcPct val="0"/>
        </a:spcAft>
        <a:defRPr sz="4400" b="1" i="0">
          <a:solidFill>
            <a:srgbClr val="FFFFFF"/>
          </a:solidFill>
          <a:latin typeface="Arial" panose="020B0604020202020204" pitchFamily="34" charset="0"/>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accent3">
            <a:lumOff val="44000"/>
          </a:schemeClr>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85800" y="609600"/>
            <a:ext cx="7772400" cy="1143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176259" y="6248400"/>
            <a:ext cx="281941" cy="287087"/>
          </a:xfrm>
          <a:prstGeom prst="rect">
            <a:avLst/>
          </a:prstGeom>
          <a:ln w="12700">
            <a:miter lim="400000"/>
          </a:ln>
        </p:spPr>
        <p:txBody>
          <a:bodyPr wrap="none" lIns="45719" rIns="45719">
            <a:spAutoFit/>
          </a:bodyPr>
          <a:lstStyle>
            <a:lvl1pPr algn="r">
              <a:defRPr sz="1400"/>
            </a:lvl1pPr>
          </a:lstStyle>
          <a:p>
            <a:fld id="{86CB4B4D-7CA3-9044-876B-883B54F8677D}" type="slidenum">
              <a:t>‹#›</a:t>
            </a:fld>
            <a:endParaRPr/>
          </a:p>
        </p:txBody>
      </p:sp>
    </p:spTree>
    <p:extLst>
      <p:ext uri="{BB962C8B-B14F-4D97-AF65-F5344CB8AC3E}">
        <p14:creationId xmlns:p14="http://schemas.microsoft.com/office/powerpoint/2010/main" val="2521982385"/>
      </p:ext>
    </p:extLst>
  </p:cSld>
  <p:clrMap bg1="lt1" tx1="dk1" bg2="lt2" tx2="dk2" accent1="accent1" accent2="accent2" accent3="accent3" accent4="accent4" accent5="accent5" accent6="accent6" hlink="hlink" folHlink="folHlink"/>
  <p:sldLayoutIdLst>
    <p:sldLayoutId id="2147488699" r:id="rId1"/>
    <p:sldLayoutId id="2147488700" r:id="rId2"/>
    <p:sldLayoutId id="2147488701" r:id="rId3"/>
    <p:sldLayoutId id="2147488702" r:id="rId4"/>
    <p:sldLayoutId id="2147488703" r:id="rId5"/>
    <p:sldLayoutId id="2147488704" r:id="rId6"/>
    <p:sldLayoutId id="2147488705" r:id="rId7"/>
    <p:sldLayoutId id="2147488706" r:id="rId8"/>
    <p:sldLayoutId id="2147488707" r:id="rId9"/>
    <p:sldLayoutId id="2147488708" r:id="rId10"/>
    <p:sldLayoutId id="2147488709" r:id="rId11"/>
    <p:sldLayoutId id="2147488710" r:id="rId12"/>
    <p:sldLayoutId id="2147488711" r:id="rId13"/>
    <p:sldLayoutId id="2147488712" r:id="rId14"/>
    <p:sldLayoutId id="2147488713" r:id="rId15"/>
    <p:sldLayoutId id="2147488714" r:id="rId16"/>
    <p:sldLayoutId id="2147488715" r:id="rId17"/>
    <p:sldLayoutId id="2147488716" r:id="rId18"/>
    <p:sldLayoutId id="2147488717" r:id="rId19"/>
    <p:sldLayoutId id="2147488718" r:id="rId20"/>
    <p:sldLayoutId id="2147488719" r:id="rId21"/>
    <p:sldLayoutId id="2147488720" r:id="rId22"/>
    <p:sldLayoutId id="2147488721" r:id="rId23"/>
    <p:sldLayoutId id="2147488722" r:id="rId24"/>
    <p:sldLayoutId id="2147488723" r:id="rId25"/>
    <p:sldLayoutId id="2147488724" r:id="rId26"/>
    <p:sldLayoutId id="2147488725" r:id="rId27"/>
    <p:sldLayoutId id="2147488726" r:id="rId28"/>
    <p:sldLayoutId id="2147488727" r:id="rId29"/>
    <p:sldLayoutId id="2147488728" r:id="rId30"/>
    <p:sldLayoutId id="2147488729" r:id="rId31"/>
    <p:sldLayoutId id="2147488730" r:id="rId32"/>
    <p:sldLayoutId id="2147488731" r:id="rId33"/>
    <p:sldLayoutId id="2147488732" r:id="rId34"/>
    <p:sldLayoutId id="2147488733" r:id="rId35"/>
    <p:sldLayoutId id="2147488734" r:id="rId36"/>
    <p:sldLayoutId id="2147488735" r:id="rId37"/>
    <p:sldLayoutId id="2147488736" r:id="rId38"/>
    <p:sldLayoutId id="2147488737" r:id="rId39"/>
    <p:sldLayoutId id="2147488738" r:id="rId40"/>
    <p:sldLayoutId id="2147488739" r:id="rId41"/>
    <p:sldLayoutId id="2147488740" r:id="rId42"/>
    <p:sldLayoutId id="2147488741" r:id="rId43"/>
    <p:sldLayoutId id="2147488742" r:id="rId44"/>
    <p:sldLayoutId id="2147488743" r:id="rId45"/>
    <p:sldLayoutId id="2147488744" r:id="rId46"/>
    <p:sldLayoutId id="2147488745" r:id="rId47"/>
    <p:sldLayoutId id="2147488746" r:id="rId48"/>
    <p:sldLayoutId id="2147488747" r:id="rId49"/>
    <p:sldLayoutId id="2147488748" r:id="rId50"/>
    <p:sldLayoutId id="2147488749" r:id="rId51"/>
    <p:sldLayoutId id="2147488750" r:id="rId52"/>
    <p:sldLayoutId id="2147488751" r:id="rId53"/>
    <p:sldLayoutId id="2147488752" r:id="rId54"/>
    <p:sldLayoutId id="2147488753" r:id="rId55"/>
    <p:sldLayoutId id="2147488754" r:id="rId56"/>
    <p:sldLayoutId id="2147488755" r:id="rId57"/>
    <p:sldLayoutId id="2147488756" r:id="rId58"/>
    <p:sldLayoutId id="2147488757" r:id="rId59"/>
    <p:sldLayoutId id="2147488758" r:id="rId60"/>
    <p:sldLayoutId id="2147488759" r:id="rId61"/>
    <p:sldLayoutId id="2147488760" r:id="rId62"/>
    <p:sldLayoutId id="2147488761" r:id="rId63"/>
    <p:sldLayoutId id="2147488762" r:id="rId64"/>
    <p:sldLayoutId id="2147488763" r:id="rId65"/>
    <p:sldLayoutId id="2147488764" r:id="rId66"/>
    <p:sldLayoutId id="2147488765" r:id="rId67"/>
    <p:sldLayoutId id="2147488766" r:id="rId68"/>
    <p:sldLayoutId id="2147488767" r:id="rId69"/>
    <p:sldLayoutId id="2147488768" r:id="rId70"/>
    <p:sldLayoutId id="2147488769" r:id="rId71"/>
    <p:sldLayoutId id="2147488770" r:id="rId72"/>
    <p:sldLayoutId id="2147488771" r:id="rId73"/>
    <p:sldLayoutId id="2147488772" r:id="rId74"/>
    <p:sldLayoutId id="2147488773" r:id="rId75"/>
    <p:sldLayoutId id="2147488774" r:id="rId76"/>
    <p:sldLayoutId id="2147488775" r:id="rId77"/>
    <p:sldLayoutId id="2147488776" r:id="rId78"/>
    <p:sldLayoutId id="2147488777" r:id="rId79"/>
    <p:sldLayoutId id="2147488778" r:id="rId80"/>
    <p:sldLayoutId id="2147488779" r:id="rId81"/>
    <p:sldLayoutId id="2147488780" r:id="rId82"/>
    <p:sldLayoutId id="2147488781" r:id="rId83"/>
    <p:sldLayoutId id="2147488782" r:id="rId84"/>
    <p:sldLayoutId id="2147488783" r:id="rId85"/>
    <p:sldLayoutId id="2147488784" r:id="rId86"/>
    <p:sldLayoutId id="2147488785" r:id="rId87"/>
    <p:sldLayoutId id="2147488786" r:id="rId88"/>
    <p:sldLayoutId id="2147488787" r:id="rId89"/>
    <p:sldLayoutId id="2147488788" r:id="rId90"/>
    <p:sldLayoutId id="2147488789" r:id="rId91"/>
    <p:sldLayoutId id="2147488790" r:id="rId92"/>
    <p:sldLayoutId id="2147488791" r:id="rId93"/>
    <p:sldLayoutId id="2147488792" r:id="rId94"/>
    <p:sldLayoutId id="2147488793" r:id="rId95"/>
    <p:sldLayoutId id="2147488794" r:id="rId96"/>
    <p:sldLayoutId id="2147488795" r:id="rId97"/>
    <p:sldLayoutId id="2147488796" r:id="rId98"/>
    <p:sldLayoutId id="2147488797" r:id="rId99"/>
    <p:sldLayoutId id="2147488798" r:id="rId100"/>
    <p:sldLayoutId id="2147488799" r:id="rId101"/>
    <p:sldLayoutId id="2147488800" r:id="rId102"/>
    <p:sldLayoutId id="2147488801" r:id="rId103"/>
    <p:sldLayoutId id="2147488802" r:id="rId104"/>
    <p:sldLayoutId id="2147488803" r:id="rId105"/>
    <p:sldLayoutId id="2147488804" r:id="rId106"/>
    <p:sldLayoutId id="2147488805" r:id="rId107"/>
    <p:sldLayoutId id="2147488806" r:id="rId108"/>
    <p:sldLayoutId id="2147488807" r:id="rId109"/>
    <p:sldLayoutId id="2147488808" r:id="rId110"/>
    <p:sldLayoutId id="2147488809" r:id="rId111"/>
    <p:sldLayoutId id="2147488810" r:id="rId112"/>
    <p:sldLayoutId id="2147488811" r:id="rId113"/>
    <p:sldLayoutId id="2147488812" r:id="rId114"/>
    <p:sldLayoutId id="2147488813" r:id="rId115"/>
    <p:sldLayoutId id="2147488814" r:id="rId116"/>
    <p:sldLayoutId id="2147488815" r:id="rId117"/>
    <p:sldLayoutId id="2147488816" r:id="rId118"/>
    <p:sldLayoutId id="2147488817" r:id="rId119"/>
    <p:sldLayoutId id="2147488818" r:id="rId120"/>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5pPr>
      <a:lvl6pPr marL="0" marR="0" indent="4572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6pPr>
      <a:lvl7pPr marL="0" marR="0" indent="9144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7pPr>
      <a:lvl8pPr marL="0" marR="0" indent="13716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8pPr>
      <a:lvl9pPr marL="0" marR="0" indent="182880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n-lt"/>
          <a:ea typeface="+mn-ea"/>
          <a:cs typeface="+mn-cs"/>
          <a:sym typeface="Times New Roman"/>
        </a:defRPr>
      </a:lvl9pPr>
    </p:titleStyle>
    <p:bodyStyle>
      <a:lvl1pPr marL="342900" marR="0" indent="-3429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1pPr>
      <a:lvl2pPr marL="783771" marR="0" indent="-326571"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2pPr>
      <a:lvl3pPr marL="1219200" marR="0" indent="-30480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3pPr>
      <a:lvl4pPr marL="17373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4pPr>
      <a:lvl5pPr marL="21945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5pPr>
      <a:lvl6pPr marL="26517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6pPr>
      <a:lvl7pPr marL="3108960" marR="0" indent="-365760"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7pPr>
      <a:lvl8pPr marL="35661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8pPr>
      <a:lvl9pPr marL="4023359" marR="0" indent="-365759" algn="l" defTabSz="914400" rtl="0" latinLnBrk="0">
        <a:lnSpc>
          <a:spcPct val="100000"/>
        </a:lnSpc>
        <a:spcBef>
          <a:spcPts val="700"/>
        </a:spcBef>
        <a:spcAft>
          <a:spcPts val="0"/>
        </a:spcAft>
        <a:buClrTx/>
        <a:buSzPct val="100000"/>
        <a:buFontTx/>
        <a:buChar char="»"/>
        <a:tabLst/>
        <a:defRPr sz="3200" b="0" i="0" u="none" strike="noStrike" cap="none" spc="0" baseline="0">
          <a:solidFill>
            <a:srgbClr val="000000"/>
          </a:solidFill>
          <a:uFillTx/>
          <a:latin typeface="+mn-lt"/>
          <a:ea typeface="+mn-ea"/>
          <a:cs typeface="+mn-cs"/>
          <a:sym typeface="Times New Roman"/>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1pPr>
      <a:lvl2pPr marL="0" marR="0" indent="457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2pPr>
      <a:lvl3pPr marL="0" marR="0" indent="914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3pPr>
      <a:lvl4pPr marL="0" marR="0" indent="1371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4pPr>
      <a:lvl5pPr marL="0" marR="0" indent="18288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5pPr>
      <a:lvl6pPr marL="0" marR="0" indent="22860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6pPr>
      <a:lvl7pPr marL="0" marR="0" indent="27432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7pPr>
      <a:lvl8pPr marL="0" marR="0" indent="32004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8pPr>
      <a:lvl9pPr marL="0" marR="0" indent="365760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Times New Roman"/>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extLst>
      <p:ext uri="{BB962C8B-B14F-4D97-AF65-F5344CB8AC3E}">
        <p14:creationId xmlns:p14="http://schemas.microsoft.com/office/powerpoint/2010/main" val="2041490130"/>
      </p:ext>
    </p:extLst>
  </p:cSld>
  <p:clrMap bg1="lt1" tx1="dk1" bg2="lt2" tx2="dk2" accent1="accent1" accent2="accent2" accent3="accent3" accent4="accent4" accent5="accent5" accent6="accent6" hlink="hlink" folHlink="folHlink"/>
  <p:sldLayoutIdLst>
    <p:sldLayoutId id="2147488820" r:id="rId1"/>
    <p:sldLayoutId id="2147488821" r:id="rId2"/>
    <p:sldLayoutId id="2147488822" r:id="rId3"/>
    <p:sldLayoutId id="2147488823" r:id="rId4"/>
    <p:sldLayoutId id="2147488824" r:id="rId5"/>
    <p:sldLayoutId id="2147488825" r:id="rId6"/>
    <p:sldLayoutId id="2147488826" r:id="rId7"/>
    <p:sldLayoutId id="2147488827" r:id="rId8"/>
    <p:sldLayoutId id="2147488828" r:id="rId9"/>
    <p:sldLayoutId id="2147488829" r:id="rId10"/>
    <p:sldLayoutId id="2147488830" r:id="rId11"/>
    <p:sldLayoutId id="2147488831" r:id="rId12"/>
    <p:sldLayoutId id="2147488832" r:id="rId13"/>
    <p:sldLayoutId id="2147488833" r:id="rId14"/>
    <p:sldLayoutId id="2147488834"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834971333"/>
      </p:ext>
    </p:extLst>
  </p:cSld>
  <p:clrMap bg1="lt1" tx1="dk1" bg2="lt2" tx2="dk2" accent1="accent1" accent2="accent2" accent3="accent3" accent4="accent4" accent5="accent5" accent6="accent6" hlink="hlink" folHlink="folHlink"/>
  <p:sldLayoutIdLst>
    <p:sldLayoutId id="2147488836" r:id="rId1"/>
    <p:sldLayoutId id="2147488837" r:id="rId2"/>
    <p:sldLayoutId id="2147488838" r:id="rId3"/>
    <p:sldLayoutId id="2147488839" r:id="rId4"/>
    <p:sldLayoutId id="2147488840" r:id="rId5"/>
    <p:sldLayoutId id="2147488841" r:id="rId6"/>
    <p:sldLayoutId id="2147488842" r:id="rId7"/>
    <p:sldLayoutId id="2147488843" r:id="rId8"/>
    <p:sldLayoutId id="2147488844" r:id="rId9"/>
    <p:sldLayoutId id="2147488845" r:id="rId10"/>
    <p:sldLayoutId id="2147488846" r:id="rId11"/>
    <p:sldLayoutId id="2147488847" r:id="rId12"/>
    <p:sldLayoutId id="2147488848" r:id="rId13"/>
  </p:sldLayoutIdLst>
  <p:hf sldNum="0" hdr="0" ftr="0" dt="0"/>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ＭＳ Ｐゴシック" pitchFamily="-108" charset="-128"/>
          <a:cs typeface="Arial" panose="020B0604020202020204" pitchFamily="34" charset="0"/>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ＭＳ Ｐゴシック" pitchFamily="-112"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ＭＳ Ｐゴシック"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Geneva"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ＭＳ Ｐゴシック" charset="-128"/>
          <a:cs typeface="Arial" panose="020B0604020202020204" pitchFamily="34" charset="0"/>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4B1EF5F1-F4B1-544B-B909-14753A65E8F5}" type="slidenum">
              <a:rPr lang="en-US"/>
              <a:pPr>
                <a:defRPr/>
              </a:pPr>
              <a:t>‹#›</a:t>
            </a:fld>
            <a:endParaRPr lang="en-US"/>
          </a:p>
        </p:txBody>
      </p:sp>
    </p:spTree>
    <p:extLst>
      <p:ext uri="{BB962C8B-B14F-4D97-AF65-F5344CB8AC3E}">
        <p14:creationId xmlns:p14="http://schemas.microsoft.com/office/powerpoint/2010/main" val="2771530133"/>
      </p:ext>
    </p:extLst>
  </p:cSld>
  <p:clrMap bg1="lt1" tx1="dk1" bg2="lt2" tx2="dk2" accent1="accent1" accent2="accent2" accent3="accent3" accent4="accent4" accent5="accent5" accent6="accent6" hlink="hlink" folHlink="folHlink"/>
  <p:sldLayoutIdLst>
    <p:sldLayoutId id="2147488850" r:id="rId1"/>
    <p:sldLayoutId id="2147488851" r:id="rId2"/>
    <p:sldLayoutId id="2147488852" r:id="rId3"/>
    <p:sldLayoutId id="2147488853" r:id="rId4"/>
    <p:sldLayoutId id="2147488854" r:id="rId5"/>
    <p:sldLayoutId id="2147488855" r:id="rId6"/>
    <p:sldLayoutId id="2147488856" r:id="rId7"/>
    <p:sldLayoutId id="2147488857" r:id="rId8"/>
    <p:sldLayoutId id="2147488858" r:id="rId9"/>
    <p:sldLayoutId id="2147488859" r:id="rId10"/>
    <p:sldLayoutId id="2147488860" r:id="rId11"/>
    <p:sldLayoutId id="2147488861" r:id="rId12"/>
    <p:sldLayoutId id="2147488862" r:id="rId13"/>
    <p:sldLayoutId id="2147488863" r:id="rId14"/>
    <p:sldLayoutId id="2147488864" r:id="rId15"/>
  </p:sldLayoutIdLst>
  <p:txStyles>
    <p:title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33474" name="Rectangle 2"/>
          <p:cNvSpPr>
            <a:spLocks noGrp="1" noChangeArrowheads="1"/>
          </p:cNvSpPr>
          <p:nvPr>
            <p:ph type="title"/>
          </p:nvPr>
        </p:nvSpPr>
        <p:spPr bwMode="auto">
          <a:xfrm>
            <a:off x="304800" y="609600"/>
            <a:ext cx="75438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33475" name="Rectangle 3"/>
          <p:cNvSpPr>
            <a:spLocks noGrp="1" noChangeArrowheads="1"/>
          </p:cNvSpPr>
          <p:nvPr>
            <p:ph type="body" idx="1"/>
          </p:nvPr>
        </p:nvSpPr>
        <p:spPr bwMode="auto">
          <a:xfrm>
            <a:off x="304800" y="1981200"/>
            <a:ext cx="75438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cSld>
  <p:clrMap bg1="dk2" tx1="lt1" bg2="dk1" tx2="lt2" accent1="accent1" accent2="accent2" accent3="accent3" accent4="accent4" accent5="accent5" accent6="accent6" hlink="hlink" folHlink="folHlink"/>
  <p:sldLayoutIdLst>
    <p:sldLayoutId id="2147488346" r:id="rId1"/>
    <p:sldLayoutId id="2147488347" r:id="rId2"/>
    <p:sldLayoutId id="2147488348" r:id="rId3"/>
    <p:sldLayoutId id="2147488349" r:id="rId4"/>
    <p:sldLayoutId id="2147488350" r:id="rId5"/>
    <p:sldLayoutId id="2147488351" r:id="rId6"/>
    <p:sldLayoutId id="2147488352" r:id="rId7"/>
    <p:sldLayoutId id="2147488353" r:id="rId8"/>
    <p:sldLayoutId id="2147488354" r:id="rId9"/>
    <p:sldLayoutId id="2147488355" r:id="rId10"/>
    <p:sldLayoutId id="2147488356" r:id="rId11"/>
  </p:sldLayoutIdLst>
  <p:hf sldNum="0" hdr="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2pPr>
      <a:lvl3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3pPr>
      <a:lvl4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4pPr>
      <a:lvl5pPr algn="ctr" rtl="0" eaLnBrk="0" fontAlgn="base" hangingPunct="0">
        <a:spcBef>
          <a:spcPct val="0"/>
        </a:spcBef>
        <a:spcAft>
          <a:spcPct val="0"/>
        </a:spcAft>
        <a:defRPr sz="4400">
          <a:solidFill>
            <a:schemeClr val="tx2"/>
          </a:solidFill>
          <a:latin typeface="Arial" charset="0"/>
          <a:ea typeface="ＭＳ Ｐゴシック" pitchFamily="26" charset="-128"/>
          <a:cs typeface="ＭＳ Ｐゴシック" pitchFamily="26" charset="-128"/>
        </a:defRPr>
      </a:lvl5pPr>
      <a:lvl6pPr marL="4572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6pPr>
      <a:lvl7pPr marL="9144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7pPr>
      <a:lvl8pPr marL="13716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8pPr>
      <a:lvl9pPr marL="1828800" algn="ctr" rtl="0" fontAlgn="base">
        <a:spcBef>
          <a:spcPct val="0"/>
        </a:spcBef>
        <a:spcAft>
          <a:spcPct val="0"/>
        </a:spcAft>
        <a:defRPr sz="4400">
          <a:solidFill>
            <a:schemeClr val="tx2"/>
          </a:solidFill>
          <a:latin typeface="Impact"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Font typeface="Wingdings" charset="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Wingdings" charset="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Wingdings" charset="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Wingding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Wingdings" pitchFamily="26" charset="2"/>
        <a:buChar char=""/>
        <a:defRPr sz="2000">
          <a:solidFill>
            <a:schemeClr val="tx1"/>
          </a:solidFill>
          <a:latin typeface="+mn-lt"/>
          <a:ea typeface="+mn-ea"/>
        </a:defRPr>
      </a:lvl6pPr>
      <a:lvl7pPr marL="2971800" indent="-228600" algn="l" rtl="0" fontAlgn="base">
        <a:spcBef>
          <a:spcPct val="20000"/>
        </a:spcBef>
        <a:spcAft>
          <a:spcPct val="0"/>
        </a:spcAft>
        <a:buFont typeface="Wingdings" pitchFamily="26" charset="2"/>
        <a:buChar char=""/>
        <a:defRPr sz="2000">
          <a:solidFill>
            <a:schemeClr val="tx1"/>
          </a:solidFill>
          <a:latin typeface="+mn-lt"/>
          <a:ea typeface="+mn-ea"/>
        </a:defRPr>
      </a:lvl7pPr>
      <a:lvl8pPr marL="3429000" indent="-228600" algn="l" rtl="0" fontAlgn="base">
        <a:spcBef>
          <a:spcPct val="20000"/>
        </a:spcBef>
        <a:spcAft>
          <a:spcPct val="0"/>
        </a:spcAft>
        <a:buFont typeface="Wingdings" pitchFamily="26" charset="2"/>
        <a:buChar char=""/>
        <a:defRPr sz="2000">
          <a:solidFill>
            <a:schemeClr val="tx1"/>
          </a:solidFill>
          <a:latin typeface="+mn-lt"/>
          <a:ea typeface="+mn-ea"/>
        </a:defRPr>
      </a:lvl8pPr>
      <a:lvl9pPr marL="3886200" indent="-228600" algn="l" rtl="0" fontAlgn="base">
        <a:spcBef>
          <a:spcPct val="20000"/>
        </a:spcBef>
        <a:spcAft>
          <a:spcPct val="0"/>
        </a:spcAft>
        <a:buFont typeface="Wingdings" pitchFamily="26" charset="2"/>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7475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763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mn-ea"/>
                <a:cs typeface="+mn-cs"/>
              </a:defRPr>
            </a:lvl1pPr>
          </a:lstStyle>
          <a:p>
            <a:pPr>
              <a:defRPr/>
            </a:pPr>
            <a:endParaRPr lang="en-US" dirty="0"/>
          </a:p>
        </p:txBody>
      </p:sp>
      <p:sp>
        <p:nvSpPr>
          <p:cNvPr id="19763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mn-ea"/>
                <a:cs typeface="+mn-cs"/>
              </a:defRPr>
            </a:lvl1pPr>
          </a:lstStyle>
          <a:p>
            <a:pPr>
              <a:defRPr/>
            </a:pPr>
            <a:endParaRPr lang="en-US" dirty="0"/>
          </a:p>
        </p:txBody>
      </p:sp>
      <p:sp>
        <p:nvSpPr>
          <p:cNvPr id="19763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1" i="0">
                <a:latin typeface="Arial" panose="020B0604020202020204" pitchFamily="34" charset="0"/>
                <a:ea typeface="Osaka" charset="0"/>
                <a:cs typeface="Osaka" charset="0"/>
              </a:defRPr>
            </a:lvl1pPr>
          </a:lstStyle>
          <a:p>
            <a:pPr>
              <a:defRPr/>
            </a:pPr>
            <a:fld id="{B9F49838-CAC2-104E-BBD9-85F59948681A}"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223" r:id="rId1"/>
    <p:sldLayoutId id="2147488224" r:id="rId2"/>
    <p:sldLayoutId id="2147488225" r:id="rId3"/>
    <p:sldLayoutId id="2147488226" r:id="rId4"/>
    <p:sldLayoutId id="2147488227" r:id="rId5"/>
    <p:sldLayoutId id="2147488228" r:id="rId6"/>
    <p:sldLayoutId id="2147488229" r:id="rId7"/>
    <p:sldLayoutId id="2147488230" r:id="rId8"/>
    <p:sldLayoutId id="2147488231" r:id="rId9"/>
    <p:sldLayoutId id="2147488232" r:id="rId10"/>
    <p:sldLayoutId id="214748823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2pPr>
      <a:lvl3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3pPr>
      <a:lvl4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4pPr>
      <a:lvl5pPr algn="ctr" rtl="0" eaLnBrk="0" fontAlgn="base" hangingPunct="0">
        <a:spcBef>
          <a:spcPct val="0"/>
        </a:spcBef>
        <a:spcAft>
          <a:spcPct val="0"/>
        </a:spcAft>
        <a:defRPr sz="4400">
          <a:solidFill>
            <a:schemeClr val="tx2"/>
          </a:solidFill>
          <a:latin typeface="Arial" pitchFamily="26" charset="0"/>
          <a:ea typeface="Osaka" pitchFamily="26" charset="-128"/>
          <a:cs typeface="Osaka" pitchFamily="26" charset="-128"/>
        </a:defRPr>
      </a:lvl5pPr>
      <a:lvl6pPr marL="4572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6pPr>
      <a:lvl7pPr marL="9144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7pPr>
      <a:lvl8pPr marL="13716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8pPr>
      <a:lvl9pPr marL="1828800" algn="ctr" rtl="0" fontAlgn="base">
        <a:spcBef>
          <a:spcPct val="0"/>
        </a:spcBef>
        <a:spcAft>
          <a:spcPct val="0"/>
        </a:spcAft>
        <a:defRPr sz="4400">
          <a:solidFill>
            <a:schemeClr val="tx2"/>
          </a:solidFill>
          <a:latin typeface="Arial"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99330" name="Group 2"/>
          <p:cNvGrpSpPr>
            <a:grpSpLocks/>
          </p:cNvGrpSpPr>
          <p:nvPr/>
        </p:nvGrpSpPr>
        <p:grpSpPr bwMode="auto">
          <a:xfrm>
            <a:off x="457200" y="304800"/>
            <a:ext cx="8305800" cy="1295400"/>
            <a:chOff x="288" y="192"/>
            <a:chExt cx="5232" cy="816"/>
          </a:xfrm>
        </p:grpSpPr>
        <p:sp>
          <p:nvSpPr>
            <p:cNvPr id="159747"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latin typeface="Times New Roman" pitchFamily="26" charset="0"/>
                <a:ea typeface="+mn-ea"/>
                <a:cs typeface="+mn-cs"/>
              </a:endParaRPr>
            </a:p>
          </p:txBody>
        </p:sp>
        <p:sp>
          <p:nvSpPr>
            <p:cNvPr id="159748"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latin typeface="Times New Roman" pitchFamily="26" charset="0"/>
                <a:ea typeface="+mn-ea"/>
                <a:cs typeface="+mn-cs"/>
              </a:endParaRPr>
            </a:p>
          </p:txBody>
        </p:sp>
        <p:sp>
          <p:nvSpPr>
            <p:cNvPr id="159749"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0"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sp>
          <p:nvSpPr>
            <p:cNvPr id="159751"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latin typeface="Times New Roman" pitchFamily="26" charset="0"/>
                <a:ea typeface="+mn-ea"/>
                <a:cs typeface="+mn-cs"/>
              </a:endParaRPr>
            </a:p>
          </p:txBody>
        </p:sp>
      </p:grpSp>
      <p:sp>
        <p:nvSpPr>
          <p:cNvPr id="9933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933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9754"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5"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b="1" i="0">
                <a:latin typeface="Arial" panose="020B0604020202020204" pitchFamily="34" charset="0"/>
                <a:ea typeface="ＭＳ Ｐゴシック" pitchFamily="26" charset="-128"/>
                <a:cs typeface="ＭＳ Ｐゴシック" pitchFamily="26" charset="-128"/>
              </a:defRPr>
            </a:lvl1pPr>
          </a:lstStyle>
          <a:p>
            <a:pPr>
              <a:defRPr/>
            </a:pPr>
            <a:endParaRPr lang="en-US" dirty="0"/>
          </a:p>
        </p:txBody>
      </p:sp>
      <p:sp>
        <p:nvSpPr>
          <p:cNvPr id="159756"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b="1" i="0">
                <a:solidFill>
                  <a:schemeClr val="accent1"/>
                </a:solidFill>
                <a:latin typeface="Arial" panose="020B0604020202020204" pitchFamily="34" charset="0"/>
              </a:defRPr>
            </a:lvl1pPr>
          </a:lstStyle>
          <a:p>
            <a:pPr>
              <a:defRPr/>
            </a:pPr>
            <a:fld id="{2CF7082B-2C82-A84D-936C-DD75A2159E3F}"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360" r:id="rId1"/>
    <p:sldLayoutId id="2147488244" r:id="rId2"/>
    <p:sldLayoutId id="2147488245" r:id="rId3"/>
    <p:sldLayoutId id="2147488246" r:id="rId4"/>
    <p:sldLayoutId id="2147488247" r:id="rId5"/>
    <p:sldLayoutId id="2147488248" r:id="rId6"/>
    <p:sldLayoutId id="2147488249" r:id="rId7"/>
    <p:sldLayoutId id="2147488250" r:id="rId8"/>
    <p:sldLayoutId id="2147488251" r:id="rId9"/>
    <p:sldLayoutId id="2147488252" r:id="rId10"/>
    <p:sldLayoutId id="2147488253"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lr>
          <a:schemeClr val="folHlink"/>
        </a:buClr>
        <a:buFont typeface="Arial" charset="0"/>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lr>
          <a:schemeClr val="accent2"/>
        </a:buClr>
        <a:buFont typeface="Wingdings" charset="0"/>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lr>
          <a:schemeClr val="folHlink"/>
        </a:buClr>
        <a:buFont typeface="Arial" charset="0"/>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lr>
          <a:schemeClr val="folHlink"/>
        </a:buClr>
        <a:buFont typeface="Arial" pitchFamily="26" charset="0"/>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161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91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cs typeface="+mn-cs"/>
              </a:defRPr>
            </a:lvl1pPr>
          </a:lstStyle>
          <a:p>
            <a:pPr>
              <a:defRPr/>
            </a:pPr>
            <a:endParaRPr lang="en-US" dirty="0"/>
          </a:p>
        </p:txBody>
      </p:sp>
      <p:sp>
        <p:nvSpPr>
          <p:cNvPr id="491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cs typeface="+mn-cs"/>
              </a:defRPr>
            </a:lvl1pPr>
          </a:lstStyle>
          <a:p>
            <a:pPr>
              <a:defRPr/>
            </a:pPr>
            <a:endParaRPr lang="en-US" dirty="0"/>
          </a:p>
        </p:txBody>
      </p:sp>
      <p:sp>
        <p:nvSpPr>
          <p:cNvPr id="491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pPr>
              <a:defRPr/>
            </a:pPr>
            <a:fld id="{4B1EF5F1-F4B1-544B-B909-14753A65E8F5}" type="slidenum">
              <a:rPr lang="en-US" smtClean="0"/>
              <a:pPr>
                <a:defRPr/>
              </a:pPr>
              <a:t>‹#›</a:t>
            </a:fld>
            <a:endParaRPr lang="en-US" dirty="0"/>
          </a:p>
        </p:txBody>
      </p:sp>
    </p:spTree>
  </p:cSld>
  <p:clrMap bg1="lt1" tx1="dk1" bg2="lt2" tx2="dk2" accent1="accent1" accent2="accent2" accent3="accent3" accent4="accent4" accent5="accent5" accent6="accent6" hlink="hlink" folHlink="folHlink"/>
  <p:sldLayoutIdLst>
    <p:sldLayoutId id="2147488254" r:id="rId1"/>
    <p:sldLayoutId id="2147488255" r:id="rId2"/>
    <p:sldLayoutId id="2147488256" r:id="rId3"/>
    <p:sldLayoutId id="2147488257" r:id="rId4"/>
    <p:sldLayoutId id="2147488258" r:id="rId5"/>
    <p:sldLayoutId id="2147488259" r:id="rId6"/>
    <p:sldLayoutId id="2147488260" r:id="rId7"/>
    <p:sldLayoutId id="2147488261" r:id="rId8"/>
    <p:sldLayoutId id="2147488262" r:id="rId9"/>
    <p:sldLayoutId id="2147488263" r:id="rId10"/>
    <p:sldLayoutId id="2147488264" r:id="rId11"/>
    <p:sldLayoutId id="2147488265" r:id="rId12"/>
    <p:sldLayoutId id="2147488266" r:id="rId13"/>
    <p:sldLayoutId id="2147488267" r:id="rId14"/>
    <p:sldLayoutId id="2147488268" r:id="rId15"/>
  </p:sldLayoutIdLst>
  <p:txStyles>
    <p:title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pitchFamily="26"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pitchFamily="26"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18786" name="Rectangle 2"/>
          <p:cNvSpPr>
            <a:spLocks noGrp="1" noChangeArrowheads="1"/>
          </p:cNvSpPr>
          <p:nvPr>
            <p:ph type="title"/>
          </p:nvPr>
        </p:nvSpPr>
        <p:spPr bwMode="auto">
          <a:xfrm>
            <a:off x="434975" y="609600"/>
            <a:ext cx="84582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18787" name="Rectangle 3"/>
          <p:cNvSpPr>
            <a:spLocks noGrp="1" noChangeArrowheads="1"/>
          </p:cNvSpPr>
          <p:nvPr>
            <p:ph type="body" idx="1"/>
          </p:nvPr>
        </p:nvSpPr>
        <p:spPr bwMode="auto">
          <a:xfrm>
            <a:off x="434975" y="1981200"/>
            <a:ext cx="8458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87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1187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1187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38100" dist="380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Trebuchet MS" charset="0"/>
                <a:ea typeface="Osaka" charset="0"/>
                <a:cs typeface="Osaka" charset="0"/>
              </a:defRPr>
            </a:lvl1pPr>
          </a:lstStyle>
          <a:p>
            <a:pPr>
              <a:defRPr/>
            </a:pPr>
            <a:fld id="{28E43074-1FCE-8A44-B44C-1C400B42D3B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69" r:id="rId1"/>
    <p:sldLayoutId id="2147488270" r:id="rId2"/>
    <p:sldLayoutId id="2147488271" r:id="rId3"/>
    <p:sldLayoutId id="2147488272" r:id="rId4"/>
    <p:sldLayoutId id="2147488273" r:id="rId5"/>
    <p:sldLayoutId id="2147488274" r:id="rId6"/>
    <p:sldLayoutId id="2147488275" r:id="rId7"/>
    <p:sldLayoutId id="2147488276" r:id="rId8"/>
    <p:sldLayoutId id="2147488277" r:id="rId9"/>
    <p:sldLayoutId id="2147488278" r:id="rId10"/>
    <p:sldLayoutId id="2147488279" r:id="rId11"/>
  </p:sldLayoutIdLst>
  <p:hf sldNum="0" hdr="0"/>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alpha val="43137"/>
              </a:srgbClr>
            </a:outerShdw>
          </a:effectLst>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2pPr>
      <a:lvl3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3pPr>
      <a:lvl4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4pPr>
      <a:lvl5pPr algn="ctr" rtl="0" eaLnBrk="0" fontAlgn="base" hangingPunct="0">
        <a:spcBef>
          <a:spcPct val="0"/>
        </a:spcBef>
        <a:spcAft>
          <a:spcPct val="0"/>
        </a:spcAft>
        <a:defRPr sz="4400" b="1">
          <a:solidFill>
            <a:schemeClr val="tx2"/>
          </a:solidFill>
          <a:latin typeface="Arial" charset="0"/>
          <a:ea typeface="Osaka" pitchFamily="26" charset="-128"/>
          <a:cs typeface="Osaka" pitchFamily="26" charset="-128"/>
        </a:defRPr>
      </a:lvl5pPr>
      <a:lvl6pPr marL="4572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6pPr>
      <a:lvl7pPr marL="9144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7pPr>
      <a:lvl8pPr marL="13716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8pPr>
      <a:lvl9pPr marL="1828800" algn="ctr" rtl="0" fontAlgn="base">
        <a:spcBef>
          <a:spcPct val="0"/>
        </a:spcBef>
        <a:spcAft>
          <a:spcPct val="0"/>
        </a:spcAft>
        <a:defRPr sz="4400" b="1">
          <a:solidFill>
            <a:schemeClr val="tx2"/>
          </a:solidFill>
          <a:latin typeface="Trebuchet MS" pitchFamily="26" charset="0"/>
          <a:ea typeface="Osaka" pitchFamily="26" charset="-128"/>
          <a:cs typeface="Osaka" pitchFamily="26" charset="-128"/>
        </a:defRPr>
      </a:lvl9pPr>
    </p:titleStyle>
    <p:bodyStyle>
      <a:lvl1pPr marL="342900" indent="-342900" algn="l" rtl="0" eaLnBrk="0" fontAlgn="base" hangingPunct="0">
        <a:spcBef>
          <a:spcPct val="20000"/>
        </a:spcBef>
        <a:spcAft>
          <a:spcPct val="0"/>
        </a:spcAft>
        <a:buFont typeface="Times" charset="0"/>
        <a:buChar char="•"/>
        <a:defRPr sz="32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Font typeface="Times" charset="0"/>
        <a:buChar char="•"/>
        <a:defRPr sz="28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2pPr>
      <a:lvl3pPr marL="1143000" indent="-228600" algn="l" rtl="0" eaLnBrk="0" fontAlgn="base" hangingPunct="0">
        <a:spcBef>
          <a:spcPct val="20000"/>
        </a:spcBef>
        <a:spcAft>
          <a:spcPct val="0"/>
        </a:spcAft>
        <a:buFont typeface="Times" charset="0"/>
        <a:buChar char="•"/>
        <a:defRPr sz="24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3pPr>
      <a:lvl4pPr marL="1600200" indent="-228600" algn="l" rtl="0" eaLnBrk="0" fontAlgn="base" hangingPunct="0">
        <a:spcBef>
          <a:spcPct val="20000"/>
        </a:spcBef>
        <a:spcAft>
          <a:spcPct val="0"/>
        </a:spcAft>
        <a:buFont typeface="Time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4pPr>
      <a:lvl5pPr marL="2057400" indent="-228600" algn="l" rtl="0" eaLnBrk="0" fontAlgn="base" hangingPunct="0">
        <a:spcBef>
          <a:spcPct val="20000"/>
        </a:spcBef>
        <a:spcAft>
          <a:spcPct val="0"/>
        </a:spcAft>
        <a:buFont typeface="Times" charset="0"/>
        <a:buChar char="•"/>
        <a:defRPr sz="2000" b="1" i="0">
          <a:solidFill>
            <a:schemeClr val="tx1"/>
          </a:solidFill>
          <a:effectLst>
            <a:outerShdw blurRad="38100" dist="38100" dir="2700000" algn="tl">
              <a:srgbClr val="000000">
                <a:alpha val="43137"/>
              </a:srgbClr>
            </a:outerShdw>
          </a:effectLst>
          <a:latin typeface="Arial" panose="020B0604020202020204" pitchFamily="34" charset="0"/>
          <a:ea typeface="+mn-ea"/>
          <a:cs typeface="Arial" panose="020B0604020202020204" pitchFamily="34" charset="0"/>
        </a:defRPr>
      </a:lvl5pPr>
      <a:lvl6pPr marL="25146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6pPr>
      <a:lvl7pPr marL="29718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7pPr>
      <a:lvl8pPr marL="34290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8pPr>
      <a:lvl9pPr marL="3886200" indent="-228600" algn="l" rtl="0" fontAlgn="base">
        <a:spcBef>
          <a:spcPct val="20000"/>
        </a:spcBef>
        <a:spcAft>
          <a:spcPct val="0"/>
        </a:spcAft>
        <a:buFont typeface="Times" pitchFamily="26" charset="0"/>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0290" name="Rectangle 1026"/>
          <p:cNvSpPr>
            <a:spLocks noGrp="1" noChangeArrowheads="1"/>
          </p:cNvSpPr>
          <p:nvPr>
            <p:ph type="title"/>
          </p:nvPr>
        </p:nvSpPr>
        <p:spPr bwMode="auto">
          <a:xfrm>
            <a:off x="1066800" y="990600"/>
            <a:ext cx="6781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1027"/>
          <p:cNvSpPr>
            <a:spLocks noGrp="1" noChangeArrowheads="1"/>
          </p:cNvSpPr>
          <p:nvPr>
            <p:ph type="body" idx="1"/>
          </p:nvPr>
        </p:nvSpPr>
        <p:spPr bwMode="auto">
          <a:xfrm>
            <a:off x="990600" y="2209800"/>
            <a:ext cx="69342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5396"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eaLnBrk="0" hangingPunct="0">
              <a:defRPr sz="1400">
                <a:latin typeface="+mn-lt"/>
                <a:ea typeface="+mn-ea"/>
                <a:cs typeface="+mn-cs"/>
              </a:defRPr>
            </a:lvl1pPr>
          </a:lstStyle>
          <a:p>
            <a:pPr>
              <a:defRPr/>
            </a:pPr>
            <a:endParaRPr lang="en-US"/>
          </a:p>
        </p:txBody>
      </p:sp>
      <p:sp>
        <p:nvSpPr>
          <p:cNvPr id="31539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ctr" eaLnBrk="0" hangingPunct="0">
              <a:defRPr sz="1400">
                <a:latin typeface="+mn-lt"/>
                <a:ea typeface="+mn-ea"/>
                <a:cs typeface="+mn-cs"/>
              </a:defRPr>
            </a:lvl1pPr>
          </a:lstStyle>
          <a:p>
            <a:pPr>
              <a:defRPr/>
            </a:pPr>
            <a:endParaRPr lang="en-US"/>
          </a:p>
        </p:txBody>
      </p:sp>
      <p:sp>
        <p:nvSpPr>
          <p:cNvPr id="315398"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50800" dist="12700" dir="2700000" algn="ctr" rotWithShape="0">
              <a:srgbClr val="000000">
                <a:alpha val="85001"/>
              </a:srgbClr>
            </a:outerShdw>
          </a:effectLst>
        </p:spPr>
        <p:txBody>
          <a:bodyPr vert="horz" wrap="square" lIns="91440" tIns="45720" rIns="91440" bIns="45720" numCol="1" anchor="t" anchorCtr="0" compatLnSpc="1">
            <a:prstTxWarp prst="textNoShape">
              <a:avLst/>
            </a:prstTxWarp>
          </a:bodyPr>
          <a:lstStyle>
            <a:lvl1pPr algn="r" eaLnBrk="0" hangingPunct="0">
              <a:defRPr sz="1400">
                <a:latin typeface="Verdana" charset="0"/>
              </a:defRPr>
            </a:lvl1pPr>
          </a:lstStyle>
          <a:p>
            <a:pPr>
              <a:defRPr/>
            </a:pPr>
            <a:fld id="{CA8A5935-43B2-1849-A802-5EDEA4E8C9EF}"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88280" r:id="rId1"/>
    <p:sldLayoutId id="2147488281" r:id="rId2"/>
    <p:sldLayoutId id="2147488282" r:id="rId3"/>
    <p:sldLayoutId id="2147488283" r:id="rId4"/>
    <p:sldLayoutId id="2147488284" r:id="rId5"/>
    <p:sldLayoutId id="2147488285" r:id="rId6"/>
    <p:sldLayoutId id="2147488286" r:id="rId7"/>
    <p:sldLayoutId id="2147488287" r:id="rId8"/>
    <p:sldLayoutId id="2147488288" r:id="rId9"/>
    <p:sldLayoutId id="2147488289" r:id="rId10"/>
    <p:sldLayoutId id="2147488290" r:id="rId11"/>
  </p:sldLayoutIdLst>
  <p:hf sldNum="0" hdr="0"/>
  <p:txStyles>
    <p:titleStyle>
      <a:lvl1pPr algn="ctr" rtl="0" eaLnBrk="0" fontAlgn="base" hangingPunct="0">
        <a:spcBef>
          <a:spcPct val="0"/>
        </a:spcBef>
        <a:spcAft>
          <a:spcPct val="0"/>
        </a:spcAft>
        <a:defRPr sz="4000">
          <a:solidFill>
            <a:schemeClr val="tx2"/>
          </a:solidFill>
          <a:latin typeface="+mj-lt"/>
          <a:ea typeface="+mj-ea"/>
          <a:cs typeface="+mj-cs"/>
        </a:defRPr>
      </a:lvl1pPr>
      <a:lvl2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2pPr>
      <a:lvl3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3pPr>
      <a:lvl4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4pPr>
      <a:lvl5pPr algn="ctr" rtl="0" eaLnBrk="0" fontAlgn="base" hangingPunct="0">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5pPr>
      <a:lvl6pPr marL="4572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6pPr>
      <a:lvl7pPr marL="9144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7pPr>
      <a:lvl8pPr marL="13716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8pPr>
      <a:lvl9pPr marL="1828800" algn="ctr" rtl="0" fontAlgn="base">
        <a:spcBef>
          <a:spcPct val="0"/>
        </a:spcBef>
        <a:spcAft>
          <a:spcPct val="0"/>
        </a:spcAft>
        <a:defRPr sz="4000">
          <a:solidFill>
            <a:schemeClr val="tx2"/>
          </a:solidFill>
          <a:latin typeface="Verdana" pitchFamily="26" charset="0"/>
          <a:ea typeface="ＭＳ Ｐゴシック" pitchFamily="26" charset="-128"/>
          <a:cs typeface="ＭＳ Ｐゴシック" pitchFamily="26" charset="-128"/>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ea typeface="+mn-ea"/>
        </a:defRPr>
      </a:lvl2pPr>
      <a:lvl3pPr marL="1143000" indent="-228600" algn="l" rtl="0" eaLnBrk="0" fontAlgn="base" hangingPunct="0">
        <a:spcBef>
          <a:spcPct val="20000"/>
        </a:spcBef>
        <a:spcAft>
          <a:spcPct val="0"/>
        </a:spcAft>
        <a:buChar char="»"/>
        <a:defRPr sz="2000">
          <a:solidFill>
            <a:schemeClr val="tx1"/>
          </a:solidFill>
          <a:latin typeface="+mn-lt"/>
          <a:ea typeface="+mn-ea"/>
        </a:defRPr>
      </a:lvl3pPr>
      <a:lvl4pPr marL="1600200" indent="-228600" algn="l" rtl="0" eaLnBrk="0" fontAlgn="base" hangingPunct="0">
        <a:spcBef>
          <a:spcPct val="20000"/>
        </a:spcBef>
        <a:spcAft>
          <a:spcPct val="0"/>
        </a:spcAft>
        <a:buChar char="»"/>
        <a:defRPr>
          <a:solidFill>
            <a:schemeClr val="tx1"/>
          </a:solidFill>
          <a:latin typeface="+mn-lt"/>
          <a:ea typeface="+mn-ea"/>
        </a:defRPr>
      </a:lvl4pPr>
      <a:lvl5pPr marL="2057400" indent="-228600" algn="l" rtl="0" eaLnBrk="0" fontAlgn="base" hangingPunct="0">
        <a:spcBef>
          <a:spcPct val="20000"/>
        </a:spcBef>
        <a:spcAft>
          <a:spcPct val="0"/>
        </a:spcAft>
        <a:buChar char="»"/>
        <a:defRPr>
          <a:solidFill>
            <a:schemeClr val="tx1"/>
          </a:solidFill>
          <a:latin typeface="+mn-lt"/>
          <a:ea typeface="+mn-ea"/>
        </a:defRPr>
      </a:lvl5pPr>
      <a:lvl6pPr marL="2514600" indent="-228600" algn="l" rtl="0" fontAlgn="base">
        <a:spcBef>
          <a:spcPct val="20000"/>
        </a:spcBef>
        <a:spcAft>
          <a:spcPct val="0"/>
        </a:spcAft>
        <a:buChar char="»"/>
        <a:defRPr>
          <a:solidFill>
            <a:schemeClr val="tx1"/>
          </a:solidFill>
          <a:latin typeface="+mn-lt"/>
          <a:ea typeface="+mn-ea"/>
        </a:defRPr>
      </a:lvl6pPr>
      <a:lvl7pPr marL="2971800" indent="-228600" algn="l" rtl="0" fontAlgn="base">
        <a:spcBef>
          <a:spcPct val="20000"/>
        </a:spcBef>
        <a:spcAft>
          <a:spcPct val="0"/>
        </a:spcAft>
        <a:buChar char="»"/>
        <a:defRPr>
          <a:solidFill>
            <a:schemeClr val="tx1"/>
          </a:solidFill>
          <a:latin typeface="+mn-lt"/>
          <a:ea typeface="+mn-ea"/>
        </a:defRPr>
      </a:lvl7pPr>
      <a:lvl8pPr marL="3429000" indent="-228600" algn="l" rtl="0" fontAlgn="base">
        <a:spcBef>
          <a:spcPct val="20000"/>
        </a:spcBef>
        <a:spcAft>
          <a:spcPct val="0"/>
        </a:spcAft>
        <a:buChar char="»"/>
        <a:defRPr>
          <a:solidFill>
            <a:schemeClr val="tx1"/>
          </a:solidFill>
          <a:latin typeface="+mn-lt"/>
          <a:ea typeface="+mn-ea"/>
        </a:defRPr>
      </a:lvl8pPr>
      <a:lvl9pPr marL="3886200" indent="-228600" algn="l" rtl="0" fontAlgn="base">
        <a:spcBef>
          <a:spcPct val="20000"/>
        </a:spcBef>
        <a:spcAft>
          <a:spcPct val="0"/>
        </a:spcAft>
        <a:buChar char="»"/>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xml"/><Relationship Id="rId1" Type="http://schemas.openxmlformats.org/officeDocument/2006/relationships/slideLayout" Target="../slideLayouts/slideLayout6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37.xml"/></Relationships>
</file>

<file path=ppt/slides/_rels/slide100.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79.xml"/><Relationship Id="rId1" Type="http://schemas.openxmlformats.org/officeDocument/2006/relationships/slideLayout" Target="../slideLayouts/slideLayout231.xml"/></Relationships>
</file>

<file path=ppt/slides/_rels/slide10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0.xml"/><Relationship Id="rId1" Type="http://schemas.openxmlformats.org/officeDocument/2006/relationships/slideLayout" Target="../slideLayouts/slideLayout231.xml"/></Relationships>
</file>

<file path=ppt/slides/_rels/slide102.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1.xml"/><Relationship Id="rId1" Type="http://schemas.openxmlformats.org/officeDocument/2006/relationships/slideLayout" Target="../slideLayouts/slideLayout231.xml"/></Relationships>
</file>

<file path=ppt/slides/_rels/slide10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82.xml"/><Relationship Id="rId1" Type="http://schemas.openxmlformats.org/officeDocument/2006/relationships/slideLayout" Target="../slideLayouts/slideLayout231.xml"/></Relationships>
</file>

<file path=ppt/slides/_rels/slide10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3.xml"/><Relationship Id="rId1" Type="http://schemas.openxmlformats.org/officeDocument/2006/relationships/slideLayout" Target="../slideLayouts/slideLayout23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37.xml"/></Relationships>
</file>

<file path=ppt/slides/_rels/slide10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85.xml"/><Relationship Id="rId1" Type="http://schemas.openxmlformats.org/officeDocument/2006/relationships/slideLayout" Target="../slideLayouts/slideLayout231.xml"/></Relationships>
</file>

<file path=ppt/slides/_rels/slide10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86.xml"/><Relationship Id="rId1" Type="http://schemas.openxmlformats.org/officeDocument/2006/relationships/slideLayout" Target="../slideLayouts/slideLayout231.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109.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15.xml"/></Relationships>
</file>

<file path=ppt/slides/_rels/slide110.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1.xml.rels><?xml version="1.0" encoding="UTF-8" standalone="yes"?>
<Relationships xmlns="http://schemas.openxmlformats.org/package/2006/relationships"><Relationship Id="rId3" Type="http://schemas.openxmlformats.org/officeDocument/2006/relationships/hyperlink" Target="https://www.wallpaperflare.com/jirishanca-peak-with-yerupaja-peak-andes-peru-mountains-wallpaper-brmws" TargetMode="External"/><Relationship Id="rId2" Type="http://schemas.openxmlformats.org/officeDocument/2006/relationships/image" Target="../media/image92.jpg"/><Relationship Id="rId1" Type="http://schemas.openxmlformats.org/officeDocument/2006/relationships/slideLayout" Target="../slideLayouts/slideLayout245.xml"/></Relationships>
</file>

<file path=ppt/slides/_rels/slide112.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68.xml"/></Relationships>
</file>

<file path=ppt/slides/_rels/slide113.xml.rels><?xml version="1.0" encoding="UTF-8" standalone="yes"?>
<Relationships xmlns="http://schemas.openxmlformats.org/package/2006/relationships"><Relationship Id="rId2" Type="http://schemas.openxmlformats.org/officeDocument/2006/relationships/image" Target="../media/image94.emf"/><Relationship Id="rId1" Type="http://schemas.openxmlformats.org/officeDocument/2006/relationships/slideLayout" Target="../slideLayouts/slideLayout68.xml"/></Relationships>
</file>

<file path=ppt/slides/_rels/slide114.xml.rels><?xml version="1.0" encoding="UTF-8" standalone="yes"?>
<Relationships xmlns="http://schemas.openxmlformats.org/package/2006/relationships"><Relationship Id="rId3" Type="http://schemas.openxmlformats.org/officeDocument/2006/relationships/image" Target="../media/image96.emf"/><Relationship Id="rId2" Type="http://schemas.openxmlformats.org/officeDocument/2006/relationships/image" Target="../media/image95.emf"/><Relationship Id="rId1" Type="http://schemas.openxmlformats.org/officeDocument/2006/relationships/slideLayout" Target="../slideLayouts/slideLayout68.xml"/></Relationships>
</file>

<file path=ppt/slides/_rels/slide11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7.xml"/><Relationship Id="rId1" Type="http://schemas.openxmlformats.org/officeDocument/2006/relationships/slideLayout" Target="../slideLayouts/slideLayout67.xml"/></Relationships>
</file>

<file path=ppt/slides/_rels/slide11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8.xml"/><Relationship Id="rId1" Type="http://schemas.openxmlformats.org/officeDocument/2006/relationships/slideLayout" Target="../slideLayouts/slideLayout196.xml"/></Relationships>
</file>

<file path=ppt/slides/_rels/slide11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9.xml"/><Relationship Id="rId1" Type="http://schemas.openxmlformats.org/officeDocument/2006/relationships/slideLayout" Target="../slideLayouts/slideLayout196.xml"/></Relationships>
</file>

<file path=ppt/slides/_rels/slide11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90.xml"/><Relationship Id="rId1" Type="http://schemas.openxmlformats.org/officeDocument/2006/relationships/slideLayout" Target="../slideLayouts/slideLayout196.xml"/></Relationships>
</file>

<file path=ppt/slides/_rels/slide1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1.xml"/><Relationship Id="rId1" Type="http://schemas.openxmlformats.org/officeDocument/2006/relationships/slideLayout" Target="../slideLayouts/slideLayout196.xml"/></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231.xml"/></Relationships>
</file>

<file path=ppt/slides/_rels/slide12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2.xml"/><Relationship Id="rId1" Type="http://schemas.openxmlformats.org/officeDocument/2006/relationships/slideLayout" Target="../slideLayouts/slideLayout196.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94.xml"/><Relationship Id="rId1" Type="http://schemas.openxmlformats.org/officeDocument/2006/relationships/slideLayout" Target="../slideLayouts/slideLayout196.xml"/></Relationships>
</file>

<file path=ppt/slides/_rels/slide124.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196.xml"/></Relationships>
</file>

<file path=ppt/slides/_rels/slide12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96.xml"/><Relationship Id="rId1" Type="http://schemas.openxmlformats.org/officeDocument/2006/relationships/slideLayout" Target="../slideLayouts/slideLayout196.xml"/><Relationship Id="rId5" Type="http://schemas.openxmlformats.org/officeDocument/2006/relationships/image" Target="../media/image106.png"/><Relationship Id="rId4" Type="http://schemas.openxmlformats.org/officeDocument/2006/relationships/image" Target="../media/image105.png"/></Relationships>
</file>

<file path=ppt/slides/_rels/slide12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7.xml"/><Relationship Id="rId1" Type="http://schemas.openxmlformats.org/officeDocument/2006/relationships/slideLayout" Target="../slideLayouts/slideLayout196.xml"/></Relationships>
</file>

<file path=ppt/slides/_rels/slide12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8.xml"/><Relationship Id="rId1" Type="http://schemas.openxmlformats.org/officeDocument/2006/relationships/slideLayout" Target="../slideLayouts/slideLayout68.xml"/></Relationships>
</file>

<file path=ppt/slides/_rels/slide1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99.xml"/><Relationship Id="rId1" Type="http://schemas.openxmlformats.org/officeDocument/2006/relationships/slideLayout" Target="../slideLayouts/slideLayout68.xml"/></Relationships>
</file>

<file path=ppt/slides/_rels/slide12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00.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3.xml"/><Relationship Id="rId1" Type="http://schemas.openxmlformats.org/officeDocument/2006/relationships/slideLayout" Target="../slideLayouts/slideLayout231.xml"/></Relationships>
</file>

<file path=ppt/slides/_rels/slide1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1.xml"/><Relationship Id="rId1" Type="http://schemas.openxmlformats.org/officeDocument/2006/relationships/slideLayout" Target="../slideLayouts/slideLayout196.xml"/></Relationships>
</file>

<file path=ppt/slides/_rels/slide131.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2.xml"/><Relationship Id="rId1" Type="http://schemas.openxmlformats.org/officeDocument/2006/relationships/slideLayout" Target="../slideLayouts/slideLayout196.xml"/></Relationships>
</file>

<file path=ppt/slides/_rels/slide13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3.xml"/><Relationship Id="rId1" Type="http://schemas.openxmlformats.org/officeDocument/2006/relationships/slideLayout" Target="../slideLayouts/slideLayout196.xml"/></Relationships>
</file>

<file path=ppt/slides/_rels/slide13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4.xml"/><Relationship Id="rId1" Type="http://schemas.openxmlformats.org/officeDocument/2006/relationships/slideLayout" Target="../slideLayouts/slideLayout196.xml"/></Relationships>
</file>

<file path=ppt/slides/_rels/slide13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5.xml"/><Relationship Id="rId1" Type="http://schemas.openxmlformats.org/officeDocument/2006/relationships/slideLayout" Target="../slideLayouts/slideLayout196.xml"/></Relationships>
</file>

<file path=ppt/slides/_rels/slide13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6.xml"/><Relationship Id="rId1" Type="http://schemas.openxmlformats.org/officeDocument/2006/relationships/slideLayout" Target="../slideLayouts/slideLayout19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107.xml"/><Relationship Id="rId1" Type="http://schemas.openxmlformats.org/officeDocument/2006/relationships/slideLayout" Target="../slideLayouts/slideLayout202.xml"/></Relationships>
</file>

<file path=ppt/slides/_rels/slide13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08.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09.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0.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3.xml"/></Relationships>
</file>

<file path=ppt/slides/_rels/slide14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1.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4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2.xml"/><Relationship Id="rId1" Type="http://schemas.openxmlformats.org/officeDocument/2006/relationships/slideLayout" Target="../slideLayouts/slideLayout196.xml"/></Relationships>
</file>

<file path=ppt/slides/_rels/slide14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13.xml"/><Relationship Id="rId1" Type="http://schemas.openxmlformats.org/officeDocument/2006/relationships/slideLayout" Target="../slideLayouts/slideLayout196.xml"/><Relationship Id="rId4" Type="http://schemas.openxmlformats.org/officeDocument/2006/relationships/image" Target="../media/image115.png"/></Relationships>
</file>

<file path=ppt/slides/_rels/slide14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4.xml"/><Relationship Id="rId1" Type="http://schemas.openxmlformats.org/officeDocument/2006/relationships/slideLayout" Target="../slideLayouts/slideLayout196.xml"/></Relationships>
</file>

<file path=ppt/slides/_rels/slide14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5.xml"/><Relationship Id="rId1" Type="http://schemas.openxmlformats.org/officeDocument/2006/relationships/slideLayout" Target="../slideLayouts/slideLayout196.xml"/></Relationships>
</file>

<file path=ppt/slides/_rels/slide145.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6.xml"/><Relationship Id="rId1" Type="http://schemas.openxmlformats.org/officeDocument/2006/relationships/slideLayout" Target="../slideLayouts/slideLayout196.xml"/></Relationships>
</file>

<file path=ppt/slides/_rels/slide14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17.xml"/><Relationship Id="rId1" Type="http://schemas.openxmlformats.org/officeDocument/2006/relationships/slideLayout" Target="../slideLayouts/slideLayout68.xml"/></Relationships>
</file>

<file path=ppt/slides/_rels/slide147.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18.xml"/><Relationship Id="rId1" Type="http://schemas.openxmlformats.org/officeDocument/2006/relationships/slideLayout" Target="../slideLayouts/slideLayout196.xml"/></Relationships>
</file>

<file path=ppt/slides/_rels/slide14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19.xml"/><Relationship Id="rId1" Type="http://schemas.openxmlformats.org/officeDocument/2006/relationships/slideLayout" Target="../slideLayouts/slideLayout196.xml"/></Relationships>
</file>

<file path=ppt/slides/_rels/slide149.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0.xml"/><Relationship Id="rId1" Type="http://schemas.openxmlformats.org/officeDocument/2006/relationships/slideLayout" Target="../slideLayouts/slideLayout196.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31.xml"/></Relationships>
</file>

<file path=ppt/slides/_rels/slide150.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21.xml"/><Relationship Id="rId1" Type="http://schemas.openxmlformats.org/officeDocument/2006/relationships/slideLayout" Target="../slideLayouts/slideLayout196.xml"/></Relationships>
</file>

<file path=ppt/slides/_rels/slide15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22.xml"/><Relationship Id="rId1" Type="http://schemas.openxmlformats.org/officeDocument/2006/relationships/slideLayout" Target="../slideLayouts/slideLayout196.xml"/></Relationships>
</file>

<file path=ppt/slides/_rels/slide15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23.xml"/><Relationship Id="rId1" Type="http://schemas.openxmlformats.org/officeDocument/2006/relationships/slideLayout" Target="../slideLayouts/slideLayout196.xml"/></Relationships>
</file>

<file path=ppt/slides/_rels/slide153.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4.xml"/><Relationship Id="rId1" Type="http://schemas.openxmlformats.org/officeDocument/2006/relationships/slideLayout" Target="../slideLayouts/slideLayout196.xml"/></Relationships>
</file>

<file path=ppt/slides/_rels/slide154.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125.xml"/><Relationship Id="rId1" Type="http://schemas.openxmlformats.org/officeDocument/2006/relationships/slideLayout" Target="../slideLayouts/slideLayout196.xml"/></Relationships>
</file>

<file path=ppt/slides/_rels/slide1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6.xml"/><Relationship Id="rId1" Type="http://schemas.openxmlformats.org/officeDocument/2006/relationships/slideLayout" Target="../slideLayouts/slideLayout68.xml"/><Relationship Id="rId4" Type="http://schemas.openxmlformats.org/officeDocument/2006/relationships/image" Target="../media/image121.png"/></Relationships>
</file>

<file path=ppt/slides/_rels/slide15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27.xml"/><Relationship Id="rId1" Type="http://schemas.openxmlformats.org/officeDocument/2006/relationships/slideLayout" Target="../slideLayouts/slideLayout19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28.xml"/><Relationship Id="rId1" Type="http://schemas.openxmlformats.org/officeDocument/2006/relationships/slideLayout" Target="../slideLayouts/slideLayout196.xml"/><Relationship Id="rId4" Type="http://schemas.microsoft.com/office/2007/relationships/hdphoto" Target="../media/hdphoto3.wdp"/></Relationships>
</file>

<file path=ppt/slides/_rels/slide15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29.xml"/><Relationship Id="rId1" Type="http://schemas.openxmlformats.org/officeDocument/2006/relationships/slideLayout" Target="../slideLayouts/slideLayout196.xml"/></Relationships>
</file>

<file path=ppt/slides/_rels/slide15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30.xml"/><Relationship Id="rId1" Type="http://schemas.openxmlformats.org/officeDocument/2006/relationships/slideLayout" Target="../slideLayouts/slideLayout196.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6.xml"/><Relationship Id="rId1" Type="http://schemas.openxmlformats.org/officeDocument/2006/relationships/slideLayout" Target="../slideLayouts/slideLayout231.xml"/></Relationships>
</file>

<file path=ppt/slides/_rels/slide160.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31.xml"/><Relationship Id="rId1" Type="http://schemas.openxmlformats.org/officeDocument/2006/relationships/slideLayout" Target="../slideLayouts/slideLayout62.xml"/></Relationships>
</file>

<file path=ppt/slides/_rels/slide1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32.xml"/><Relationship Id="rId1" Type="http://schemas.openxmlformats.org/officeDocument/2006/relationships/slideLayout" Target="../slideLayouts/slideLayout62.xml"/></Relationships>
</file>

<file path=ppt/slides/_rels/slide16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33.xml"/><Relationship Id="rId1" Type="http://schemas.openxmlformats.org/officeDocument/2006/relationships/slideLayout" Target="../slideLayouts/slideLayout62.xml"/></Relationships>
</file>

<file path=ppt/slides/_rels/slide1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34.xml"/><Relationship Id="rId1" Type="http://schemas.openxmlformats.org/officeDocument/2006/relationships/slideLayout" Target="../slideLayouts/slideLayout231.xml"/></Relationships>
</file>

<file path=ppt/slides/_rels/slide164.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35.xml"/><Relationship Id="rId1" Type="http://schemas.openxmlformats.org/officeDocument/2006/relationships/slideLayout" Target="../slideLayouts/slideLayout231.xml"/></Relationships>
</file>

<file path=ppt/slides/_rels/slide16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6.xml"/><Relationship Id="rId1" Type="http://schemas.openxmlformats.org/officeDocument/2006/relationships/slideLayout" Target="../slideLayouts/slideLayout68.xml"/><Relationship Id="rId4" Type="http://schemas.openxmlformats.org/officeDocument/2006/relationships/image" Target="../media/image121.png"/></Relationships>
</file>

<file path=ppt/slides/_rels/slide166.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37.xml"/><Relationship Id="rId1" Type="http://schemas.openxmlformats.org/officeDocument/2006/relationships/slideLayout" Target="../slideLayouts/slideLayout68.xml"/><Relationship Id="rId4" Type="http://schemas.openxmlformats.org/officeDocument/2006/relationships/image" Target="../media/image128.png"/></Relationships>
</file>

<file path=ppt/slides/_rels/slide16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8.xml"/><Relationship Id="rId1" Type="http://schemas.openxmlformats.org/officeDocument/2006/relationships/slideLayout" Target="../slideLayouts/slideLayout35.xml"/></Relationships>
</file>

<file path=ppt/slides/_rels/slide168.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notesSlide" Target="../notesSlides/notesSlide139.xml"/><Relationship Id="rId7" Type="http://schemas.openxmlformats.org/officeDocument/2006/relationships/image" Target="../media/image133.png"/><Relationship Id="rId2" Type="http://schemas.openxmlformats.org/officeDocument/2006/relationships/slideLayout" Target="../slideLayouts/slideLayout46.xml"/><Relationship Id="rId1" Type="http://schemas.openxmlformats.org/officeDocument/2006/relationships/themeOverride" Target="../theme/themeOverride3.xml"/><Relationship Id="rId6" Type="http://schemas.openxmlformats.org/officeDocument/2006/relationships/image" Target="../media/image132.jpeg"/><Relationship Id="rId5" Type="http://schemas.openxmlformats.org/officeDocument/2006/relationships/image" Target="../media/image131.png"/><Relationship Id="rId4" Type="http://schemas.openxmlformats.org/officeDocument/2006/relationships/image" Target="../media/image130.png"/></Relationships>
</file>

<file path=ppt/slides/_rels/slide1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40.xml"/><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231.xml"/></Relationships>
</file>

<file path=ppt/slides/_rels/slide17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41.xml"/><Relationship Id="rId1" Type="http://schemas.openxmlformats.org/officeDocument/2006/relationships/slideLayout" Target="../slideLayouts/slideLayout231.xml"/><Relationship Id="rId4" Type="http://schemas.openxmlformats.org/officeDocument/2006/relationships/image" Target="../media/image137.jpeg"/></Relationships>
</file>

<file path=ppt/slides/_rels/slide17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2.xml"/><Relationship Id="rId1" Type="http://schemas.openxmlformats.org/officeDocument/2006/relationships/slideLayout" Target="../slideLayouts/slideLayout231.xml"/></Relationships>
</file>

<file path=ppt/slides/_rels/slide17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43.xml"/><Relationship Id="rId1" Type="http://schemas.openxmlformats.org/officeDocument/2006/relationships/slideLayout" Target="../slideLayouts/slideLayout231.xml"/></Relationships>
</file>

<file path=ppt/slides/_rels/slide173.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144.xml"/><Relationship Id="rId1" Type="http://schemas.openxmlformats.org/officeDocument/2006/relationships/slideLayout" Target="../slideLayouts/slideLayout231.xml"/></Relationships>
</file>

<file path=ppt/slides/_rels/slide174.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5.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6.xml.rels><?xml version="1.0" encoding="UTF-8" standalone="yes"?>
<Relationships xmlns="http://schemas.openxmlformats.org/package/2006/relationships"><Relationship Id="rId3" Type="http://schemas.openxmlformats.org/officeDocument/2006/relationships/hyperlink" Target="https://www.pexels.com/photo/gray-magnifying-glass-and-eyeglasses-on-top-of-open-book-3109168/" TargetMode="External"/><Relationship Id="rId2" Type="http://schemas.openxmlformats.org/officeDocument/2006/relationships/image" Target="../media/image141.jpeg"/><Relationship Id="rId1" Type="http://schemas.openxmlformats.org/officeDocument/2006/relationships/slideLayout" Target="../slideLayouts/slideLayout24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jpeg"/><Relationship Id="rId1" Type="http://schemas.openxmlformats.org/officeDocument/2006/relationships/slideLayout" Target="../slideLayouts/slideLayout68.xml"/><Relationship Id="rId4" Type="http://schemas.openxmlformats.org/officeDocument/2006/relationships/image" Target="../media/image144.png"/></Relationships>
</file>

<file path=ppt/slides/_rels/slide17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5.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179.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6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93.xml"/></Relationships>
</file>

<file path=ppt/slides/_rels/slide180.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46.xml"/><Relationship Id="rId1" Type="http://schemas.openxmlformats.org/officeDocument/2006/relationships/slideLayout" Target="../slideLayouts/slideLayout281.xml"/></Relationships>
</file>

<file path=ppt/slides/_rels/slide181.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7.xml"/><Relationship Id="rId1" Type="http://schemas.openxmlformats.org/officeDocument/2006/relationships/slideLayout" Target="../slideLayouts/slideLayout298.xml"/></Relationships>
</file>

<file path=ppt/slides/_rels/slide182.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303.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320.xml"/></Relationships>
</file>

<file path=ppt/slides/_rels/slide184.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49.xml"/><Relationship Id="rId1" Type="http://schemas.openxmlformats.org/officeDocument/2006/relationships/slideLayout" Target="../slideLayouts/slideLayout298.xml"/></Relationships>
</file>

<file path=ppt/slides/_rels/slide18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0.xml"/><Relationship Id="rId1" Type="http://schemas.openxmlformats.org/officeDocument/2006/relationships/slideLayout" Target="../slideLayouts/slideLayout298.xml"/></Relationships>
</file>

<file path=ppt/slides/_rels/slide18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51.xml"/><Relationship Id="rId1" Type="http://schemas.openxmlformats.org/officeDocument/2006/relationships/slideLayout" Target="../slideLayouts/slideLayout298.xml"/></Relationships>
</file>

<file path=ppt/slides/_rels/slide187.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2.xml"/><Relationship Id="rId1" Type="http://schemas.openxmlformats.org/officeDocument/2006/relationships/slideLayout" Target="../slideLayouts/slideLayout298.xml"/></Relationships>
</file>

<file path=ppt/slides/_rels/slide18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53.xml"/><Relationship Id="rId1" Type="http://schemas.openxmlformats.org/officeDocument/2006/relationships/slideLayout" Target="../slideLayouts/slideLayout293.xml"/></Relationships>
</file>

<file path=ppt/slides/_rels/slide189.xml.rels><?xml version="1.0" encoding="UTF-8" standalone="yes"?>
<Relationships xmlns="http://schemas.openxmlformats.org/package/2006/relationships"><Relationship Id="rId3" Type="http://schemas.openxmlformats.org/officeDocument/2006/relationships/hyperlink" Target="http://satisfyingretirement.blogspot.com/2012/08/religion-spirituality.html" TargetMode="External"/><Relationship Id="rId2" Type="http://schemas.openxmlformats.org/officeDocument/2006/relationships/image" Target="../media/image154.jpeg"/><Relationship Id="rId1" Type="http://schemas.openxmlformats.org/officeDocument/2006/relationships/slideLayout" Target="../slideLayouts/slideLayout245.xml"/><Relationship Id="rId4" Type="http://schemas.openxmlformats.org/officeDocument/2006/relationships/hyperlink" Target="https://creativecommons.org/licenses/by-nd/3.0/"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31.xml"/></Relationships>
</file>

<file path=ppt/slides/_rels/slide19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4.xml"/><Relationship Id="rId1" Type="http://schemas.openxmlformats.org/officeDocument/2006/relationships/slideLayout" Target="../slideLayouts/slideLayout231.xml"/></Relationships>
</file>

<file path=ppt/slides/_rels/slide19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5.xml"/><Relationship Id="rId1" Type="http://schemas.openxmlformats.org/officeDocument/2006/relationships/slideLayout" Target="../slideLayouts/slideLayout231.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37.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94.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5.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6.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7.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117.xml"/></Relationships>
</file>

<file path=ppt/slides/_rels/slide19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image" Target="../media/image156.jpeg"/><Relationship Id="rId1" Type="http://schemas.openxmlformats.org/officeDocument/2006/relationships/slideLayout" Target="../slideLayouts/slideLayout68.xml"/><Relationship Id="rId4" Type="http://schemas.openxmlformats.org/officeDocument/2006/relationships/image" Target="../media/image158.emf"/></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9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00.xml.rels><?xml version="1.0" encoding="UTF-8" standalone="yes"?>
<Relationships xmlns="http://schemas.openxmlformats.org/package/2006/relationships"><Relationship Id="rId3" Type="http://schemas.openxmlformats.org/officeDocument/2006/relationships/image" Target="../media/image160.emf"/><Relationship Id="rId2" Type="http://schemas.openxmlformats.org/officeDocument/2006/relationships/image" Target="../media/image159.jpeg"/><Relationship Id="rId1" Type="http://schemas.openxmlformats.org/officeDocument/2006/relationships/slideLayout" Target="../slideLayouts/slideLayout67.xml"/></Relationships>
</file>

<file path=ppt/slides/_rels/slide20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58.xml"/><Relationship Id="rId1" Type="http://schemas.openxmlformats.org/officeDocument/2006/relationships/slideLayout" Target="../slideLayouts/slideLayout196.xml"/></Relationships>
</file>

<file path=ppt/slides/_rels/slide202.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59.xml"/><Relationship Id="rId1" Type="http://schemas.openxmlformats.org/officeDocument/2006/relationships/slideLayout" Target="../slideLayouts/slideLayout67.xml"/><Relationship Id="rId4" Type="http://schemas.openxmlformats.org/officeDocument/2006/relationships/image" Target="../media/image160.emf"/></Relationships>
</file>

<file path=ppt/slides/_rels/slide203.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0.xml"/><Relationship Id="rId1" Type="http://schemas.openxmlformats.org/officeDocument/2006/relationships/slideLayout" Target="../slideLayouts/slideLayout79.xml"/></Relationships>
</file>

<file path=ppt/slides/_rels/slide204.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61.xml"/><Relationship Id="rId1" Type="http://schemas.openxmlformats.org/officeDocument/2006/relationships/slideLayout" Target="../slideLayouts/slideLayout361.xml"/><Relationship Id="rId4" Type="http://schemas.openxmlformats.org/officeDocument/2006/relationships/image" Target="../media/image164.png"/></Relationships>
</file>

<file path=ppt/slides/_rels/slide205.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62.xml"/><Relationship Id="rId1" Type="http://schemas.openxmlformats.org/officeDocument/2006/relationships/slideLayout" Target="../slideLayouts/slideLayout68.xml"/></Relationships>
</file>

<file path=ppt/slides/_rels/slide20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3.xml"/><Relationship Id="rId1" Type="http://schemas.openxmlformats.org/officeDocument/2006/relationships/slideLayout" Target="../slideLayouts/slideLayout326.xml"/><Relationship Id="rId4" Type="http://schemas.openxmlformats.org/officeDocument/2006/relationships/image" Target="../media/image167.jpeg"/></Relationships>
</file>

<file path=ppt/slides/_rels/slide207.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208.xml.rels><?xml version="1.0" encoding="UTF-8" standalone="yes"?>
<Relationships xmlns="http://schemas.openxmlformats.org/package/2006/relationships"><Relationship Id="rId3" Type="http://schemas.openxmlformats.org/officeDocument/2006/relationships/image" Target="../media/image169.emf"/><Relationship Id="rId2" Type="http://schemas.openxmlformats.org/officeDocument/2006/relationships/notesSlide" Target="../notesSlides/notesSlide165.xml"/><Relationship Id="rId1" Type="http://schemas.openxmlformats.org/officeDocument/2006/relationships/slideLayout" Target="../slideLayouts/slideLayout79.xml"/></Relationships>
</file>

<file path=ppt/slides/_rels/slide20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44.xml"/></Relationships>
</file>

<file path=ppt/slides/_rels/slide210.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6.xml"/><Relationship Id="rId1" Type="http://schemas.openxmlformats.org/officeDocument/2006/relationships/slideLayout" Target="../slideLayouts/slideLayout68.xml"/></Relationships>
</file>

<file path=ppt/slides/_rels/slide211.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67.xml"/><Relationship Id="rId1" Type="http://schemas.openxmlformats.org/officeDocument/2006/relationships/slideLayout" Target="../slideLayouts/slideLayout34.xml"/><Relationship Id="rId5" Type="http://schemas.openxmlformats.org/officeDocument/2006/relationships/image" Target="../media/image173.png"/><Relationship Id="rId4" Type="http://schemas.openxmlformats.org/officeDocument/2006/relationships/image" Target="../media/image172.jpeg"/></Relationships>
</file>

<file path=ppt/slides/_rels/slide21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68.xml"/><Relationship Id="rId1" Type="http://schemas.openxmlformats.org/officeDocument/2006/relationships/slideLayout" Target="../slideLayouts/slideLayout46.xml"/></Relationships>
</file>

<file path=ppt/slides/_rels/slide213.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69.xml"/><Relationship Id="rId1" Type="http://schemas.openxmlformats.org/officeDocument/2006/relationships/slideLayout" Target="../slideLayouts/slideLayout68.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0.xml"/><Relationship Id="rId1" Type="http://schemas.openxmlformats.org/officeDocument/2006/relationships/slideLayout" Target="../slideLayouts/slideLayout24.xml"/></Relationships>
</file>

<file path=ppt/slides/_rels/slide215.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1.xml"/><Relationship Id="rId1" Type="http://schemas.openxmlformats.org/officeDocument/2006/relationships/slideLayout" Target="../slideLayouts/slideLayout68.xml"/><Relationship Id="rId4" Type="http://schemas.openxmlformats.org/officeDocument/2006/relationships/image" Target="../media/image178.jpeg"/></Relationships>
</file>

<file path=ppt/slides/_rels/slide216.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2.xml"/><Relationship Id="rId1" Type="http://schemas.openxmlformats.org/officeDocument/2006/relationships/slideLayout" Target="../slideLayouts/slideLayout2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24.xml"/></Relationships>
</file>

<file path=ppt/slides/_rels/slide218.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19.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74.xml"/><Relationship Id="rId1" Type="http://schemas.openxmlformats.org/officeDocument/2006/relationships/slideLayout" Target="../slideLayouts/slideLayout34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104.xml"/><Relationship Id="rId4" Type="http://schemas.openxmlformats.org/officeDocument/2006/relationships/image" Target="../media/image36.jpg"/></Relationships>
</file>

<file path=ppt/slides/_rels/slide22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5.xml"/><Relationship Id="rId1" Type="http://schemas.openxmlformats.org/officeDocument/2006/relationships/slideLayout" Target="../slideLayouts/slideLayout349.xml"/><Relationship Id="rId4" Type="http://schemas.openxmlformats.org/officeDocument/2006/relationships/image" Target="../media/image181.png"/></Relationships>
</file>

<file path=ppt/slides/_rels/slide221.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76.xml"/><Relationship Id="rId1" Type="http://schemas.openxmlformats.org/officeDocument/2006/relationships/slideLayout" Target="../slideLayouts/slideLayout354.xml"/><Relationship Id="rId4" Type="http://schemas.openxmlformats.org/officeDocument/2006/relationships/image" Target="../media/image183.jpeg"/></Relationships>
</file>

<file path=ppt/slides/_rels/slide222.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77.xml"/><Relationship Id="rId1" Type="http://schemas.openxmlformats.org/officeDocument/2006/relationships/slideLayout" Target="../slideLayouts/slideLayout349.xml"/></Relationships>
</file>

<file path=ppt/slides/_rels/slide223.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78.xml"/><Relationship Id="rId1" Type="http://schemas.openxmlformats.org/officeDocument/2006/relationships/slideLayout" Target="../slideLayouts/slideLayout354.xml"/></Relationships>
</file>

<file path=ppt/slides/_rels/slide22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79.xml"/><Relationship Id="rId1" Type="http://schemas.openxmlformats.org/officeDocument/2006/relationships/slideLayout" Target="../slideLayouts/slideLayout349.xml"/><Relationship Id="rId4" Type="http://schemas.openxmlformats.org/officeDocument/2006/relationships/image" Target="../media/image181.png"/></Relationships>
</file>

<file path=ppt/slides/_rels/slide22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0.xml"/><Relationship Id="rId1" Type="http://schemas.openxmlformats.org/officeDocument/2006/relationships/slideLayout" Target="../slideLayouts/slideLayout354.xml"/></Relationships>
</file>

<file path=ppt/slides/_rels/slide226.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81.xml"/><Relationship Id="rId1" Type="http://schemas.openxmlformats.org/officeDocument/2006/relationships/slideLayout" Target="../slideLayouts/slideLayout349.xml"/><Relationship Id="rId4" Type="http://schemas.openxmlformats.org/officeDocument/2006/relationships/image" Target="../media/image186.png"/></Relationships>
</file>

<file path=ppt/slides/_rels/slide227.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2.xml"/><Relationship Id="rId1" Type="http://schemas.openxmlformats.org/officeDocument/2006/relationships/slideLayout" Target="../slideLayouts/slideLayout354.xml"/></Relationships>
</file>

<file path=ppt/slides/_rels/slide228.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83.xml"/><Relationship Id="rId1" Type="http://schemas.openxmlformats.org/officeDocument/2006/relationships/slideLayout" Target="../slideLayouts/slideLayout68.xml"/></Relationships>
</file>

<file path=ppt/slides/_rels/slide229.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104.xml"/></Relationships>
</file>

<file path=ppt/slides/_rels/slide230.xml.rels><?xml version="1.0" encoding="UTF-8" standalone="yes"?>
<Relationships xmlns="http://schemas.openxmlformats.org/package/2006/relationships"><Relationship Id="rId3" Type="http://schemas.openxmlformats.org/officeDocument/2006/relationships/hyperlink" Target="https://commons.wikimedia.org/wiki/File:St_Mary%27s_Cathedral_Basilica_of_the_Assumption_-_Covington,_KY_-_gargoyles_1.jpg" TargetMode="External"/><Relationship Id="rId2" Type="http://schemas.openxmlformats.org/officeDocument/2006/relationships/image" Target="../media/image155.jpg"/><Relationship Id="rId1" Type="http://schemas.openxmlformats.org/officeDocument/2006/relationships/slideLayout" Target="../slideLayouts/slideLayout246.xml"/></Relationships>
</file>

<file path=ppt/slides/_rels/slide231.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88.jpg"/><Relationship Id="rId1" Type="http://schemas.openxmlformats.org/officeDocument/2006/relationships/slideLayout" Target="../slideLayouts/slideLayout246.xml"/></Relationships>
</file>

<file path=ppt/slides/_rels/slide232.xml.rels><?xml version="1.0" encoding="UTF-8" standalone="yes"?>
<Relationships xmlns="http://schemas.openxmlformats.org/package/2006/relationships"><Relationship Id="rId3" Type="http://schemas.openxmlformats.org/officeDocument/2006/relationships/hyperlink" Target="https://it.wikipedia.org/wiki/File:St_Mary's_Cathedral_Basilica_of_the_Assumption_-_Covington,_KY_-_gargoyles_1.jpg" TargetMode="External"/><Relationship Id="rId2" Type="http://schemas.openxmlformats.org/officeDocument/2006/relationships/image" Target="../media/image188.jpg"/><Relationship Id="rId1" Type="http://schemas.openxmlformats.org/officeDocument/2006/relationships/slideLayout" Target="../slideLayouts/slideLayout246.xml"/></Relationships>
</file>

<file path=ppt/slides/_rels/slide233.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4.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5.xml.rels><?xml version="1.0" encoding="UTF-8" standalone="yes"?>
<Relationships xmlns="http://schemas.openxmlformats.org/package/2006/relationships"><Relationship Id="rId3" Type="http://schemas.openxmlformats.org/officeDocument/2006/relationships/hyperlink" Target="https://www.wallpaperflare.com/genesis-book-page-afterlife-bad-baptist-belief-bible-blasphemy-wallpaper-zgwnj" TargetMode="External"/><Relationship Id="rId2" Type="http://schemas.openxmlformats.org/officeDocument/2006/relationships/image" Target="../media/image190.jpg"/><Relationship Id="rId1" Type="http://schemas.openxmlformats.org/officeDocument/2006/relationships/slideLayout" Target="../slideLayouts/slideLayout246.xml"/></Relationships>
</file>

<file path=ppt/slides/_rels/slide236.xml.rels><?xml version="1.0" encoding="UTF-8" standalone="yes"?>
<Relationships xmlns="http://schemas.openxmlformats.org/package/2006/relationships"><Relationship Id="rId3" Type="http://schemas.openxmlformats.org/officeDocument/2006/relationships/hyperlink" Target="http://presbiterianoscalvinistas.blogspot.com/2011/04/os-cinco-solas-da-reforma.html" TargetMode="External"/><Relationship Id="rId2" Type="http://schemas.openxmlformats.org/officeDocument/2006/relationships/image" Target="../media/image191.jpg"/><Relationship Id="rId1" Type="http://schemas.openxmlformats.org/officeDocument/2006/relationships/slideLayout" Target="../slideLayouts/slideLayout246.xml"/></Relationships>
</file>

<file path=ppt/slides/_rels/slide23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hyperlink" Target="https://www.goodfreephotos.com/other-photos/angel-entering-heaven-with-light.jpg.php" TargetMode="External"/><Relationship Id="rId7" Type="http://schemas.openxmlformats.org/officeDocument/2006/relationships/diagramColors" Target="../diagrams/colors1.xml"/><Relationship Id="rId2" Type="http://schemas.openxmlformats.org/officeDocument/2006/relationships/image" Target="../media/image192.jpg"/><Relationship Id="rId1" Type="http://schemas.openxmlformats.org/officeDocument/2006/relationships/slideLayout" Target="../slideLayouts/slideLayout2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38.xml.rels><?xml version="1.0" encoding="UTF-8" standalone="yes"?>
<Relationships xmlns="http://schemas.openxmlformats.org/package/2006/relationships"><Relationship Id="rId3" Type="http://schemas.openxmlformats.org/officeDocument/2006/relationships/hyperlink" Target="https://www.flickr.com/photos/26424952@N00/16075298109/" TargetMode="External"/><Relationship Id="rId2" Type="http://schemas.openxmlformats.org/officeDocument/2006/relationships/image" Target="../media/image189.jpg"/><Relationship Id="rId1" Type="http://schemas.openxmlformats.org/officeDocument/2006/relationships/slideLayout" Target="../slideLayouts/slideLayout246.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93.xml"/></Relationships>
</file>

<file path=ppt/slides/_rels/slide2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68.xml"/></Relationships>
</file>

<file path=ppt/slides/_rels/slide24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5.xml"/><Relationship Id="rId1" Type="http://schemas.openxmlformats.org/officeDocument/2006/relationships/slideLayout" Target="../slideLayouts/slideLayout231.xml"/></Relationships>
</file>

<file path=ppt/slides/_rels/slide24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6.xml"/><Relationship Id="rId1" Type="http://schemas.openxmlformats.org/officeDocument/2006/relationships/slideLayout" Target="../slideLayouts/slideLayout231.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187.xml"/><Relationship Id="rId1" Type="http://schemas.openxmlformats.org/officeDocument/2006/relationships/slideLayout" Target="../slideLayouts/slideLayout237.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180.xml"/></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188.xml"/><Relationship Id="rId1" Type="http://schemas.openxmlformats.org/officeDocument/2006/relationships/slideLayout" Target="../slideLayouts/slideLayout117.xml"/></Relationships>
</file>

<file path=ppt/slides/_rels/slide245.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6.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7.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8.xml.rels><?xml version="1.0" encoding="UTF-8" standalone="yes"?>
<Relationships xmlns="http://schemas.openxmlformats.org/package/2006/relationships"><Relationship Id="rId3" Type="http://schemas.openxmlformats.org/officeDocument/2006/relationships/hyperlink" Target="http://www.focolare.org/gb/news/2015/09/01/world-day-of-prayer-for-the-care-of-creation/" TargetMode="External"/><Relationship Id="rId2" Type="http://schemas.openxmlformats.org/officeDocument/2006/relationships/image" Target="../media/image193.jpg"/><Relationship Id="rId1" Type="http://schemas.openxmlformats.org/officeDocument/2006/relationships/slideLayout" Target="../slideLayouts/slideLayout246.xml"/></Relationships>
</file>

<file path=ppt/slides/_rels/slide249.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8.xml"/></Relationships>
</file>

<file path=ppt/slides/_rels/slide2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png"/><Relationship Id="rId1" Type="http://schemas.openxmlformats.org/officeDocument/2006/relationships/slideLayout" Target="../slideLayouts/slideLayout68.xml"/><Relationship Id="rId4" Type="http://schemas.openxmlformats.org/officeDocument/2006/relationships/image" Target="../media/image197.png"/></Relationships>
</file>

<file path=ppt/slides/_rels/slide2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89.xml"/><Relationship Id="rId1" Type="http://schemas.openxmlformats.org/officeDocument/2006/relationships/slideLayout" Target="../slideLayouts/slideLayout68.xml"/></Relationships>
</file>

<file path=ppt/slides/_rels/slide25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0.xml"/><Relationship Id="rId1" Type="http://schemas.openxmlformats.org/officeDocument/2006/relationships/slideLayout" Target="../slideLayouts/slideLayout68.xml"/></Relationships>
</file>

<file path=ppt/slides/_rels/slide2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1.xml"/><Relationship Id="rId1" Type="http://schemas.openxmlformats.org/officeDocument/2006/relationships/slideLayout" Target="../slideLayouts/slideLayout68.xml"/></Relationships>
</file>

<file path=ppt/slides/_rels/slide2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92.xml"/><Relationship Id="rId1" Type="http://schemas.openxmlformats.org/officeDocument/2006/relationships/slideLayout" Target="../slideLayouts/slideLayout68.xml"/></Relationships>
</file>

<file path=ppt/slides/_rels/slide255.xml.rels><?xml version="1.0" encoding="UTF-8" standalone="yes"?>
<Relationships xmlns="http://schemas.openxmlformats.org/package/2006/relationships"><Relationship Id="rId2" Type="http://schemas.openxmlformats.org/officeDocument/2006/relationships/image" Target="../media/image198.gif"/><Relationship Id="rId1" Type="http://schemas.openxmlformats.org/officeDocument/2006/relationships/slideLayout" Target="../slideLayouts/slideLayout68.xml"/></Relationships>
</file>

<file path=ppt/slides/_rels/slide25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193.xml"/><Relationship Id="rId1" Type="http://schemas.openxmlformats.org/officeDocument/2006/relationships/slideLayout" Target="../slideLayouts/slideLayout146.xml"/><Relationship Id="rId5" Type="http://schemas.openxmlformats.org/officeDocument/2006/relationships/image" Target="../media/image201.png"/><Relationship Id="rId4" Type="http://schemas.openxmlformats.org/officeDocument/2006/relationships/image" Target="../media/image200.png"/></Relationships>
</file>

<file path=ppt/slides/_rels/slide257.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94.xml"/><Relationship Id="rId1" Type="http://schemas.openxmlformats.org/officeDocument/2006/relationships/slideLayout" Target="../slideLayouts/slideLayout152.xml"/></Relationships>
</file>

<file path=ppt/slides/_rels/slide258.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195.xml"/><Relationship Id="rId1" Type="http://schemas.openxmlformats.org/officeDocument/2006/relationships/slideLayout" Target="../slideLayouts/slideLayout256.xml"/></Relationships>
</file>

<file path=ppt/slides/_rels/slide259.xml.rels><?xml version="1.0" encoding="UTF-8" standalone="yes"?>
<Relationships xmlns="http://schemas.openxmlformats.org/package/2006/relationships"><Relationship Id="rId3" Type="http://schemas.openxmlformats.org/officeDocument/2006/relationships/image" Target="../media/image204.png"/><Relationship Id="rId2" Type="http://schemas.openxmlformats.org/officeDocument/2006/relationships/notesSlide" Target="../notesSlides/notesSlide196.xml"/><Relationship Id="rId1" Type="http://schemas.openxmlformats.org/officeDocument/2006/relationships/slideLayout" Target="../slideLayouts/slideLayout256.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60.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97.xml"/><Relationship Id="rId1" Type="http://schemas.openxmlformats.org/officeDocument/2006/relationships/slideLayout" Target="../slideLayouts/slideLayout275.xml"/><Relationship Id="rId4" Type="http://schemas.openxmlformats.org/officeDocument/2006/relationships/image" Target="../media/image206.jpeg"/></Relationships>
</file>

<file path=ppt/slides/_rels/slide261.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359.xml"/></Relationships>
</file>

<file path=ppt/slides/_rels/slide26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6.xml"/></Relationships>
</file>

<file path=ppt/slides/_rels/slide263.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146.xml"/></Relationships>
</file>

<file path=ppt/slides/_rels/slide264.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199.xml"/><Relationship Id="rId1" Type="http://schemas.openxmlformats.org/officeDocument/2006/relationships/slideLayout" Target="../slideLayouts/slideLayout146.xml"/></Relationships>
</file>

<file path=ppt/slides/_rels/slide265.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68.xml"/></Relationships>
</file>

<file path=ppt/slides/_rels/slide266.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200.xml"/><Relationship Id="rId1" Type="http://schemas.openxmlformats.org/officeDocument/2006/relationships/slideLayout" Target="../slideLayouts/slideLayout111.xml"/></Relationships>
</file>

<file path=ppt/slides/_rels/slide267.xml.rels><?xml version="1.0" encoding="UTF-8" standalone="yes"?>
<Relationships xmlns="http://schemas.openxmlformats.org/package/2006/relationships"><Relationship Id="rId2" Type="http://schemas.openxmlformats.org/officeDocument/2006/relationships/image" Target="../media/image211.gif"/><Relationship Id="rId1" Type="http://schemas.openxmlformats.org/officeDocument/2006/relationships/slideLayout" Target="../slideLayouts/slideLayout68.xml"/></Relationships>
</file>

<file path=ppt/slides/_rels/slide268.xml.rels><?xml version="1.0" encoding="UTF-8" standalone="yes"?>
<Relationships xmlns="http://schemas.openxmlformats.org/package/2006/relationships"><Relationship Id="rId2" Type="http://schemas.openxmlformats.org/officeDocument/2006/relationships/notesSlide" Target="../notesSlides/notesSlide201.xml"/><Relationship Id="rId1" Type="http://schemas.openxmlformats.org/officeDocument/2006/relationships/slideLayout" Target="../slideLayouts/slideLayout196.xml"/></Relationships>
</file>

<file path=ppt/slides/_rels/slide269.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02.xml"/><Relationship Id="rId1" Type="http://schemas.openxmlformats.org/officeDocument/2006/relationships/slideLayout" Target="../slideLayouts/slideLayout231.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2.xml"/></Relationships>
</file>

<file path=ppt/slides/_rels/slide27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3.xml"/><Relationship Id="rId1" Type="http://schemas.openxmlformats.org/officeDocument/2006/relationships/slideLayout" Target="../slideLayouts/slideLayout231.xml"/></Relationships>
</file>

<file path=ppt/slides/_rels/slide27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4.xml"/><Relationship Id="rId1" Type="http://schemas.openxmlformats.org/officeDocument/2006/relationships/slideLayout" Target="../slideLayouts/slideLayout231.xml"/></Relationships>
</file>

<file path=ppt/slides/_rels/slide272.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205.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61.gif"/></Relationships>
</file>

<file path=ppt/slides/_rels/slide273.xml.rels><?xml version="1.0" encoding="UTF-8" standalone="yes"?>
<Relationships xmlns="http://schemas.openxmlformats.org/package/2006/relationships"><Relationship Id="rId2" Type="http://schemas.openxmlformats.org/officeDocument/2006/relationships/notesSlide" Target="../notesSlides/notesSlide206.xml"/><Relationship Id="rId1" Type="http://schemas.openxmlformats.org/officeDocument/2006/relationships/slideLayout" Target="../slideLayouts/slideLayout93.xml"/></Relationships>
</file>

<file path=ppt/slides/_rels/slide27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7.xml"/><Relationship Id="rId1" Type="http://schemas.openxmlformats.org/officeDocument/2006/relationships/slideLayout" Target="../slideLayouts/slideLayout231.xml"/></Relationships>
</file>

<file path=ppt/slides/_rels/slide275.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08.xml"/><Relationship Id="rId1" Type="http://schemas.openxmlformats.org/officeDocument/2006/relationships/slideLayout" Target="../slideLayouts/slideLayout231.xml"/></Relationships>
</file>

<file path=ppt/slides/_rels/slide276.xml.rels><?xml version="1.0" encoding="UTF-8" standalone="yes"?>
<Relationships xmlns="http://schemas.openxmlformats.org/package/2006/relationships"><Relationship Id="rId2" Type="http://schemas.openxmlformats.org/officeDocument/2006/relationships/image" Target="../media/image213.jpeg"/><Relationship Id="rId1" Type="http://schemas.openxmlformats.org/officeDocument/2006/relationships/slideLayout" Target="../slideLayouts/slideLayout237.xml"/></Relationships>
</file>

<file path=ppt/slides/_rels/slide277.xml.rels><?xml version="1.0" encoding="UTF-8" standalone="yes"?>
<Relationships xmlns="http://schemas.openxmlformats.org/package/2006/relationships"><Relationship Id="rId1" Type="http://schemas.openxmlformats.org/officeDocument/2006/relationships/slideLayout" Target="../slideLayouts/slideLayout237.xml"/></Relationships>
</file>

<file path=ppt/slides/_rels/slide278.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09.xml"/><Relationship Id="rId1" Type="http://schemas.openxmlformats.org/officeDocument/2006/relationships/slideLayout" Target="../slideLayouts/slideLayout231.xml"/><Relationship Id="rId4" Type="http://schemas.openxmlformats.org/officeDocument/2006/relationships/image" Target="../media/image215.png"/></Relationships>
</file>

<file path=ppt/slides/_rels/slide279.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0.xml"/><Relationship Id="rId1" Type="http://schemas.openxmlformats.org/officeDocument/2006/relationships/slideLayout" Target="../slideLayouts/slideLayout78.xml"/><Relationship Id="rId4" Type="http://schemas.openxmlformats.org/officeDocument/2006/relationships/image" Target="../media/image217.png"/></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2.xml"/></Relationships>
</file>

<file path=ppt/slides/_rels/slide280.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1.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image" Target="../media/image216.png"/><Relationship Id="rId1" Type="http://schemas.openxmlformats.org/officeDocument/2006/relationships/slideLayout" Target="../slideLayouts/slideLayout80.xml"/><Relationship Id="rId4" Type="http://schemas.openxmlformats.org/officeDocument/2006/relationships/image" Target="../media/image218.emf"/></Relationships>
</file>

<file path=ppt/slides/_rels/slide283.xml.rels><?xml version="1.0" encoding="UTF-8" standalone="yes"?>
<Relationships xmlns="http://schemas.openxmlformats.org/package/2006/relationships"><Relationship Id="rId1" Type="http://schemas.openxmlformats.org/officeDocument/2006/relationships/slideLayout" Target="../slideLayouts/slideLayout521.xml"/></Relationships>
</file>

<file path=ppt/slides/_rels/slide284.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5.xml.rels><?xml version="1.0" encoding="UTF-8" standalone="yes"?>
<Relationships xmlns="http://schemas.openxmlformats.org/package/2006/relationships"><Relationship Id="rId2" Type="http://schemas.openxmlformats.org/officeDocument/2006/relationships/image" Target="../media/image219.emf"/><Relationship Id="rId1" Type="http://schemas.openxmlformats.org/officeDocument/2006/relationships/slideLayout" Target="../slideLayouts/slideLayout68.xml"/></Relationships>
</file>

<file path=ppt/slides/_rels/slide286.xml.rels><?xml version="1.0" encoding="UTF-8" standalone="yes"?>
<Relationships xmlns="http://schemas.openxmlformats.org/package/2006/relationships"><Relationship Id="rId2" Type="http://schemas.openxmlformats.org/officeDocument/2006/relationships/image" Target="../media/image216.png"/><Relationship Id="rId1" Type="http://schemas.openxmlformats.org/officeDocument/2006/relationships/slideLayout" Target="../slideLayouts/slideLayout68.xml"/></Relationships>
</file>

<file path=ppt/slides/_rels/slide287.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11.xml"/><Relationship Id="rId1" Type="http://schemas.openxmlformats.org/officeDocument/2006/relationships/slideLayout" Target="../slideLayouts/slideLayout385.xml"/></Relationships>
</file>

<file path=ppt/slides/_rels/slide288.xml.rels><?xml version="1.0" encoding="UTF-8" standalone="yes"?>
<Relationships xmlns="http://schemas.openxmlformats.org/package/2006/relationships"><Relationship Id="rId2" Type="http://schemas.openxmlformats.org/officeDocument/2006/relationships/image" Target="../media/image221.jpeg"/><Relationship Id="rId1" Type="http://schemas.openxmlformats.org/officeDocument/2006/relationships/slideLayout" Target="../slideLayouts/slideLayout385.xml"/></Relationships>
</file>

<file path=ppt/slides/_rels/slide289.xml.rels><?xml version="1.0" encoding="UTF-8" standalone="yes"?>
<Relationships xmlns="http://schemas.openxmlformats.org/package/2006/relationships"><Relationship Id="rId2" Type="http://schemas.openxmlformats.org/officeDocument/2006/relationships/image" Target="../media/image222.jpeg"/><Relationship Id="rId1" Type="http://schemas.openxmlformats.org/officeDocument/2006/relationships/slideLayout" Target="../slideLayouts/slideLayout385.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2.xml"/></Relationships>
</file>

<file path=ppt/slides/_rels/slide290.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12.xml"/><Relationship Id="rId1" Type="http://schemas.openxmlformats.org/officeDocument/2006/relationships/slideLayout" Target="../slideLayouts/slideLayout372.xml"/></Relationships>
</file>

<file path=ppt/slides/_rels/slide291.xml.rels><?xml version="1.0" encoding="UTF-8" standalone="yes"?>
<Relationships xmlns="http://schemas.openxmlformats.org/package/2006/relationships"><Relationship Id="rId2" Type="http://schemas.openxmlformats.org/officeDocument/2006/relationships/image" Target="../media/image224.jpeg"/><Relationship Id="rId1" Type="http://schemas.openxmlformats.org/officeDocument/2006/relationships/slideLayout" Target="../slideLayouts/slideLayout385.xml"/></Relationships>
</file>

<file path=ppt/slides/_rels/slide292.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385.xml"/></Relationships>
</file>

<file path=ppt/slides/_rels/slide293.xml.rels><?xml version="1.0" encoding="UTF-8" standalone="yes"?>
<Relationships xmlns="http://schemas.openxmlformats.org/package/2006/relationships"><Relationship Id="rId2" Type="http://schemas.openxmlformats.org/officeDocument/2006/relationships/image" Target="../media/image226.jpeg"/><Relationship Id="rId1" Type="http://schemas.openxmlformats.org/officeDocument/2006/relationships/slideLayout" Target="../slideLayouts/slideLayout385.xml"/></Relationships>
</file>

<file path=ppt/slides/_rels/slide294.xml.rels><?xml version="1.0" encoding="UTF-8" standalone="yes"?>
<Relationships xmlns="http://schemas.openxmlformats.org/package/2006/relationships"><Relationship Id="rId2" Type="http://schemas.openxmlformats.org/officeDocument/2006/relationships/image" Target="../media/image227.jpeg"/><Relationship Id="rId1" Type="http://schemas.openxmlformats.org/officeDocument/2006/relationships/slideLayout" Target="../slideLayouts/slideLayout385.xml"/></Relationships>
</file>

<file path=ppt/slides/_rels/slide29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image" Target="../media/image228.jpeg"/><Relationship Id="rId1" Type="http://schemas.openxmlformats.org/officeDocument/2006/relationships/slideLayout" Target="../slideLayouts/slideLayout385.xml"/></Relationships>
</file>

<file path=ppt/slides/_rels/slide296.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85.xml"/></Relationships>
</file>

<file path=ppt/slides/_rels/slide297.xml.rels><?xml version="1.0" encoding="UTF-8" standalone="yes"?>
<Relationships xmlns="http://schemas.openxmlformats.org/package/2006/relationships"><Relationship Id="rId2" Type="http://schemas.openxmlformats.org/officeDocument/2006/relationships/image" Target="../media/image230.jpeg"/><Relationship Id="rId1" Type="http://schemas.openxmlformats.org/officeDocument/2006/relationships/slideLayout" Target="../slideLayouts/slideLayout385.xml"/></Relationships>
</file>

<file path=ppt/slides/_rels/slide298.xml.rels><?xml version="1.0" encoding="UTF-8" standalone="yes"?>
<Relationships xmlns="http://schemas.openxmlformats.org/package/2006/relationships"><Relationship Id="rId2" Type="http://schemas.openxmlformats.org/officeDocument/2006/relationships/image" Target="../media/image231.jpeg"/><Relationship Id="rId1" Type="http://schemas.openxmlformats.org/officeDocument/2006/relationships/slideLayout" Target="../slideLayouts/slideLayout385.xml"/></Relationships>
</file>

<file path=ppt/slides/_rels/slide29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385.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31.xml"/><Relationship Id="rId1" Type="http://schemas.openxmlformats.org/officeDocument/2006/relationships/themeOverride" Target="../theme/themeOverride1.xml"/></Relationships>
</file>

<file path=ppt/slides/_rels/slide3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00.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385.xml"/></Relationships>
</file>

<file path=ppt/slides/_rels/slide301.xml.rels><?xml version="1.0" encoding="UTF-8" standalone="yes"?>
<Relationships xmlns="http://schemas.openxmlformats.org/package/2006/relationships"><Relationship Id="rId2" Type="http://schemas.openxmlformats.org/officeDocument/2006/relationships/image" Target="../media/image234.jpeg"/><Relationship Id="rId1" Type="http://schemas.openxmlformats.org/officeDocument/2006/relationships/slideLayout" Target="../slideLayouts/slideLayout385.xml"/></Relationships>
</file>

<file path=ppt/slides/_rels/slide302.xml.rels><?xml version="1.0" encoding="UTF-8" standalone="yes"?>
<Relationships xmlns="http://schemas.openxmlformats.org/package/2006/relationships"><Relationship Id="rId2" Type="http://schemas.openxmlformats.org/officeDocument/2006/relationships/image" Target="../media/image235.jpeg"/><Relationship Id="rId1" Type="http://schemas.openxmlformats.org/officeDocument/2006/relationships/slideLayout" Target="../slideLayouts/slideLayout385.xml"/></Relationships>
</file>

<file path=ppt/slides/_rels/slide30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385.xml"/></Relationships>
</file>

<file path=ppt/slides/_rels/slide304.xml.rels><?xml version="1.0" encoding="UTF-8" standalone="yes"?>
<Relationships xmlns="http://schemas.openxmlformats.org/package/2006/relationships"><Relationship Id="rId2" Type="http://schemas.openxmlformats.org/officeDocument/2006/relationships/image" Target="../media/image237.jpeg"/><Relationship Id="rId1" Type="http://schemas.openxmlformats.org/officeDocument/2006/relationships/slideLayout" Target="../slideLayouts/slideLayout385.xml"/></Relationships>
</file>

<file path=ppt/slides/_rels/slide305.xml.rels><?xml version="1.0" encoding="UTF-8" standalone="yes"?>
<Relationships xmlns="http://schemas.openxmlformats.org/package/2006/relationships"><Relationship Id="rId2" Type="http://schemas.openxmlformats.org/officeDocument/2006/relationships/image" Target="../media/image238.jpeg"/><Relationship Id="rId1" Type="http://schemas.openxmlformats.org/officeDocument/2006/relationships/slideLayout" Target="../slideLayouts/slideLayout385.xml"/></Relationships>
</file>

<file path=ppt/slides/_rels/slide306.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385.xml"/></Relationships>
</file>

<file path=ppt/slides/_rels/slide30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3.xml"/><Relationship Id="rId1" Type="http://schemas.openxmlformats.org/officeDocument/2006/relationships/slideLayout" Target="../slideLayouts/slideLayout68.xml"/></Relationships>
</file>

<file path=ppt/slides/_rels/slide30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30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31.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2.xml"/></Relationships>
</file>

<file path=ppt/slides/_rels/slide310.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14.xml"/><Relationship Id="rId1" Type="http://schemas.openxmlformats.org/officeDocument/2006/relationships/slideLayout" Target="../slideLayouts/slideLayout231.xml"/></Relationships>
</file>

<file path=ppt/slides/_rels/slide31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7.xml"/></Relationships>
</file>

<file path=ppt/slides/_rels/slide312.xml.rels><?xml version="1.0" encoding="UTF-8" standalone="yes"?>
<Relationships xmlns="http://schemas.openxmlformats.org/package/2006/relationships"><Relationship Id="rId1" Type="http://schemas.openxmlformats.org/officeDocument/2006/relationships/slideLayout" Target="../slideLayouts/slideLayout135.xml"/></Relationships>
</file>

<file path=ppt/slides/_rels/slide313.xml.rels><?xml version="1.0" encoding="UTF-8" standalone="yes"?>
<Relationships xmlns="http://schemas.openxmlformats.org/package/2006/relationships"><Relationship Id="rId3" Type="http://schemas.openxmlformats.org/officeDocument/2006/relationships/image" Target="../media/image214.png"/><Relationship Id="rId2" Type="http://schemas.openxmlformats.org/officeDocument/2006/relationships/notesSlide" Target="../notesSlides/notesSlide215.xml"/><Relationship Id="rId1" Type="http://schemas.openxmlformats.org/officeDocument/2006/relationships/slideLayout" Target="../slideLayouts/slideLayout173.xml"/><Relationship Id="rId4" Type="http://schemas.openxmlformats.org/officeDocument/2006/relationships/image" Target="../media/image215.png"/></Relationships>
</file>

<file path=ppt/slides/_rels/slide32.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68.xml"/></Relationships>
</file>

<file path=ppt/slides/_rels/slide3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6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15.xml"/></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78.xml"/><Relationship Id="rId5" Type="http://schemas.openxmlformats.org/officeDocument/2006/relationships/image" Target="../media/image46.png"/><Relationship Id="rId4" Type="http://schemas.openxmlformats.org/officeDocument/2006/relationships/oleObject" Target="../embeddings/oleObject1.bin"/></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96.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oleObject" Target="../embeddings/oleObject2.bin"/><Relationship Id="rId1" Type="http://schemas.openxmlformats.org/officeDocument/2006/relationships/slideLayout" Target="../slideLayouts/slideLayout504.xml"/><Relationship Id="rId4" Type="http://schemas.openxmlformats.org/officeDocument/2006/relationships/image" Target="../media/image48.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78.xml"/><Relationship Id="rId4" Type="http://schemas.openxmlformats.org/officeDocument/2006/relationships/image" Target="../media/image49.png"/></Relationships>
</file>

<file path=ppt/slides/_rels/slide42.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43.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44.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9.jpeg"/><Relationship Id="rId1" Type="http://schemas.openxmlformats.org/officeDocument/2006/relationships/slideLayout" Target="../slideLayouts/slideLayout493.xml"/></Relationships>
</file>

<file path=ppt/slides/_rels/slide45.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54.gif"/><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5.xml"/><Relationship Id="rId1" Type="http://schemas.openxmlformats.org/officeDocument/2006/relationships/slideLayout" Target="../slideLayouts/slideLayout215.xml"/><Relationship Id="rId4" Type="http://schemas.openxmlformats.org/officeDocument/2006/relationships/image" Target="../media/image23.emf"/></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6.xml"/><Relationship Id="rId1" Type="http://schemas.openxmlformats.org/officeDocument/2006/relationships/slideLayout" Target="../slideLayouts/slideLayout220.xml"/></Relationships>
</file>

<file path=ppt/slides/_rels/slide6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63.xml.rels><?xml version="1.0" encoding="UTF-8" standalone="yes"?>
<Relationships xmlns="http://schemas.openxmlformats.org/package/2006/relationships"><Relationship Id="rId3" Type="http://schemas.openxmlformats.org/officeDocument/2006/relationships/image" Target="../media/image60.emf"/><Relationship Id="rId2" Type="http://schemas.openxmlformats.org/officeDocument/2006/relationships/notesSlide" Target="../notesSlides/notesSlide45.xml"/><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61.gif"/></Relationships>
</file>

<file path=ppt/slides/_rels/slide6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46.xml"/><Relationship Id="rId1" Type="http://schemas.openxmlformats.org/officeDocument/2006/relationships/slideLayout" Target="../slideLayouts/slideLayout215.xml"/><Relationship Id="rId4" Type="http://schemas.openxmlformats.org/officeDocument/2006/relationships/image" Target="../media/image23.emf"/></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63.emf"/></Relationships>
</file>

<file path=ppt/slides/_rels/slide67.xml.rels><?xml version="1.0" encoding="UTF-8" standalone="yes"?>
<Relationships xmlns="http://schemas.openxmlformats.org/package/2006/relationships"><Relationship Id="rId3" Type="http://schemas.openxmlformats.org/officeDocument/2006/relationships/image" Target="../media/image64.gif"/><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65.gif"/></Relationships>
</file>

<file path=ppt/slides/_rels/slide6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8.xml"/></Relationships>
</file>

<file path=ppt/slides/_rels/slide69.xml.rels><?xml version="1.0" encoding="UTF-8" standalone="yes"?>
<Relationships xmlns="http://schemas.openxmlformats.org/package/2006/relationships"><Relationship Id="rId3" Type="http://schemas.openxmlformats.org/officeDocument/2006/relationships/image" Target="../media/image66.emf"/><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7.xml"/><Relationship Id="rId1" Type="http://schemas.openxmlformats.org/officeDocument/2006/relationships/slideLayout" Target="../slideLayouts/slideLayout220.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51.xml"/><Relationship Id="rId1" Type="http://schemas.openxmlformats.org/officeDocument/2006/relationships/slideLayout" Target="../slideLayouts/slideLayout78.xml"/><Relationship Id="rId6" Type="http://schemas.openxmlformats.org/officeDocument/2006/relationships/image" Target="../media/image72.png"/><Relationship Id="rId5" Type="http://schemas.openxmlformats.org/officeDocument/2006/relationships/image" Target="../media/image71.jpeg"/><Relationship Id="rId4" Type="http://schemas.openxmlformats.org/officeDocument/2006/relationships/image" Target="../media/image70.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3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68.xml"/></Relationships>
</file>

<file path=ppt/slides/_rels/slide7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53.xml"/><Relationship Id="rId1" Type="http://schemas.openxmlformats.org/officeDocument/2006/relationships/slideLayout" Target="../slideLayouts/slideLayout23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96.xml"/></Relationships>
</file>

<file path=ppt/slides/_rels/slide7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5.xml"/><Relationship Id="rId1" Type="http://schemas.openxmlformats.org/officeDocument/2006/relationships/slideLayout" Target="../slideLayouts/slideLayout231.xml"/></Relationships>
</file>

<file path=ppt/slides/_rels/slide7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6.xml"/><Relationship Id="rId1" Type="http://schemas.openxmlformats.org/officeDocument/2006/relationships/slideLayout" Target="../slideLayouts/slideLayout231.xml"/></Relationships>
</file>

<file path=ppt/slides/_rels/slide78.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7.xml"/><Relationship Id="rId1" Type="http://schemas.openxmlformats.org/officeDocument/2006/relationships/slideLayout" Target="../slideLayouts/slideLayout231.xml"/></Relationships>
</file>

<file path=ppt/slides/_rels/slide7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8.xml"/><Relationship Id="rId1" Type="http://schemas.openxmlformats.org/officeDocument/2006/relationships/slideLayout" Target="../slideLayouts/slideLayout231.xml"/></Relationships>
</file>

<file path=ppt/slides/_rels/slide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8.xml"/><Relationship Id="rId1" Type="http://schemas.openxmlformats.org/officeDocument/2006/relationships/slideLayout" Target="../slideLayouts/slideLayout220.xml"/></Relationships>
</file>

<file path=ppt/slides/_rels/slide8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9.xml"/><Relationship Id="rId1" Type="http://schemas.openxmlformats.org/officeDocument/2006/relationships/slideLayout" Target="../slideLayouts/slideLayout507.xml"/><Relationship Id="rId4" Type="http://schemas.microsoft.com/office/2007/relationships/hdphoto" Target="../media/hdphoto2.wdp"/></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231.xml"/><Relationship Id="rId1" Type="http://schemas.openxmlformats.org/officeDocument/2006/relationships/themeOverride" Target="../theme/themeOverride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96.xml"/></Relationships>
</file>

<file path=ppt/slides/_rels/slide8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231.xml"/></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31.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3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96.xml"/></Relationships>
</file>

<file path=ppt/slides/_rels/slide8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66.xml"/><Relationship Id="rId1" Type="http://schemas.openxmlformats.org/officeDocument/2006/relationships/slideLayout" Target="../slideLayouts/slideLayout231.xml"/></Relationships>
</file>

<file path=ppt/slides/_rels/slide8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7.xml"/><Relationship Id="rId1" Type="http://schemas.openxmlformats.org/officeDocument/2006/relationships/slideLayout" Target="../slideLayouts/slideLayout231.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8.xml"/><Relationship Id="rId1" Type="http://schemas.openxmlformats.org/officeDocument/2006/relationships/slideLayout" Target="../slideLayouts/slideLayout231.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20.xml"/></Relationships>
</file>

<file path=ppt/slides/_rels/slide9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23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44.xml"/></Relationships>
</file>

<file path=ppt/slides/_rels/slide9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71.xml"/><Relationship Id="rId1" Type="http://schemas.openxmlformats.org/officeDocument/2006/relationships/slideLayout" Target="../slideLayouts/slideLayout231.xml"/></Relationships>
</file>

<file path=ppt/slides/_rels/slide9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72.xml"/><Relationship Id="rId1" Type="http://schemas.openxmlformats.org/officeDocument/2006/relationships/slideLayout" Target="../slideLayouts/slideLayout231.xml"/></Relationships>
</file>

<file path=ppt/slides/_rels/slide9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3.xml"/><Relationship Id="rId1" Type="http://schemas.openxmlformats.org/officeDocument/2006/relationships/slideLayout" Target="../slideLayouts/slideLayout231.xml"/></Relationships>
</file>

<file path=ppt/slides/_rels/slide9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76.xml"/><Relationship Id="rId1" Type="http://schemas.openxmlformats.org/officeDocument/2006/relationships/slideLayout" Target="../slideLayouts/slideLayout231.xml"/></Relationships>
</file>

<file path=ppt/slides/_rels/slide9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77.xml"/><Relationship Id="rId1" Type="http://schemas.openxmlformats.org/officeDocument/2006/relationships/slideLayout" Target="../slideLayouts/slideLayout231.xml"/></Relationships>
</file>

<file path=ppt/slides/_rels/slide9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78.xml"/><Relationship Id="rId1" Type="http://schemas.openxmlformats.org/officeDocument/2006/relationships/slideLayout" Target="../slideLayouts/slideLayout231.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a:extLst>
              <a:ext uri="{28A0092B-C50C-407E-A947-70E740481C1C}">
                <a14:useLocalDpi xmlns:a14="http://schemas.microsoft.com/office/drawing/2010/main" val="0"/>
              </a:ext>
            </a:extLst>
          </a:blip>
          <a:srcRect t="8799"/>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8" name="Rectangle 2"/>
          <p:cNvSpPr>
            <a:spLocks noGrp="1" noChangeArrowheads="1"/>
          </p:cNvSpPr>
          <p:nvPr>
            <p:ph type="subTitle" idx="1"/>
          </p:nvPr>
        </p:nvSpPr>
        <p:spPr>
          <a:xfrm>
            <a:off x="3657600" y="3505200"/>
            <a:ext cx="5334000" cy="1600200"/>
          </a:xfrm>
        </p:spPr>
        <p:txBody>
          <a:bodyPr/>
          <a:lstStyle/>
          <a:p>
            <a:pPr eaLnBrk="1" hangingPunct="1"/>
            <a:r>
              <a:rPr lang="ar-JO" sz="4800" dirty="0">
                <a:solidFill>
                  <a:srgbClr val="FFFFFF"/>
                </a:solidFill>
                <a:ea typeface="ＭＳ Ｐゴシック" charset="0"/>
                <a:cs typeface="Arial" panose="020B0604020202020204" pitchFamily="34" charset="0"/>
              </a:rPr>
              <a:t>لا يمكنك الذهاب</a:t>
            </a:r>
          </a:p>
          <a:p>
            <a:pPr eaLnBrk="1" hangingPunct="1"/>
            <a:r>
              <a:rPr lang="ar-JO" sz="4800" dirty="0">
                <a:solidFill>
                  <a:srgbClr val="FFFFFF"/>
                </a:solidFill>
                <a:ea typeface="ＭＳ Ｐゴシック" charset="0"/>
                <a:cs typeface="Arial" panose="020B0604020202020204" pitchFamily="34" charset="0"/>
              </a:rPr>
              <a:t>أبعد من معرفتك</a:t>
            </a:r>
            <a:endParaRPr lang="en-US" sz="4800" dirty="0">
              <a:solidFill>
                <a:srgbClr val="FFFFFF"/>
              </a:solidFill>
              <a:ea typeface="ＭＳ Ｐゴシック" charset="0"/>
              <a:cs typeface="Arial" panose="020B0604020202020204" pitchFamily="34" charset="0"/>
            </a:endParaRPr>
          </a:p>
        </p:txBody>
      </p:sp>
      <p:sp>
        <p:nvSpPr>
          <p:cNvPr id="5018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٢ بطرس </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238597" name="Rectangle 5"/>
          <p:cNvSpPr>
            <a:spLocks noGrp="1" noChangeArrowheads="1"/>
          </p:cNvSpPr>
          <p:nvPr>
            <p:ph type="ctrTitle"/>
          </p:nvPr>
        </p:nvSpPr>
        <p:spPr>
          <a:xfrm>
            <a:off x="3810000" y="108148"/>
            <a:ext cx="7772400" cy="1143000"/>
          </a:xfrm>
        </p:spPr>
        <p:txBody>
          <a:bodyPr/>
          <a:lstStyle/>
          <a:p>
            <a:pPr algn="r" eaLnBrk="1" hangingPunct="1"/>
            <a:r>
              <a:rPr lang="ar-JO" dirty="0">
                <a:solidFill>
                  <a:schemeClr val="bg1"/>
                </a:solidFill>
                <a:ea typeface="ＭＳ Ｐゴシック" charset="0"/>
                <a:cs typeface="Arial" panose="020B0604020202020204" pitchFamily="34" charset="0"/>
              </a:rPr>
              <a:t>2 بطرس</a:t>
            </a:r>
            <a:endParaRPr lang="en-US" dirty="0">
              <a:solidFill>
                <a:schemeClr val="bg1"/>
              </a:solidFill>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7BF569E0-A6FA-D843-9A68-9A73F508FE8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ar-JO"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مؤسسة الدراسات اللاهوتية الأردنية. د. ريك جريفيث</a:t>
            </a:r>
            <a:r>
              <a:rPr kumimoji="0" lang="en-US" sz="16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BibleStudyDownloads.org</a:t>
            </a:r>
          </a:p>
        </p:txBody>
      </p:sp>
    </p:spTree>
    <p:extLst>
      <p:ext uri="{BB962C8B-B14F-4D97-AF65-F5344CB8AC3E}">
        <p14:creationId xmlns:p14="http://schemas.microsoft.com/office/powerpoint/2010/main" val="202802616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50180"/>
                                        </p:tgtEl>
                                        <p:attrNameLst>
                                          <p:attrName>style.visibility</p:attrName>
                                        </p:attrNameLst>
                                      </p:cBhvr>
                                      <p:to>
                                        <p:strVal val="visible"/>
                                      </p:to>
                                    </p:set>
                                    <p:animEffect transition="in" filter="fade">
                                      <p:cBhvr>
                                        <p:cTn id="7" dur="770" decel="100000"/>
                                        <p:tgtEl>
                                          <p:spTgt spid="50180"/>
                                        </p:tgtEl>
                                      </p:cBhvr>
                                    </p:animEffect>
                                    <p:animScale>
                                      <p:cBhvr>
                                        <p:cTn id="8" dur="770" decel="100000"/>
                                        <p:tgtEl>
                                          <p:spTgt spid="50180"/>
                                        </p:tgtEl>
                                      </p:cBhvr>
                                      <p:from x="10000" y="10000"/>
                                      <p:to x="200000" y="450000"/>
                                    </p:animScale>
                                    <p:animScale>
                                      <p:cBhvr>
                                        <p:cTn id="9" dur="1230" accel="100000" fill="hold">
                                          <p:stCondLst>
                                            <p:cond delay="770"/>
                                          </p:stCondLst>
                                        </p:cTn>
                                        <p:tgtEl>
                                          <p:spTgt spid="50180"/>
                                        </p:tgtEl>
                                      </p:cBhvr>
                                      <p:from x="200000" y="450000"/>
                                      <p:to x="100000" y="100000"/>
                                    </p:animScale>
                                    <p:set>
                                      <p:cBhvr>
                                        <p:cTn id="10" dur="770" fill="hold"/>
                                        <p:tgtEl>
                                          <p:spTgt spid="50180"/>
                                        </p:tgtEl>
                                        <p:attrNameLst>
                                          <p:attrName>ppt_x</p:attrName>
                                        </p:attrNameLst>
                                      </p:cBhvr>
                                      <p:to>
                                        <p:strVal val="(0.5)"/>
                                      </p:to>
                                    </p:set>
                                    <p:anim from="(0.5)" to="(#ppt_x)" calcmode="lin" valueType="num">
                                      <p:cBhvr>
                                        <p:cTn id="11" dur="1230" accel="100000" fill="hold">
                                          <p:stCondLst>
                                            <p:cond delay="770"/>
                                          </p:stCondLst>
                                        </p:cTn>
                                        <p:tgtEl>
                                          <p:spTgt spid="50180"/>
                                        </p:tgtEl>
                                        <p:attrNameLst>
                                          <p:attrName>ppt_x</p:attrName>
                                        </p:attrNameLst>
                                      </p:cBhvr>
                                    </p:anim>
                                    <p:set>
                                      <p:cBhvr>
                                        <p:cTn id="12" dur="770" fill="hold"/>
                                        <p:tgtEl>
                                          <p:spTgt spid="50180"/>
                                        </p:tgtEl>
                                        <p:attrNameLst>
                                          <p:attrName>ppt_y</p:attrName>
                                        </p:attrNameLst>
                                      </p:cBhvr>
                                      <p:to>
                                        <p:strVal val="(#ppt_y+0.4)"/>
                                      </p:to>
                                    </p:set>
                                    <p:anim from="(#ppt_y+0.4)" to="(#ppt_y)" calcmode="lin" valueType="num">
                                      <p:cBhvr>
                                        <p:cTn id="13" dur="1230" accel="100000" fill="hold">
                                          <p:stCondLst>
                                            <p:cond delay="770"/>
                                          </p:stCondLst>
                                        </p:cTn>
                                        <p:tgtEl>
                                          <p:spTgt spid="5018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sp>
        <p:nvSpPr>
          <p:cNvPr id="273412" name="Text Box 89"/>
          <p:cNvSpPr txBox="1">
            <a:spLocks noChangeArrowheads="1"/>
          </p:cNvSpPr>
          <p:nvPr/>
        </p:nvSpPr>
        <p:spPr bwMode="auto">
          <a:xfrm>
            <a:off x="8403584" y="58992"/>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284</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3413" name="WordArt 90"/>
          <p:cNvSpPr>
            <a:spLocks noChangeArrowheads="1" noChangeShapeType="1" noTextEdit="1"/>
          </p:cNvSpPr>
          <p:nvPr/>
        </p:nvSpPr>
        <p:spPr bwMode="auto">
          <a:xfrm>
            <a:off x="40728" y="165929"/>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853229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61826" name="Picture 2">
            <a:extLst>
              <a:ext uri="{FF2B5EF4-FFF2-40B4-BE49-F238E27FC236}">
                <a16:creationId xmlns:a16="http://schemas.microsoft.com/office/drawing/2014/main" id="{E681B3FD-3E2B-654D-B005-1F0822F932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 y="8406"/>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98BE91CF-7B3A-BA4B-939D-CEFFA4B48C4B}"/>
              </a:ext>
            </a:extLst>
          </p:cNvPr>
          <p:cNvSpPr txBox="1">
            <a:spLocks noChangeArrowheads="1"/>
          </p:cNvSpPr>
          <p:nvPr/>
        </p:nvSpPr>
        <p:spPr bwMode="auto">
          <a:xfrm>
            <a:off x="4355976" y="0"/>
            <a:ext cx="4778934" cy="5151906"/>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جوشوا هاريس</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مؤلف كتاب</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قلت للمواعدة وداع</a:t>
            </a: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ترك زوجته وأطفاله في</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عام 2019</a:t>
            </a: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بعد 20 سنة</a:t>
            </a:r>
            <a:endPar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ليبتعد عن الإيمان المسيحي. </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771241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Apostasy of Joshua Harris</a:t>
            </a:r>
          </a:p>
        </p:txBody>
      </p:sp>
      <p:pic>
        <p:nvPicPr>
          <p:cNvPr id="459778" name="Picture 2">
            <a:extLst>
              <a:ext uri="{FF2B5EF4-FFF2-40B4-BE49-F238E27FC236}">
                <a16:creationId xmlns:a16="http://schemas.microsoft.com/office/drawing/2014/main" id="{3724965E-FDAA-3A4F-A196-3F431E8AE3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9951" y="9588"/>
            <a:ext cx="10748419" cy="684841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FA9AF619-623F-834C-87C3-EE2FE7272520}"/>
              </a:ext>
            </a:extLst>
          </p:cNvPr>
          <p:cNvSpPr txBox="1">
            <a:spLocks noChangeArrowheads="1"/>
          </p:cNvSpPr>
          <p:nvPr/>
        </p:nvSpPr>
        <p:spPr bwMode="auto">
          <a:xfrm>
            <a:off x="2483768" y="1531870"/>
            <a:ext cx="6660232" cy="5301208"/>
          </a:xfrm>
          <a:prstGeom prst="rect">
            <a:avLst/>
          </a:prstGeom>
          <a:solidFill>
            <a:schemeClr val="bg1"/>
          </a:solid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المعلومات التي تم استبعادها من تصريحنا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هو أنني مررت بتحول هائل</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فيما يتعل</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ق</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بإيماني بيسوع.</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والعبارة الشائعة لهذا الموضوع هي التفكيك</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والعبارة الكتابية التي تقابلها هي السقوط.</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من خلال كل المقاييس التي استخدمها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لتعريف المسيحي، فأنا لست مسيحي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يخبرني العديد من الناس أن هناك </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طريق</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مختلف</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لممارسة الإيمان</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وأريد أن أبقى منفتح</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على هذا،</a:t>
            </a:r>
            <a:endPar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SA"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لكنني لست هناك الآن.</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9914770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8754" name="Picture 2">
            <a:extLst>
              <a:ext uri="{FF2B5EF4-FFF2-40B4-BE49-F238E27FC236}">
                <a16:creationId xmlns:a16="http://schemas.microsoft.com/office/drawing/2014/main" id="{9DD91820-4826-684C-A89E-CEFB190D24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9363"/>
            <a:ext cx="9144000" cy="4357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246569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جوشوا هاريس</a:t>
            </a:r>
            <a:endParaRPr lang="en-US" sz="5400" dirty="0">
              <a:effectLst>
                <a:glow rad="127000">
                  <a:schemeClr val="tx1"/>
                </a:glow>
              </a:effectLst>
              <a:ea typeface="ＭＳ Ｐゴシック" charset="0"/>
            </a:endParaRPr>
          </a:p>
        </p:txBody>
      </p:sp>
      <p:pic>
        <p:nvPicPr>
          <p:cNvPr id="457730" name="Picture 2">
            <a:extLst>
              <a:ext uri="{FF2B5EF4-FFF2-40B4-BE49-F238E27FC236}">
                <a16:creationId xmlns:a16="http://schemas.microsoft.com/office/drawing/2014/main" id="{539D8F90-472F-014B-A777-1A13FA54B9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68760"/>
            <a:ext cx="9144000" cy="5060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9CBB3A-2106-7C42-B98A-5B1FA5988358}"/>
              </a:ext>
            </a:extLst>
          </p:cNvPr>
          <p:cNvSpPr txBox="1">
            <a:spLocks noChangeArrowheads="1"/>
          </p:cNvSpPr>
          <p:nvPr/>
        </p:nvSpPr>
        <p:spPr bwMode="auto">
          <a:xfrm rot="20991261">
            <a:off x="78820" y="4218988"/>
            <a:ext cx="9144000" cy="1966487"/>
          </a:xfrm>
          <a:prstGeom prst="rect">
            <a:avLst/>
          </a:prstGeom>
          <a:solidFill>
            <a:srgbClr val="3E3D76"/>
          </a:solid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الرجل الذي كان يحث المسيحيين</a:t>
            </a:r>
            <a:endPar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على اعتناق العفة إذا أرادوا زواج</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سعيد</a:t>
            </a: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SA"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قد أنهى زواجه الآن.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موقع الملحد الصديق -</a:t>
            </a:r>
            <a:endParaRPr kumimoji="0" lang="en-US" sz="32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28090916"/>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ثثلاث حقائق يجب أن تعرفها...</a:t>
            </a:r>
            <a:endParaRPr lang="en-US" sz="48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BF5A1087-36D1-E549-8DC9-C3507D71A943}"/>
              </a:ext>
            </a:extLst>
          </p:cNvPr>
          <p:cNvPicPr>
            <a:picLocks noChangeAspect="1"/>
          </p:cNvPicPr>
          <p:nvPr/>
        </p:nvPicPr>
        <p:blipFill>
          <a:blip r:embed="rId3"/>
          <a:stretch>
            <a:fillRect/>
          </a:stretch>
        </p:blipFill>
        <p:spPr>
          <a:xfrm>
            <a:off x="0" y="1423260"/>
            <a:ext cx="9144000" cy="5462124"/>
          </a:xfrm>
          <a:prstGeom prst="rect">
            <a:avLst/>
          </a:prstGeom>
        </p:spPr>
      </p:pic>
      <p:sp>
        <p:nvSpPr>
          <p:cNvPr id="4" name="Rectangle 2">
            <a:extLst>
              <a:ext uri="{FF2B5EF4-FFF2-40B4-BE49-F238E27FC236}">
                <a16:creationId xmlns:a16="http://schemas.microsoft.com/office/drawing/2014/main" id="{3DEEA6BC-6850-1749-99BF-F25C180B7E82}"/>
              </a:ext>
            </a:extLst>
          </p:cNvPr>
          <p:cNvSpPr txBox="1">
            <a:spLocks noChangeArrowheads="1"/>
          </p:cNvSpPr>
          <p:nvPr/>
        </p:nvSpPr>
        <p:spPr bwMode="auto">
          <a:xfrm>
            <a:off x="323528" y="984607"/>
            <a:ext cx="3816424" cy="5462124"/>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ولكن انموا في النعمة وفي معرفة ربنا ومخلصنا يسوع المسيح</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5695474"/>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sp>
        <p:nvSpPr>
          <p:cNvPr id="273412" name="Text Box 89"/>
          <p:cNvSpPr txBox="1">
            <a:spLocks noChangeArrowheads="1"/>
          </p:cNvSpPr>
          <p:nvPr/>
        </p:nvSpPr>
        <p:spPr bwMode="auto">
          <a:xfrm>
            <a:off x="8403584" y="58992"/>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3413" name="WordArt 90"/>
          <p:cNvSpPr>
            <a:spLocks noChangeArrowheads="1" noChangeShapeType="1" noTextEdit="1"/>
          </p:cNvSpPr>
          <p:nvPr/>
        </p:nvSpPr>
        <p:spPr bwMode="auto">
          <a:xfrm>
            <a:off x="40728" y="165929"/>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1228830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60688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3665662637"/>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1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14654725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323529" y="845389"/>
            <a:ext cx="8599754" cy="4890248"/>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١-٣</a:t>
            </a:r>
          </a:p>
          <a:p>
            <a:pPr algn="r" eaLnBrk="0" hangingPunct="0"/>
            <a:endParaRPr lang="en-US"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1 سمعان بطرس عبد يسوع المسيح ورسوله، إلى الذين نالوا معنا إيمانا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ثمينا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مساويا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لنا، ببر إلهنا والمخلص </a:t>
            </a:r>
            <a:endPar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endParaRP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يسوع المسيح:</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2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لتكثر لكم النعمة والسلام بمعرفة الله ويسوع ربنا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3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كما أن قدرته الإلهية قد وهبت لنا كل ما هو للحياة والتقوى، بمعرفة الذي دعانا بالمجد والفضيلة،</a:t>
            </a:r>
          </a:p>
        </p:txBody>
      </p:sp>
    </p:spTree>
    <p:extLst>
      <p:ext uri="{BB962C8B-B14F-4D97-AF65-F5344CB8AC3E}">
        <p14:creationId xmlns:p14="http://schemas.microsoft.com/office/powerpoint/2010/main" val="17132951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3275856" y="188094"/>
            <a:ext cx="5868144" cy="230480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 أضف الفضيلة إلى الإيمان</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2- أعمال المعلمين الكذبة</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3- الإجتهاد قبل عودة الرب</a:t>
            </a:r>
            <a:endParaRPr kumimoji="0" lang="en-US" sz="40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
        <p:nvSpPr>
          <p:cNvPr id="6" name="Title 1"/>
          <p:cNvSpPr txBox="1">
            <a:spLocks/>
          </p:cNvSpPr>
          <p:nvPr/>
        </p:nvSpPr>
        <p:spPr bwMode="auto">
          <a:xfrm>
            <a:off x="4559849" y="3068960"/>
            <a:ext cx="4300538" cy="1871662"/>
          </a:xfrm>
          <a:prstGeom prst="rect">
            <a:avLst/>
          </a:prstGeom>
          <a:noFill/>
          <a:ln>
            <a:noFill/>
          </a:ln>
          <a:extLs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٢ بطرس</a:t>
            </a:r>
          </a:p>
        </p:txBody>
      </p:sp>
    </p:spTree>
    <p:extLst>
      <p:ext uri="{BB962C8B-B14F-4D97-AF65-F5344CB8AC3E}">
        <p14:creationId xmlns:p14="http://schemas.microsoft.com/office/powerpoint/2010/main" val="2509229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179512" y="1166842"/>
            <a:ext cx="8651081" cy="4524315"/>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٤-٧</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4 اللذين بهما قد وهب لنا المواعيد العظمى والثمينة، لكي تصيروا بها شركاء الطبيعة الإلهية، هاربين من الفساد الذي في العالم بالشهوة</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5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ولهذا عينه - وأنتم باذلون كل اجتهاد - قدموا في إيمانكم فضيلة، وفي الفضيلة معرفة،</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6 وفي المعرفة تعففا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وفي التعفف صبرا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وفي الصبر تقوى</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7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وفي التقوى مودة أخوية، وفي المودة الأخوية محبة.</a:t>
            </a:r>
          </a:p>
        </p:txBody>
      </p:sp>
    </p:spTree>
    <p:extLst>
      <p:ext uri="{BB962C8B-B14F-4D97-AF65-F5344CB8AC3E}">
        <p14:creationId xmlns:p14="http://schemas.microsoft.com/office/powerpoint/2010/main" val="97314704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EDB6FB-AA2C-3D44-8F05-1A9FF9A917BC}"/>
              </a:ext>
            </a:extLst>
          </p:cNvPr>
          <p:cNvSpPr>
            <a:spLocks noGrp="1"/>
          </p:cNvSpPr>
          <p:nvPr>
            <p:ph type="ctrTitle"/>
          </p:nvPr>
        </p:nvSpPr>
        <p:spPr/>
        <p:txBody>
          <a:bodyPr/>
          <a:lstStyle/>
          <a:p>
            <a:endParaRPr lang="en-US">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34BBA234-8B80-AB44-BF39-7C97CC61444B}"/>
              </a:ext>
            </a:extLst>
          </p:cNvPr>
          <p:cNvSpPr>
            <a:spLocks noGrp="1"/>
          </p:cNvSpPr>
          <p:nvPr>
            <p:ph type="subTitle" idx="1"/>
          </p:nvPr>
        </p:nvSpPr>
        <p:spPr/>
        <p:txBody>
          <a:bodyPr/>
          <a:lstStyle/>
          <a:p>
            <a:endParaRPr lang="en-US">
              <a:latin typeface="Arial" panose="020B0604020202020204" pitchFamily="34" charset="0"/>
              <a:cs typeface="Arial" panose="020B0604020202020204" pitchFamily="34" charset="0"/>
            </a:endParaRPr>
          </a:p>
        </p:txBody>
      </p:sp>
      <p:pic>
        <p:nvPicPr>
          <p:cNvPr id="5" name="Picture 4" descr="A picture containing mountain, outdoor, sky, nature&#10;&#10;Description automatically generated">
            <a:extLst>
              <a:ext uri="{FF2B5EF4-FFF2-40B4-BE49-F238E27FC236}">
                <a16:creationId xmlns:a16="http://schemas.microsoft.com/office/drawing/2014/main" id="{4B0B6342-981D-7A45-A196-FED91F4BCC73}"/>
              </a:ext>
            </a:extLst>
          </p:cNvPr>
          <p:cNvPicPr>
            <a:picLocks noChangeAspect="1"/>
          </p:cNvPicPr>
          <p:nvPr/>
        </p:nvPicPr>
        <p:blipFill>
          <a:blip r:embed="rId2">
            <a:alphaModFix/>
            <a:extLst>
              <a:ext uri="{837473B0-CC2E-450A-ABE3-18F120FF3D39}">
                <a1611:picAttrSrcUrl xmlns:a1611="http://schemas.microsoft.com/office/drawing/2016/11/main" r:id="rId3"/>
              </a:ext>
            </a:extLst>
          </a:blip>
          <a:stretch>
            <a:fillRect/>
          </a:stretch>
        </p:blipFill>
        <p:spPr>
          <a:xfrm>
            <a:off x="0" y="845388"/>
            <a:ext cx="9144000" cy="5149781"/>
          </a:xfrm>
          <a:prstGeom prst="rect">
            <a:avLst/>
          </a:prstGeom>
        </p:spPr>
      </p:pic>
      <p:sp>
        <p:nvSpPr>
          <p:cNvPr id="6" name="Rectangle 5">
            <a:extLst>
              <a:ext uri="{FF2B5EF4-FFF2-40B4-BE49-F238E27FC236}">
                <a16:creationId xmlns:a16="http://schemas.microsoft.com/office/drawing/2014/main" id="{68DB39F5-882F-3D45-9143-49E3EC6394B7}"/>
              </a:ext>
            </a:extLst>
          </p:cNvPr>
          <p:cNvSpPr/>
          <p:nvPr/>
        </p:nvSpPr>
        <p:spPr>
          <a:xfrm>
            <a:off x="251520" y="1155213"/>
            <a:ext cx="8659569" cy="4580423"/>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٢</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بطرس ١ : ٨-١١</a:t>
            </a:r>
          </a:p>
          <a:p>
            <a:pPr algn="r" eaLnBrk="0" hangingPunct="0"/>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٨ لأن هذه إذا كانت فيكم وكثرت، تصيركم لا متكاسلين ولا غير مثمرين لمعرفة ربنا يسوع المسيح</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9</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 الذي ليس عنده هذه، هو أعمى قصير البصر، قد نسي تطهير خطاياه السالفة</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10 </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لذلك بالأكثر اجتهدوا أيها الإخوة أن تجعلوا دعوتكم واختياركم ثابتين</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لأنكم إذا فعلتم ذلك لن تزلوا أبدا</a:t>
            </a:r>
            <a:r>
              <a:rPr lang="ar-JO" sz="3600" b="1" kern="0" dirty="0">
                <a:solidFill>
                  <a:srgbClr val="FFFFFF"/>
                </a:solidFill>
                <a:effectLst>
                  <a:glow rad="127000">
                    <a:srgbClr val="000000"/>
                  </a:glow>
                </a:effectLst>
                <a:latin typeface="Arial" panose="020B0604020202020204" pitchFamily="34" charset="0"/>
                <a:cs typeface="Arial" panose="020B0604020202020204" pitchFamily="34" charset="0"/>
              </a:rPr>
              <a:t>ً 11</a:t>
            </a:r>
            <a:r>
              <a:rPr lang="ar-SA" sz="3600" b="1" kern="0" dirty="0">
                <a:solidFill>
                  <a:srgbClr val="FFFFFF"/>
                </a:solidFill>
                <a:effectLst>
                  <a:glow rad="127000">
                    <a:srgbClr val="000000"/>
                  </a:glow>
                </a:effectLst>
                <a:latin typeface="Arial" panose="020B0604020202020204" pitchFamily="34" charset="0"/>
                <a:cs typeface="Arial" panose="020B0604020202020204" pitchFamily="34" charset="0"/>
              </a:rPr>
              <a:t> لأنه هكذا يقدم لكم بسعة دخول إلى ملكوت ربنا ومخلصنا يسوع المسيح الأبدي.</a:t>
            </a:r>
          </a:p>
        </p:txBody>
      </p:sp>
    </p:spTree>
    <p:extLst>
      <p:ext uri="{BB962C8B-B14F-4D97-AF65-F5344CB8AC3E}">
        <p14:creationId xmlns:p14="http://schemas.microsoft.com/office/powerpoint/2010/main" val="104364222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18900000" scaled="1"/>
        </a:gradFill>
        <a:effectLst/>
      </p:bgPr>
    </p:bg>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304800" y="274638"/>
            <a:ext cx="8686800" cy="1143000"/>
          </a:xfrm>
        </p:spPr>
        <p:txBody>
          <a:bodyPr/>
          <a:lstStyle/>
          <a:p>
            <a:pPr eaLnBrk="1" hangingPunct="1">
              <a:defRPr/>
            </a:pPr>
            <a:r>
              <a:rPr lang="ar-SA" sz="3200" dirty="0">
                <a:solidFill>
                  <a:srgbClr val="FFFFFF"/>
                </a:solidFill>
                <a:effectLst>
                  <a:glow rad="228600">
                    <a:schemeClr val="tx1"/>
                  </a:glow>
                </a:effectLst>
                <a:ea typeface="ＭＳ Ｐゴシック" charset="0"/>
                <a:cs typeface="Arial" panose="020B0604020202020204" pitchFamily="34" charset="0"/>
              </a:rPr>
              <a:t>بطرس 2</a:t>
            </a:r>
            <a:r>
              <a:rPr lang="en-US" sz="3200" dirty="0">
                <a:solidFill>
                  <a:srgbClr val="FFFFFF"/>
                </a:solidFill>
                <a:effectLst>
                  <a:glow rad="228600">
                    <a:schemeClr val="tx1"/>
                  </a:glow>
                </a:effectLst>
                <a:ea typeface="ＭＳ Ｐゴシック" charset="0"/>
                <a:cs typeface="Arial" panose="020B0604020202020204" pitchFamily="34" charset="0"/>
              </a:rPr>
              <a:t> </a:t>
            </a:r>
            <a:r>
              <a:rPr lang="ar-JO" sz="3200" dirty="0">
                <a:solidFill>
                  <a:srgbClr val="FFFFFF"/>
                </a:solidFill>
                <a:effectLst>
                  <a:glow rad="228600">
                    <a:schemeClr val="tx1"/>
                  </a:glow>
                </a:effectLst>
                <a:ea typeface="ＭＳ Ｐゴシック" charset="0"/>
                <a:cs typeface="Arial" panose="020B0604020202020204" pitchFamily="34" charset="0"/>
              </a:rPr>
              <a:t>1</a:t>
            </a:r>
            <a:br>
              <a:rPr lang="en-US" sz="4000" dirty="0">
                <a:solidFill>
                  <a:srgbClr val="FFFFFF"/>
                </a:solidFill>
                <a:effectLst>
                  <a:glow rad="228600">
                    <a:schemeClr val="tx1"/>
                  </a:glow>
                </a:effectLst>
                <a:ea typeface="ＭＳ Ｐゴシック" charset="0"/>
                <a:cs typeface="Arial" panose="020B0604020202020204" pitchFamily="34" charset="0"/>
              </a:rPr>
            </a:br>
            <a:r>
              <a:rPr lang="ar-JO" sz="3600" dirty="0">
                <a:solidFill>
                  <a:srgbClr val="FFFFFF"/>
                </a:solidFill>
                <a:effectLst>
                  <a:glow rad="228600">
                    <a:schemeClr val="tx1"/>
                  </a:glow>
                  <a:outerShdw blurRad="38100" dist="38100" dir="2700000" algn="tl">
                    <a:srgbClr val="000000"/>
                  </a:outerShdw>
                </a:effectLst>
                <a:ea typeface="ＭＳ Ｐゴシック" charset="0"/>
                <a:cs typeface="Arial" panose="020B0604020202020204" pitchFamily="34" charset="0"/>
              </a:rPr>
              <a:t>معرفة للنمو الروحي</a:t>
            </a:r>
            <a:endParaRPr lang="en-US" sz="3600" dirty="0">
              <a:solidFill>
                <a:srgbClr val="FFFFFF"/>
              </a:solidFill>
              <a:effectLst>
                <a:glow rad="2286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70659" name="Rectangle 3"/>
          <p:cNvSpPr>
            <a:spLocks noGrp="1" noChangeArrowheads="1"/>
          </p:cNvSpPr>
          <p:nvPr>
            <p:ph type="body" idx="1"/>
          </p:nvPr>
        </p:nvSpPr>
        <p:spPr>
          <a:xfrm>
            <a:off x="0" y="4313238"/>
            <a:ext cx="9144000" cy="2392362"/>
          </a:xfrm>
        </p:spPr>
        <p:txBody>
          <a:bodyPr/>
          <a:lstStyle/>
          <a:p>
            <a:pPr marL="0" indent="0" algn="ctr" eaLnBrk="1" hangingPunct="1">
              <a:lnSpc>
                <a:spcPct val="90000"/>
              </a:lnSpc>
              <a:buNone/>
              <a:defRPr/>
            </a:pPr>
            <a:r>
              <a:rPr lang="ar-JO" sz="2800" dirty="0">
                <a:solidFill>
                  <a:srgbClr val="FFFFFF"/>
                </a:solidFill>
                <a:effectLst>
                  <a:glow rad="228600">
                    <a:schemeClr val="tx1"/>
                  </a:glow>
                </a:effectLst>
                <a:ea typeface="ＭＳ Ｐゴシック" charset="0"/>
                <a:cs typeface="Arial" panose="020B0604020202020204" pitchFamily="34" charset="0"/>
              </a:rPr>
              <a:t>أ. تحية (1-2)</a:t>
            </a:r>
            <a:endParaRPr lang="en-US" altLang="ja-JP"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altLang="ja-JP" sz="2800" dirty="0">
                <a:solidFill>
                  <a:srgbClr val="FFFFFF"/>
                </a:solidFill>
                <a:effectLst>
                  <a:glow rad="228600">
                    <a:schemeClr val="tx1"/>
                  </a:glow>
                </a:effectLst>
                <a:ea typeface="ＭＳ Ｐゴシック" charset="0"/>
                <a:cs typeface="Arial" panose="020B0604020202020204" pitchFamily="34" charset="0"/>
              </a:rPr>
              <a:t>ب. قوة الله الإلهية (3-4)</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ت. الحياة المسيحية الفعالة والمنتجة (5-11)</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ث. تذكير بالخلاص (12-15)</a:t>
            </a:r>
            <a:endParaRPr lang="en-US" sz="2800" dirty="0">
              <a:solidFill>
                <a:srgbClr val="FFFFFF"/>
              </a:solidFill>
              <a:effectLst>
                <a:glow rad="228600">
                  <a:schemeClr val="tx1"/>
                </a:glow>
              </a:effectLst>
              <a:ea typeface="ＭＳ Ｐゴシック" charset="0"/>
              <a:cs typeface="Arial" panose="020B0604020202020204" pitchFamily="34" charset="0"/>
            </a:endParaRPr>
          </a:p>
          <a:p>
            <a:pPr algn="ctr" eaLnBrk="1" hangingPunct="1">
              <a:lnSpc>
                <a:spcPct val="9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ج. دفاع عن حق الرسالة (16-21)</a:t>
            </a:r>
            <a:endParaRPr lang="en-US" sz="2800" dirty="0">
              <a:solidFill>
                <a:srgbClr val="FFFFFF"/>
              </a:solidFill>
              <a:effectLst>
                <a:glow rad="228600">
                  <a:schemeClr val="tx1"/>
                </a:glow>
              </a:effectLst>
              <a:ea typeface="ＭＳ Ｐゴシック" charset="0"/>
              <a:cs typeface="Arial" panose="020B0604020202020204" pitchFamily="34" charset="0"/>
            </a:endParaRPr>
          </a:p>
        </p:txBody>
      </p:sp>
      <p:pic>
        <p:nvPicPr>
          <p:cNvPr id="70660" name="Picture 4" descr="winnerwithgo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05138" y="1676400"/>
            <a:ext cx="2938462" cy="223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1" name="Text Box 5"/>
          <p:cNvSpPr txBox="1">
            <a:spLocks noChangeArrowheads="1"/>
          </p:cNvSpPr>
          <p:nvPr/>
        </p:nvSpPr>
        <p:spPr bwMode="auto">
          <a:xfrm>
            <a:off x="8441144" y="0"/>
            <a:ext cx="704039" cy="461665"/>
          </a:xfrm>
          <a:prstGeom prst="rect">
            <a:avLst/>
          </a:prstGeom>
          <a:noFill/>
          <a:ln>
            <a:noFill/>
          </a:ln>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288</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0658"/>
                                        </p:tgtEl>
                                        <p:attrNameLst>
                                          <p:attrName>style.visibility</p:attrName>
                                        </p:attrNameLst>
                                      </p:cBhvr>
                                      <p:to>
                                        <p:strVal val="visible"/>
                                      </p:to>
                                    </p:set>
                                    <p:anim calcmode="lin" valueType="num">
                                      <p:cBhvr>
                                        <p:cTn id="7" dur="1000" fill="hold"/>
                                        <p:tgtEl>
                                          <p:spTgt spid="70658"/>
                                        </p:tgtEl>
                                        <p:attrNameLst>
                                          <p:attrName>ppt_w</p:attrName>
                                        </p:attrNameLst>
                                      </p:cBhvr>
                                      <p:tavLst>
                                        <p:tav tm="0">
                                          <p:val>
                                            <p:fltVal val="0"/>
                                          </p:val>
                                        </p:tav>
                                        <p:tav tm="100000">
                                          <p:val>
                                            <p:strVal val="#ppt_w"/>
                                          </p:val>
                                        </p:tav>
                                      </p:tavLst>
                                    </p:anim>
                                    <p:anim calcmode="lin" valueType="num">
                                      <p:cBhvr>
                                        <p:cTn id="8" dur="1000" fill="hold"/>
                                        <p:tgtEl>
                                          <p:spTgt spid="70658"/>
                                        </p:tgtEl>
                                        <p:attrNameLst>
                                          <p:attrName>ppt_h</p:attrName>
                                        </p:attrNameLst>
                                      </p:cBhvr>
                                      <p:tavLst>
                                        <p:tav tm="0">
                                          <p:val>
                                            <p:fltVal val="0"/>
                                          </p:val>
                                        </p:tav>
                                        <p:tav tm="100000">
                                          <p:val>
                                            <p:strVal val="#ppt_h"/>
                                          </p:val>
                                        </p:tav>
                                      </p:tavLst>
                                    </p:anim>
                                    <p:animEffect transition="in" filter="fade">
                                      <p:cBhvr>
                                        <p:cTn id="9" dur="1000"/>
                                        <p:tgtEl>
                                          <p:spTgt spid="7065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70659">
                                            <p:txEl>
                                              <p:pRg st="0" end="0"/>
                                            </p:txEl>
                                          </p:spTgt>
                                        </p:tgtEl>
                                        <p:attrNameLst>
                                          <p:attrName>style.visibility</p:attrName>
                                        </p:attrNameLst>
                                      </p:cBhvr>
                                      <p:to>
                                        <p:strVal val="visible"/>
                                      </p:to>
                                    </p:set>
                                    <p:anim calcmode="lin" valueType="num">
                                      <p:cBhvr>
                                        <p:cTn id="14" dur="1000" fill="hold"/>
                                        <p:tgtEl>
                                          <p:spTgt spid="70659">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7065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0659">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70659">
                                            <p:txEl>
                                              <p:pRg st="1" end="1"/>
                                            </p:txEl>
                                          </p:spTgt>
                                        </p:tgtEl>
                                        <p:attrNameLst>
                                          <p:attrName>style.visibility</p:attrName>
                                        </p:attrNameLst>
                                      </p:cBhvr>
                                      <p:to>
                                        <p:strVal val="visible"/>
                                      </p:to>
                                    </p:set>
                                    <p:anim calcmode="lin" valueType="num">
                                      <p:cBhvr>
                                        <p:cTn id="21" dur="1000" fill="hold"/>
                                        <p:tgtEl>
                                          <p:spTgt spid="70659">
                                            <p:txEl>
                                              <p:pRg st="1" end="1"/>
                                            </p:txEl>
                                          </p:spTgt>
                                        </p:tgtEl>
                                        <p:attrNameLst>
                                          <p:attrName>ppt_x</p:attrName>
                                        </p:attrNameLst>
                                      </p:cBhvr>
                                      <p:tavLst>
                                        <p:tav tm="0">
                                          <p:val>
                                            <p:strVal val="#ppt_x-.2"/>
                                          </p:val>
                                        </p:tav>
                                        <p:tav tm="100000">
                                          <p:val>
                                            <p:strVal val="#ppt_x"/>
                                          </p:val>
                                        </p:tav>
                                      </p:tavLst>
                                    </p:anim>
                                    <p:anim calcmode="lin" valueType="num">
                                      <p:cBhvr>
                                        <p:cTn id="22" dur="1000" fill="hold"/>
                                        <p:tgtEl>
                                          <p:spTgt spid="7065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0659">
                                            <p:txEl>
                                              <p:pRg st="1" end="1"/>
                                            </p:txEl>
                                          </p:spTgt>
                                        </p:tgtEl>
                                      </p:cBhvr>
                                    </p:animEffect>
                                  </p:childTnLst>
                                </p:cTn>
                              </p:par>
                            </p:childTnLst>
                          </p:cTn>
                        </p:par>
                        <p:par>
                          <p:cTn id="24" fill="hold" nodeType="afterGroup">
                            <p:stCondLst>
                              <p:cond delay="1000"/>
                            </p:stCondLst>
                            <p:childTnLst>
                              <p:par>
                                <p:cTn id="25" presetID="10" presetClass="entr" presetSubtype="0" fill="hold" nodeType="afterEffect">
                                  <p:stCondLst>
                                    <p:cond delay="0"/>
                                  </p:stCondLst>
                                  <p:childTnLst>
                                    <p:set>
                                      <p:cBhvr>
                                        <p:cTn id="26" dur="1" fill="hold">
                                          <p:stCondLst>
                                            <p:cond delay="0"/>
                                          </p:stCondLst>
                                        </p:cTn>
                                        <p:tgtEl>
                                          <p:spTgt spid="70660"/>
                                        </p:tgtEl>
                                        <p:attrNameLst>
                                          <p:attrName>style.visibility</p:attrName>
                                        </p:attrNameLst>
                                      </p:cBhvr>
                                      <p:to>
                                        <p:strVal val="visible"/>
                                      </p:to>
                                    </p:set>
                                    <p:animEffect transition="in" filter="fade">
                                      <p:cBhvr>
                                        <p:cTn id="27" dur="2000"/>
                                        <p:tgtEl>
                                          <p:spTgt spid="70660"/>
                                        </p:tgtEl>
                                      </p:cBhvr>
                                    </p:animEffect>
                                  </p:childTnLst>
                                </p:cTn>
                              </p:par>
                            </p:childTnLst>
                          </p:cTn>
                        </p:par>
                      </p:childTnLst>
                    </p:cTn>
                  </p:par>
                  <p:par>
                    <p:cTn id="28" fill="hold">
                      <p:stCondLst>
                        <p:cond delay="indefinite"/>
                      </p:stCondLst>
                      <p:childTnLst>
                        <p:par>
                          <p:cTn id="29" fill="hold">
                            <p:stCondLst>
                              <p:cond delay="0"/>
                            </p:stCondLst>
                            <p:childTnLst>
                              <p:par>
                                <p:cTn id="30" presetID="29" presetClass="entr" presetSubtype="0" fill="hold" grpId="0" nodeType="clickEffect">
                                  <p:stCondLst>
                                    <p:cond delay="0"/>
                                  </p:stCondLst>
                                  <p:childTnLst>
                                    <p:set>
                                      <p:cBhvr>
                                        <p:cTn id="31" dur="1" fill="hold">
                                          <p:stCondLst>
                                            <p:cond delay="0"/>
                                          </p:stCondLst>
                                        </p:cTn>
                                        <p:tgtEl>
                                          <p:spTgt spid="70659">
                                            <p:txEl>
                                              <p:pRg st="2" end="2"/>
                                            </p:txEl>
                                          </p:spTgt>
                                        </p:tgtEl>
                                        <p:attrNameLst>
                                          <p:attrName>style.visibility</p:attrName>
                                        </p:attrNameLst>
                                      </p:cBhvr>
                                      <p:to>
                                        <p:strVal val="visible"/>
                                      </p:to>
                                    </p:set>
                                    <p:anim calcmode="lin" valueType="num">
                                      <p:cBhvr>
                                        <p:cTn id="32" dur="1000" fill="hold"/>
                                        <p:tgtEl>
                                          <p:spTgt spid="70659">
                                            <p:txEl>
                                              <p:pRg st="2" end="2"/>
                                            </p:txEl>
                                          </p:spTgt>
                                        </p:tgtEl>
                                        <p:attrNameLst>
                                          <p:attrName>ppt_x</p:attrName>
                                        </p:attrNameLst>
                                      </p:cBhvr>
                                      <p:tavLst>
                                        <p:tav tm="0">
                                          <p:val>
                                            <p:strVal val="#ppt_x-.2"/>
                                          </p:val>
                                        </p:tav>
                                        <p:tav tm="100000">
                                          <p:val>
                                            <p:strVal val="#ppt_x"/>
                                          </p:val>
                                        </p:tav>
                                      </p:tavLst>
                                    </p:anim>
                                    <p:anim calcmode="lin" valueType="num">
                                      <p:cBhvr>
                                        <p:cTn id="33" dur="1000" fill="hold"/>
                                        <p:tgtEl>
                                          <p:spTgt spid="7065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4" dur="1000"/>
                                        <p:tgtEl>
                                          <p:spTgt spid="70659">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9" presetClass="entr" presetSubtype="0" fill="hold" grpId="0" nodeType="clickEffect">
                                  <p:stCondLst>
                                    <p:cond delay="0"/>
                                  </p:stCondLst>
                                  <p:childTnLst>
                                    <p:set>
                                      <p:cBhvr>
                                        <p:cTn id="38" dur="1" fill="hold">
                                          <p:stCondLst>
                                            <p:cond delay="0"/>
                                          </p:stCondLst>
                                        </p:cTn>
                                        <p:tgtEl>
                                          <p:spTgt spid="70659">
                                            <p:txEl>
                                              <p:pRg st="3" end="3"/>
                                            </p:txEl>
                                          </p:spTgt>
                                        </p:tgtEl>
                                        <p:attrNameLst>
                                          <p:attrName>style.visibility</p:attrName>
                                        </p:attrNameLst>
                                      </p:cBhvr>
                                      <p:to>
                                        <p:strVal val="visible"/>
                                      </p:to>
                                    </p:set>
                                    <p:anim calcmode="lin" valueType="num">
                                      <p:cBhvr>
                                        <p:cTn id="39" dur="1000" fill="hold"/>
                                        <p:tgtEl>
                                          <p:spTgt spid="70659">
                                            <p:txEl>
                                              <p:pRg st="3" end="3"/>
                                            </p:txEl>
                                          </p:spTgt>
                                        </p:tgtEl>
                                        <p:attrNameLst>
                                          <p:attrName>ppt_x</p:attrName>
                                        </p:attrNameLst>
                                      </p:cBhvr>
                                      <p:tavLst>
                                        <p:tav tm="0">
                                          <p:val>
                                            <p:strVal val="#ppt_x-.2"/>
                                          </p:val>
                                        </p:tav>
                                        <p:tav tm="100000">
                                          <p:val>
                                            <p:strVal val="#ppt_x"/>
                                          </p:val>
                                        </p:tav>
                                      </p:tavLst>
                                    </p:anim>
                                    <p:anim calcmode="lin" valueType="num">
                                      <p:cBhvr>
                                        <p:cTn id="40" dur="1000" fill="hold"/>
                                        <p:tgtEl>
                                          <p:spTgt spid="7065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1" dur="1000"/>
                                        <p:tgtEl>
                                          <p:spTgt spid="70659">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9" presetClass="entr" presetSubtype="0" fill="hold" grpId="0" nodeType="clickEffect">
                                  <p:stCondLst>
                                    <p:cond delay="0"/>
                                  </p:stCondLst>
                                  <p:childTnLst>
                                    <p:set>
                                      <p:cBhvr>
                                        <p:cTn id="45" dur="1" fill="hold">
                                          <p:stCondLst>
                                            <p:cond delay="0"/>
                                          </p:stCondLst>
                                        </p:cTn>
                                        <p:tgtEl>
                                          <p:spTgt spid="70659">
                                            <p:txEl>
                                              <p:pRg st="4" end="4"/>
                                            </p:txEl>
                                          </p:spTgt>
                                        </p:tgtEl>
                                        <p:attrNameLst>
                                          <p:attrName>style.visibility</p:attrName>
                                        </p:attrNameLst>
                                      </p:cBhvr>
                                      <p:to>
                                        <p:strVal val="visible"/>
                                      </p:to>
                                    </p:set>
                                    <p:anim calcmode="lin" valueType="num">
                                      <p:cBhvr>
                                        <p:cTn id="46" dur="1000" fill="hold"/>
                                        <p:tgtEl>
                                          <p:spTgt spid="70659">
                                            <p:txEl>
                                              <p:pRg st="4" end="4"/>
                                            </p:txEl>
                                          </p:spTgt>
                                        </p:tgtEl>
                                        <p:attrNameLst>
                                          <p:attrName>ppt_x</p:attrName>
                                        </p:attrNameLst>
                                      </p:cBhvr>
                                      <p:tavLst>
                                        <p:tav tm="0">
                                          <p:val>
                                            <p:strVal val="#ppt_x-.2"/>
                                          </p:val>
                                        </p:tav>
                                        <p:tav tm="100000">
                                          <p:val>
                                            <p:strVal val="#ppt_x"/>
                                          </p:val>
                                        </p:tav>
                                      </p:tavLst>
                                    </p:anim>
                                    <p:anim calcmode="lin" valueType="num">
                                      <p:cBhvr>
                                        <p:cTn id="47" dur="1000" fill="hold"/>
                                        <p:tgtEl>
                                          <p:spTgt spid="7065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8" dur="1000"/>
                                        <p:tgtEl>
                                          <p:spTgt spid="7065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8" grpId="0"/>
      <p:bldP spid="70659" grpId="0" build="p"/>
    </p:bldLst>
  </p:timing>
</p:sld>
</file>

<file path=ppt/slides/slide113.xml><?xml version="1.0" encoding="utf-8"?>
<p:sld xmlns:a="http://schemas.openxmlformats.org/drawingml/2006/main" xmlns:r="http://schemas.openxmlformats.org/officeDocument/2006/relationships" xmlns:p="http://schemas.openxmlformats.org/presentationml/2006/main">
  <p:cSld>
    <p:bg>
      <p:bgPr>
        <a:gradFill rotWithShape="0">
          <a:gsLst>
            <a:gs pos="0">
              <a:srgbClr val="A6D6DA"/>
            </a:gs>
            <a:gs pos="100000">
              <a:srgbClr val="4D6365"/>
            </a:gs>
          </a:gsLst>
          <a:path path="rect">
            <a:fillToRect l="100000" b="100000"/>
          </a:path>
        </a:gradFill>
        <a:effectLst/>
      </p:bgPr>
    </p:bg>
    <p:spTree>
      <p:nvGrpSpPr>
        <p:cNvPr id="1" name=""/>
        <p:cNvGrpSpPr/>
        <p:nvPr/>
      </p:nvGrpSpPr>
      <p:grpSpPr>
        <a:xfrm>
          <a:off x="0" y="0"/>
          <a:ext cx="0" cy="0"/>
          <a:chOff x="0" y="0"/>
          <a:chExt cx="0" cy="0"/>
        </a:xfrm>
      </p:grpSpPr>
      <p:sp>
        <p:nvSpPr>
          <p:cNvPr id="293890"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1683"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mn-ea"/>
                <a:cs typeface="Arial" panose="020B0604020202020204" pitchFamily="34" charset="0"/>
              </a:rPr>
              <a:t>أ. (1: 1-2)</a:t>
            </a:r>
            <a:endParaRPr lang="en-US" sz="2800" dirty="0">
              <a:solidFill>
                <a:srgbClr val="FFFFFF"/>
              </a:solidFill>
              <a:effectLst>
                <a:glow rad="228600">
                  <a:schemeClr val="tx1"/>
                </a:glow>
              </a:effectLst>
              <a:ea typeface="+mn-ea"/>
              <a:cs typeface="Arial" panose="020B0604020202020204" pitchFamily="34" charset="0"/>
            </a:endParaRPr>
          </a:p>
          <a:p>
            <a:pPr marL="0" indent="0" algn="ctr" eaLnBrk="1" hangingPunct="1">
              <a:lnSpc>
                <a:spcPct val="80000"/>
              </a:lnSpc>
              <a:buFontTx/>
              <a:buNone/>
              <a:defRPr/>
            </a:pPr>
            <a:r>
              <a:rPr lang="ar-JO" sz="4000" dirty="0">
                <a:solidFill>
                  <a:srgbClr val="FFFFFF"/>
                </a:solidFill>
                <a:effectLst>
                  <a:glow rad="228600">
                    <a:schemeClr val="tx1"/>
                  </a:glow>
                  <a:outerShdw blurRad="38100" dist="38100" dir="2700000" algn="tl">
                    <a:srgbClr val="000000"/>
                  </a:outerShdw>
                </a:effectLst>
                <a:ea typeface="+mn-ea"/>
                <a:cs typeface="Arial" panose="020B0604020202020204" pitchFamily="34" charset="0"/>
              </a:rPr>
              <a:t>تحية</a:t>
            </a:r>
            <a:r>
              <a:rPr lang="en-US" sz="2800" dirty="0">
                <a:solidFill>
                  <a:srgbClr val="FFFFFF"/>
                </a:solidFill>
                <a:effectLst>
                  <a:glow rad="228600">
                    <a:schemeClr val="tx1"/>
                  </a:glow>
                </a:effectLst>
                <a:ea typeface="+mn-ea"/>
                <a:cs typeface="Arial" panose="020B0604020202020204" pitchFamily="34" charset="0"/>
              </a:rPr>
              <a:t> </a:t>
            </a:r>
          </a:p>
        </p:txBody>
      </p:sp>
      <p:sp>
        <p:nvSpPr>
          <p:cNvPr id="71684" name="Text Box 4"/>
          <p:cNvSpPr txBox="1">
            <a:spLocks noChangeArrowheads="1"/>
          </p:cNvSpPr>
          <p:nvPr/>
        </p:nvSpPr>
        <p:spPr bwMode="auto">
          <a:xfrm>
            <a:off x="1295400" y="5105400"/>
            <a:ext cx="7010400" cy="579438"/>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228600">
                    <a:schemeClr val="tx1"/>
                  </a:glow>
                </a:effectLst>
                <a:latin typeface="Arial" panose="020B0604020202020204" pitchFamily="34" charset="0"/>
                <a:cs typeface="Arial" panose="020B0604020202020204" pitchFamily="34" charset="0"/>
              </a:rPr>
              <a:t>المساواة مع الرسل</a:t>
            </a:r>
            <a:endParaRPr lang="en-US" sz="32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3505200" y="2209800"/>
            <a:ext cx="2133600" cy="2590800"/>
            <a:chOff x="4176" y="2448"/>
            <a:chExt cx="1248" cy="1488"/>
          </a:xfrm>
        </p:grpSpPr>
        <p:sp>
          <p:nvSpPr>
            <p:cNvPr id="281607" name="Rectangle 6"/>
            <p:cNvSpPr>
              <a:spLocks noChangeArrowheads="1"/>
            </p:cNvSpPr>
            <p:nvPr/>
          </p:nvSpPr>
          <p:spPr bwMode="auto">
            <a:xfrm>
              <a:off x="4176" y="2448"/>
              <a:ext cx="1248" cy="1488"/>
            </a:xfrm>
            <a:prstGeom prst="rect">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pic>
          <p:nvPicPr>
            <p:cNvPr id="281608" name="Picture 7" descr="BD04900_"/>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225" y="2496"/>
              <a:ext cx="1199" cy="13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93894" name="Text Box 8"/>
          <p:cNvSpPr txBox="1">
            <a:spLocks noChangeArrowheads="1"/>
          </p:cNvSpPr>
          <p:nvPr/>
        </p:nvSpPr>
        <p:spPr bwMode="auto">
          <a:xfrm>
            <a:off x="8441144" y="0"/>
            <a:ext cx="70403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288</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with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 calcmode="lin" valueType="num">
                                      <p:cBhvr>
                                        <p:cTn id="7" dur="1000" fill="hold"/>
                                        <p:tgtEl>
                                          <p:spTgt spid="7168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7168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7168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71683">
                                            <p:txEl>
                                              <p:pRg st="0" end="0"/>
                                            </p:txEl>
                                          </p:spTgt>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71683">
                                            <p:txEl>
                                              <p:pRg st="1" end="1"/>
                                            </p:txEl>
                                          </p:spTgt>
                                        </p:tgtEl>
                                        <p:attrNameLst>
                                          <p:attrName>style.visibility</p:attrName>
                                        </p:attrNameLst>
                                      </p:cBhvr>
                                      <p:to>
                                        <p:strVal val="visible"/>
                                      </p:to>
                                    </p:set>
                                    <p:anim calcmode="lin" valueType="num">
                                      <p:cBhvr>
                                        <p:cTn id="13" dur="1000" fill="hold"/>
                                        <p:tgtEl>
                                          <p:spTgt spid="71683">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71683">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7168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7168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12" presetClass="entr" presetSubtype="4" fill="hold" grpId="0" nodeType="clickEffect">
                                  <p:stCondLst>
                                    <p:cond delay="0"/>
                                  </p:stCondLst>
                                  <p:childTnLst>
                                    <p:set>
                                      <p:cBhvr>
                                        <p:cTn id="20" dur="1" fill="hold">
                                          <p:stCondLst>
                                            <p:cond delay="0"/>
                                          </p:stCondLst>
                                        </p:cTn>
                                        <p:tgtEl>
                                          <p:spTgt spid="71684"/>
                                        </p:tgtEl>
                                        <p:attrNameLst>
                                          <p:attrName>style.visibility</p:attrName>
                                        </p:attrNameLst>
                                      </p:cBhvr>
                                      <p:to>
                                        <p:strVal val="visible"/>
                                      </p:to>
                                    </p:set>
                                    <p:animEffect transition="in" filter="slide(fromBottom)">
                                      <p:cBhvr>
                                        <p:cTn id="21" dur="1000"/>
                                        <p:tgtEl>
                                          <p:spTgt spid="71684"/>
                                        </p:tgtEl>
                                      </p:cBhvr>
                                    </p:animEffect>
                                  </p:childTnLst>
                                </p:cTn>
                              </p:par>
                            </p:childTnLst>
                          </p:cTn>
                        </p:par>
                        <p:par>
                          <p:cTn id="22" fill="hold" nodeType="afterGroup">
                            <p:stCondLst>
                              <p:cond delay="1000"/>
                            </p:stCondLst>
                            <p:childTnLst>
                              <p:par>
                                <p:cTn id="23" presetID="9" presetClass="entr" presetSubtype="0" fill="hold" nodeType="after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dissolve">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P spid="71684" grpId="0"/>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2707" name="Rectangle 3"/>
          <p:cNvSpPr>
            <a:spLocks noGrp="1" noChangeArrowheads="1"/>
          </p:cNvSpPr>
          <p:nvPr>
            <p:ph type="body" idx="1"/>
          </p:nvPr>
        </p:nvSpPr>
        <p:spPr>
          <a:xfrm>
            <a:off x="-76200" y="609600"/>
            <a:ext cx="56388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ＭＳ Ｐゴシック" charset="0"/>
                <a:cs typeface="Arial" panose="020B0604020202020204" pitchFamily="34" charset="0"/>
              </a:rPr>
              <a:t>ب. (1: 3-4)</a:t>
            </a:r>
            <a:endParaRPr lang="en-US" sz="2800" dirty="0">
              <a:solidFill>
                <a:srgbClr val="FFFFFF"/>
              </a:solidFill>
              <a:effectLst>
                <a:glow rad="228600">
                  <a:schemeClr val="tx1"/>
                </a:glow>
              </a:effectLst>
              <a:ea typeface="ＭＳ Ｐゴシック" charset="0"/>
              <a:cs typeface="Arial" panose="020B0604020202020204" pitchFamily="34" charset="0"/>
            </a:endParaRPr>
          </a:p>
          <a:p>
            <a:pPr marL="0" indent="0" algn="ctr" eaLnBrk="1" hangingPunct="1">
              <a:lnSpc>
                <a:spcPct val="80000"/>
              </a:lnSpc>
              <a:buFontTx/>
              <a:buNone/>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قوة الله الإلهية</a:t>
            </a:r>
            <a:endParaRPr lang="en-US" sz="28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72708" name="Text Box 4"/>
          <p:cNvSpPr txBox="1">
            <a:spLocks noChangeArrowheads="1"/>
          </p:cNvSpPr>
          <p:nvPr/>
        </p:nvSpPr>
        <p:spPr bwMode="auto">
          <a:xfrm>
            <a:off x="4876800" y="2971800"/>
            <a:ext cx="3962400" cy="1557349"/>
          </a:xfrm>
          <a:prstGeom prst="rect">
            <a:avLst/>
          </a:prstGeom>
          <a:noFill/>
          <a:ln>
            <a:noFill/>
          </a:ln>
        </p:spPr>
        <p:txBody>
          <a:bodyPr>
            <a:spAutoFit/>
          </a:bodyPr>
          <a:lstStyle>
            <a:lvl1pPr marL="465138" indent="-4651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rtl="1" eaLnBrk="1" hangingPunct="1">
              <a:spcBef>
                <a:spcPct val="40000"/>
              </a:spcBef>
              <a:buFont typeface="Wingdings" charset="0"/>
              <a:buChar char="Ø"/>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شركاء الطبيعة الإلهية</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a:p>
            <a:pPr algn="r" rtl="1" eaLnBrk="1" hangingPunct="1">
              <a:spcBef>
                <a:spcPct val="40000"/>
              </a:spcBef>
              <a:buFont typeface="Wingdings" charset="0"/>
              <a:buChar char="Ø"/>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الهرب من الفساد الذي في العالم</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grpSp>
        <p:nvGrpSpPr>
          <p:cNvPr id="2" name="Group 5"/>
          <p:cNvGrpSpPr>
            <a:grpSpLocks/>
          </p:cNvGrpSpPr>
          <p:nvPr/>
        </p:nvGrpSpPr>
        <p:grpSpPr bwMode="auto">
          <a:xfrm>
            <a:off x="990600" y="1752600"/>
            <a:ext cx="3276600" cy="1066800"/>
            <a:chOff x="288" y="1104"/>
            <a:chExt cx="2064" cy="672"/>
          </a:xfrm>
        </p:grpSpPr>
        <p:sp>
          <p:nvSpPr>
            <p:cNvPr id="282634" name="AutoShape 6"/>
            <p:cNvSpPr>
              <a:spLocks noChangeArrowheads="1"/>
            </p:cNvSpPr>
            <p:nvPr/>
          </p:nvSpPr>
          <p:spPr bwMode="auto">
            <a:xfrm>
              <a:off x="288" y="1104"/>
              <a:ext cx="2064" cy="672"/>
            </a:xfrm>
            <a:prstGeom prst="downArrow">
              <a:avLst>
                <a:gd name="adj1" fmla="val 50870"/>
                <a:gd name="adj2" fmla="val 57889"/>
              </a:avLst>
            </a:prstGeom>
            <a:solidFill>
              <a:schemeClr val="accent1"/>
            </a:solidFill>
            <a:ln w="9525">
              <a:solidFill>
                <a:schemeClr val="tx1"/>
              </a:solidFill>
              <a:miter lim="800000"/>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82635" name="Text Box 7"/>
            <p:cNvSpPr txBox="1">
              <a:spLocks noChangeArrowheads="1"/>
            </p:cNvSpPr>
            <p:nvPr/>
          </p:nvSpPr>
          <p:spPr bwMode="auto">
            <a:xfrm>
              <a:off x="816" y="1152"/>
              <a:ext cx="1008" cy="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r>
                <a:rPr lang="ar-JO" sz="2000" b="1" dirty="0">
                  <a:latin typeface="Arial" panose="020B0604020202020204" pitchFamily="34" charset="0"/>
                  <a:cs typeface="Arial" panose="020B0604020202020204" pitchFamily="34" charset="0"/>
                </a:rPr>
                <a:t>معرفة     المسيح</a:t>
              </a:r>
              <a:endParaRPr lang="en-US" sz="2000" b="1" dirty="0">
                <a:latin typeface="Arial" panose="020B0604020202020204" pitchFamily="34" charset="0"/>
                <a:cs typeface="Arial" panose="020B0604020202020204" pitchFamily="34" charset="0"/>
              </a:endParaRPr>
            </a:p>
          </p:txBody>
        </p:sp>
      </p:grpSp>
      <p:grpSp>
        <p:nvGrpSpPr>
          <p:cNvPr id="3" name="Group 8"/>
          <p:cNvGrpSpPr>
            <a:grpSpLocks/>
          </p:cNvGrpSpPr>
          <p:nvPr/>
        </p:nvGrpSpPr>
        <p:grpSpPr bwMode="auto">
          <a:xfrm>
            <a:off x="1600200" y="2971800"/>
            <a:ext cx="1925638" cy="2911475"/>
            <a:chOff x="851" y="1872"/>
            <a:chExt cx="1213" cy="1834"/>
          </a:xfrm>
          <a:noFill/>
        </p:grpSpPr>
        <p:pic>
          <p:nvPicPr>
            <p:cNvPr id="294922" name="Picture 9"/>
            <p:cNvPicPr>
              <a:picLocks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40" y="1872"/>
              <a:ext cx="624" cy="183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pic>
          <p:nvPicPr>
            <p:cNvPr id="294923" name="Picture 10" descr="Woma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51" y="1882"/>
              <a:ext cx="519" cy="1824"/>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pic>
      </p:grpSp>
      <p:sp>
        <p:nvSpPr>
          <p:cNvPr id="72715" name="Text Box 11"/>
          <p:cNvSpPr txBox="1">
            <a:spLocks noChangeArrowheads="1"/>
          </p:cNvSpPr>
          <p:nvPr/>
        </p:nvSpPr>
        <p:spPr bwMode="auto">
          <a:xfrm>
            <a:off x="1066800" y="6019800"/>
            <a:ext cx="2895600" cy="519113"/>
          </a:xfrm>
          <a:prstGeom prst="rect">
            <a:avLst/>
          </a:prstGeom>
          <a:noFill/>
          <a:ln>
            <a:noFill/>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2800" b="1" dirty="0">
                <a:solidFill>
                  <a:srgbClr val="FFFFFF"/>
                </a:solidFill>
                <a:effectLst>
                  <a:glow rad="228600">
                    <a:schemeClr val="tx1"/>
                  </a:glow>
                </a:effectLst>
                <a:latin typeface="Arial" panose="020B0604020202020204" pitchFamily="34" charset="0"/>
                <a:cs typeface="Arial" panose="020B0604020202020204" pitchFamily="34" charset="0"/>
              </a:rPr>
              <a:t>كل شيء</a:t>
            </a:r>
            <a:endParaRPr lang="en-US" sz="2800"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
        <p:nvSpPr>
          <p:cNvPr id="72716" name="AutoShape 12"/>
          <p:cNvSpPr>
            <a:spLocks noChangeArrowheads="1"/>
          </p:cNvSpPr>
          <p:nvPr/>
        </p:nvSpPr>
        <p:spPr bwMode="auto">
          <a:xfrm>
            <a:off x="3886200" y="4114800"/>
            <a:ext cx="914400" cy="609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FFFF"/>
          </a:solidFill>
          <a:ln w="57150" cmpd="sng">
            <a:solidFill>
              <a:schemeClr val="tx1"/>
            </a:solidFill>
            <a:round/>
            <a:headEnd/>
            <a:tailEnd/>
          </a:ln>
        </p:spPr>
        <p:txBody>
          <a:bodyPr wrap="none" anchor="ctr"/>
          <a:lstStyle/>
          <a:p>
            <a:endParaRPr lang="en-US">
              <a:latin typeface="Arial" panose="020B0604020202020204" pitchFamily="34" charset="0"/>
              <a:cs typeface="Arial" panose="020B0604020202020204" pitchFamily="34" charset="0"/>
            </a:endParaRPr>
          </a:p>
        </p:txBody>
      </p:sp>
      <p:sp>
        <p:nvSpPr>
          <p:cNvPr id="294921" name="Text Box 13"/>
          <p:cNvSpPr txBox="1">
            <a:spLocks noChangeArrowheads="1"/>
          </p:cNvSpPr>
          <p:nvPr/>
        </p:nvSpPr>
        <p:spPr bwMode="auto">
          <a:xfrm>
            <a:off x="8441144" y="0"/>
            <a:ext cx="704039" cy="461665"/>
          </a:xfrm>
          <a:prstGeom prst="rect">
            <a:avLst/>
          </a:prstGeom>
          <a:no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289</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72707">
                                            <p:txEl>
                                              <p:pRg st="0" end="0"/>
                                            </p:txEl>
                                          </p:spTgt>
                                        </p:tgtEl>
                                        <p:attrNameLst>
                                          <p:attrName>style.visibility</p:attrName>
                                        </p:attrNameLst>
                                      </p:cBhvr>
                                      <p:to>
                                        <p:strVal val="visible"/>
                                      </p:to>
                                    </p:set>
                                    <p:animEffect transition="in" filter="fade">
                                      <p:cBhvr>
                                        <p:cTn id="7" dur="1000"/>
                                        <p:tgtEl>
                                          <p:spTgt spid="72707">
                                            <p:txEl>
                                              <p:pRg st="0" end="0"/>
                                            </p:txEl>
                                          </p:spTgt>
                                        </p:tgtEl>
                                      </p:cBhvr>
                                    </p:animEffect>
                                    <p:anim calcmode="lin" valueType="num">
                                      <p:cBhvr>
                                        <p:cTn id="8" dur="1000" fill="hold"/>
                                        <p:tgtEl>
                                          <p:spTgt spid="7270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2707">
                                            <p:txEl>
                                              <p:pRg st="0" end="0"/>
                                            </p:txEl>
                                          </p:spTgt>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72707">
                                            <p:txEl>
                                              <p:pRg st="1" end="1"/>
                                            </p:txEl>
                                          </p:spTgt>
                                        </p:tgtEl>
                                        <p:attrNameLst>
                                          <p:attrName>style.visibility</p:attrName>
                                        </p:attrNameLst>
                                      </p:cBhvr>
                                      <p:to>
                                        <p:strVal val="visible"/>
                                      </p:to>
                                    </p:set>
                                    <p:animEffect transition="in" filter="fade">
                                      <p:cBhvr>
                                        <p:cTn id="12" dur="1000"/>
                                        <p:tgtEl>
                                          <p:spTgt spid="72707">
                                            <p:txEl>
                                              <p:pRg st="1" end="1"/>
                                            </p:txEl>
                                          </p:spTgt>
                                        </p:tgtEl>
                                      </p:cBhvr>
                                    </p:animEffect>
                                    <p:anim calcmode="lin" valueType="num">
                                      <p:cBhvr>
                                        <p:cTn id="13" dur="1000" fill="hold"/>
                                        <p:tgtEl>
                                          <p:spTgt spid="72707">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7270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72715"/>
                                        </p:tgtEl>
                                        <p:attrNameLst>
                                          <p:attrName>style.visibility</p:attrName>
                                        </p:attrNameLst>
                                      </p:cBhvr>
                                      <p:to>
                                        <p:strVal val="visible"/>
                                      </p:to>
                                    </p:set>
                                    <p:anim calcmode="lin" valueType="num">
                                      <p:cBhvr>
                                        <p:cTn id="19" dur="1000" fill="hold"/>
                                        <p:tgtEl>
                                          <p:spTgt spid="72715"/>
                                        </p:tgtEl>
                                        <p:attrNameLst>
                                          <p:attrName>ppt_w</p:attrName>
                                        </p:attrNameLst>
                                      </p:cBhvr>
                                      <p:tavLst>
                                        <p:tav tm="0">
                                          <p:val>
                                            <p:fltVal val="0"/>
                                          </p:val>
                                        </p:tav>
                                        <p:tav tm="100000">
                                          <p:val>
                                            <p:strVal val="#ppt_w"/>
                                          </p:val>
                                        </p:tav>
                                      </p:tavLst>
                                    </p:anim>
                                    <p:anim calcmode="lin" valueType="num">
                                      <p:cBhvr>
                                        <p:cTn id="20" dur="1000" fill="hold"/>
                                        <p:tgtEl>
                                          <p:spTgt spid="72715"/>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6" presetClass="entr" presetSubtype="16"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7"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72716"/>
                                        </p:tgtEl>
                                        <p:attrNameLst>
                                          <p:attrName>style.visibility</p:attrName>
                                        </p:attrNameLst>
                                      </p:cBhvr>
                                      <p:to>
                                        <p:strVal val="visible"/>
                                      </p:to>
                                    </p:set>
                                    <p:animEffect transition="in" filter="slide(fromLeft)">
                                      <p:cBhvr>
                                        <p:cTn id="37" dur="1000"/>
                                        <p:tgtEl>
                                          <p:spTgt spid="72716"/>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2" presetClass="entr" presetSubtype="8" fill="hold" grpId="0" nodeType="clickEffect">
                                  <p:stCondLst>
                                    <p:cond delay="0"/>
                                  </p:stCondLst>
                                  <p:childTnLst>
                                    <p:set>
                                      <p:cBhvr>
                                        <p:cTn id="41" dur="1" fill="hold">
                                          <p:stCondLst>
                                            <p:cond delay="0"/>
                                          </p:stCondLst>
                                        </p:cTn>
                                        <p:tgtEl>
                                          <p:spTgt spid="72708">
                                            <p:txEl>
                                              <p:pRg st="0" end="0"/>
                                            </p:txEl>
                                          </p:spTgt>
                                        </p:tgtEl>
                                        <p:attrNameLst>
                                          <p:attrName>style.visibility</p:attrName>
                                        </p:attrNameLst>
                                      </p:cBhvr>
                                      <p:to>
                                        <p:strVal val="visible"/>
                                      </p:to>
                                    </p:set>
                                    <p:animEffect transition="in" filter="slide(fromLeft)">
                                      <p:cBhvr>
                                        <p:cTn id="42" dur="1000"/>
                                        <p:tgtEl>
                                          <p:spTgt spid="72708">
                                            <p:txEl>
                                              <p:pRg st="0" end="0"/>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2" presetClass="entr" presetSubtype="8" fill="hold" grpId="0" nodeType="clickEffect">
                                  <p:stCondLst>
                                    <p:cond delay="0"/>
                                  </p:stCondLst>
                                  <p:childTnLst>
                                    <p:set>
                                      <p:cBhvr>
                                        <p:cTn id="46" dur="1" fill="hold">
                                          <p:stCondLst>
                                            <p:cond delay="0"/>
                                          </p:stCondLst>
                                        </p:cTn>
                                        <p:tgtEl>
                                          <p:spTgt spid="72708">
                                            <p:txEl>
                                              <p:pRg st="1" end="1"/>
                                            </p:txEl>
                                          </p:spTgt>
                                        </p:tgtEl>
                                        <p:attrNameLst>
                                          <p:attrName>style.visibility</p:attrName>
                                        </p:attrNameLst>
                                      </p:cBhvr>
                                      <p:to>
                                        <p:strVal val="visible"/>
                                      </p:to>
                                    </p:set>
                                    <p:animEffect transition="in" filter="slide(fromLeft)">
                                      <p:cBhvr>
                                        <p:cTn id="47" dur="1000"/>
                                        <p:tgtEl>
                                          <p:spTgt spid="727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707" grpId="0" build="p"/>
      <p:bldP spid="72708" grpId="0" build="allAtOnce"/>
      <p:bldP spid="72715" grpId="0"/>
      <p:bldP spid="72716" grpId="0" animBg="1"/>
    </p:bldLst>
  </p:timing>
</p:sld>
</file>

<file path=ppt/slides/slide1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pic>
        <p:nvPicPr>
          <p:cNvPr id="238594"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2700" y="0"/>
            <a:ext cx="5405438" cy="6254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80" name="WordArt 4"/>
          <p:cNvSpPr>
            <a:spLocks noChangeArrowheads="1" noChangeShapeType="1" noTextEdit="1"/>
          </p:cNvSpPr>
          <p:nvPr/>
        </p:nvSpPr>
        <p:spPr bwMode="auto">
          <a:xfrm>
            <a:off x="3347864" y="764704"/>
            <a:ext cx="5586536" cy="1368152"/>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ما نعرفه هو ما يجب أن نفعله</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10" name="Rectangle 5"/>
          <p:cNvSpPr txBox="1">
            <a:spLocks noChangeArrowheads="1"/>
          </p:cNvSpPr>
          <p:nvPr/>
        </p:nvSpPr>
        <p:spPr bwMode="auto">
          <a:xfrm>
            <a:off x="3856085" y="437423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٢</a:t>
            </a:r>
            <a:r>
              <a:rPr kumimoji="0" lang="en-US"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44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بطرس ١: ١-١١</a:t>
            </a:r>
          </a:p>
        </p:txBody>
      </p:sp>
    </p:spTree>
    <p:extLst>
      <p:ext uri="{BB962C8B-B14F-4D97-AF65-F5344CB8AC3E}">
        <p14:creationId xmlns:p14="http://schemas.microsoft.com/office/powerpoint/2010/main" val="2303176276"/>
      </p:ext>
    </p:extLst>
  </p:cSld>
  <p:clrMapOvr>
    <a:masterClrMapping/>
  </p:clrMapOvr>
  <p:transition spd="med"/>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0"/>
            <a:ext cx="9178889" cy="5949280"/>
          </a:xfrm>
          <a:prstGeom prst="rect">
            <a:avLst/>
          </a:prstGeom>
        </p:spPr>
      </p:pic>
      <p:sp>
        <p:nvSpPr>
          <p:cNvPr id="900098" name="Rectangle 2"/>
          <p:cNvSpPr>
            <a:spLocks noGrp="1" noChangeArrowheads="1"/>
          </p:cNvSpPr>
          <p:nvPr>
            <p:ph type="ctrTitle"/>
          </p:nvPr>
        </p:nvSpPr>
        <p:spPr>
          <a:xfrm>
            <a:off x="0" y="2028003"/>
            <a:ext cx="3779912" cy="3921277"/>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هل تريد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معرفة أكثر؟</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658097241"/>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300" y="0"/>
            <a:ext cx="6862952" cy="6858000"/>
          </a:xfrm>
          <a:prstGeom prst="rect">
            <a:avLst/>
          </a:prstGeom>
        </p:spPr>
      </p:pic>
      <p:sp>
        <p:nvSpPr>
          <p:cNvPr id="900098" name="Rectangle 2"/>
          <p:cNvSpPr>
            <a:spLocks noGrp="1" noChangeArrowheads="1"/>
          </p:cNvSpPr>
          <p:nvPr>
            <p:ph type="ctrTitle"/>
          </p:nvPr>
        </p:nvSpPr>
        <p:spPr>
          <a:xfrm>
            <a:off x="0" y="-110750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المعرفة</a:t>
            </a:r>
            <a:r>
              <a:rPr lang="en-US" sz="5400" dirty="0">
                <a:effectLst>
                  <a:glow rad="127000">
                    <a:schemeClr val="tx1"/>
                  </a:glow>
                </a:effectLst>
                <a:ea typeface="ＭＳ Ｐゴシック" charset="0"/>
                <a:cs typeface="ＭＳ Ｐゴシック" charset="0"/>
              </a:rPr>
              <a:t> </a:t>
            </a:r>
            <a:r>
              <a:rPr lang="zh-TW" altLang="en-US" sz="5400" dirty="0">
                <a:effectLst>
                  <a:glow rad="127000">
                    <a:schemeClr val="tx1"/>
                  </a:glow>
                </a:effectLst>
                <a:ea typeface="ＭＳ Ｐゴシック" charset="0"/>
                <a:cs typeface="ＭＳ Ｐゴシック" charset="0"/>
              </a:rPr>
              <a:t>知识</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245843184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المعرفة لا نهائية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3528" y="1987349"/>
            <a:ext cx="4536504" cy="4870652"/>
          </a:xfrm>
          <a:prstGeom prst="rect">
            <a:avLst/>
          </a:prstGeom>
        </p:spPr>
      </p:pic>
    </p:spTree>
    <p:extLst>
      <p:ext uri="{BB962C8B-B14F-4D97-AF65-F5344CB8AC3E}">
        <p14:creationId xmlns:p14="http://schemas.microsoft.com/office/powerpoint/2010/main" val="4193386289"/>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0"/>
            <a:ext cx="9144000" cy="148478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كبرياء المعرفة</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a:off x="-11286" y="1737312"/>
            <a:ext cx="9144000" cy="5148072"/>
          </a:xfrm>
          <a:prstGeom prst="rect">
            <a:avLst/>
          </a:prstGeom>
        </p:spPr>
      </p:pic>
    </p:spTree>
    <p:extLst>
      <p:ext uri="{BB962C8B-B14F-4D97-AF65-F5344CB8AC3E}">
        <p14:creationId xmlns:p14="http://schemas.microsoft.com/office/powerpoint/2010/main" val="374880438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60364" y="4494406"/>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72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٢ بطرس </a:t>
            </a:r>
            <a:endParaRPr kumimoji="0" lang="en-US" sz="72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
        <p:nvSpPr>
          <p:cNvPr id="900098" name="Rectangle 2"/>
          <p:cNvSpPr>
            <a:spLocks noGrp="1" noChangeArrowheads="1"/>
          </p:cNvSpPr>
          <p:nvPr>
            <p:ph type="ctrTitle"/>
          </p:nvPr>
        </p:nvSpPr>
        <p:spPr>
          <a:xfrm>
            <a:off x="-23813" y="114575"/>
            <a:ext cx="9120187" cy="1446653"/>
          </a:xfrm>
          <a:effectLst>
            <a:outerShdw blurRad="63500" dist="35921" dir="2700000" algn="ctr" rotWithShape="0">
              <a:schemeClr val="tx2">
                <a:alpha val="74998"/>
              </a:schemeClr>
            </a:outerShdw>
          </a:effectLst>
        </p:spPr>
        <p:txBody>
          <a:bodyPr/>
          <a:lstStyle/>
          <a:p>
            <a:pPr>
              <a:defRPr/>
            </a:pPr>
            <a:r>
              <a:rPr lang="ar-JO" sz="8800" dirty="0">
                <a:solidFill>
                  <a:schemeClr val="tx1"/>
                </a:solidFill>
                <a:ea typeface="ＭＳ Ｐゴシック" charset="0"/>
              </a:rPr>
              <a:t>كن عارِفًا</a:t>
            </a:r>
            <a:endParaRPr lang="en-US" sz="88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 د. ريك جريفيث</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292404496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15521" y="47667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مناهض للتفكير</a:t>
            </a:r>
            <a:endParaRPr lang="en-US" sz="5400" dirty="0">
              <a:effectLst>
                <a:glow rad="127000">
                  <a:schemeClr val="tx1"/>
                </a:glow>
              </a:effectLst>
              <a:ea typeface="ＭＳ Ｐゴシック" charset="0"/>
            </a:endParaRPr>
          </a:p>
        </p:txBody>
      </p:sp>
      <p:pic>
        <p:nvPicPr>
          <p:cNvPr id="2" name="Picture 1"/>
          <p:cNvPicPr>
            <a:picLocks noChangeAspect="1"/>
          </p:cNvPicPr>
          <p:nvPr/>
        </p:nvPicPr>
        <p:blipFill>
          <a:blip r:embed="rId3"/>
          <a:stretch>
            <a:fillRect/>
          </a:stretch>
        </p:blipFill>
        <p:spPr>
          <a:xfrm flipH="1">
            <a:off x="-11286" y="1737312"/>
            <a:ext cx="9144000" cy="5148072"/>
          </a:xfrm>
          <a:prstGeom prst="rect">
            <a:avLst/>
          </a:prstGeom>
        </p:spPr>
      </p:pic>
    </p:spTree>
    <p:extLst>
      <p:ext uri="{BB962C8B-B14F-4D97-AF65-F5344CB8AC3E}">
        <p14:creationId xmlns:p14="http://schemas.microsoft.com/office/powerpoint/2010/main" val="500211299"/>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58051" name="Text Box 4"/>
          <p:cNvSpPr txBox="1">
            <a:spLocks noChangeArrowheads="1"/>
          </p:cNvSpPr>
          <p:nvPr/>
        </p:nvSpPr>
        <p:spPr bwMode="auto">
          <a:xfrm>
            <a:off x="8445906" y="-53144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6"/>
          <p:cNvGrpSpPr>
            <a:grpSpLocks/>
          </p:cNvGrpSpPr>
          <p:nvPr/>
        </p:nvGrpSpPr>
        <p:grpSpPr bwMode="auto">
          <a:xfrm>
            <a:off x="-7938" y="1091654"/>
            <a:ext cx="9151938" cy="5073650"/>
            <a:chOff x="-5" y="960"/>
            <a:chExt cx="5477" cy="319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المشكلة</a:t>
              </a:r>
              <a:endParaRPr kumimoji="0" lang="zh-TW" altLang="en-US"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7" name="Rectangle 9"/>
            <p:cNvSpPr>
              <a:spLocks noChangeArrowheads="1"/>
            </p:cNvSpPr>
            <p:nvPr/>
          </p:nvSpPr>
          <p:spPr bwMode="auto">
            <a:xfrm>
              <a:off x="1960"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التعليم الكاذب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البدع</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مصدر المشكلة</a:t>
              </a:r>
              <a:endParaRPr kumimoji="0" lang="zh-CN" altLang="en-US"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0" name="Rectangle 12"/>
            <p:cNvSpPr>
              <a:spLocks noChangeArrowheads="1"/>
            </p:cNvSpPr>
            <p:nvPr/>
          </p:nvSpPr>
          <p:spPr bwMode="auto">
            <a:xfrm>
              <a:off x="1960"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داخلي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6" name="Rectangle 18"/>
            <p:cNvSpPr>
              <a:spLocks noChangeArrowheads="1"/>
            </p:cNvSpPr>
            <p:nvPr/>
          </p:nvSpPr>
          <p:spPr bwMode="auto">
            <a:xfrm>
              <a:off x="1960" y="2750"/>
              <a:ext cx="1756" cy="7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mr-IN"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التاريخ</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9" name="Rectangle 21"/>
            <p:cNvSpPr>
              <a:spLocks noChangeArrowheads="1"/>
            </p:cNvSpPr>
            <p:nvPr/>
          </p:nvSpPr>
          <p:spPr bwMode="auto">
            <a:xfrm>
              <a:off x="1960"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بداية ربيع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sp>
          <p:nvSpPr>
            <p:cNvPr id="258076" name="Rectangle 27"/>
            <p:cNvSpPr>
              <a:spLocks noChangeArrowheads="1"/>
            </p:cNvSpPr>
            <p:nvPr/>
          </p:nvSpPr>
          <p:spPr bwMode="auto">
            <a:xfrm>
              <a:off x="1905" y="961"/>
              <a:ext cx="1839"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258074" name="Rectangle 30"/>
            <p:cNvSpPr>
              <a:spLocks noChangeArrowheads="1"/>
            </p:cNvSpPr>
            <p:nvPr/>
          </p:nvSpPr>
          <p:spPr bwMode="auto">
            <a:xfrm>
              <a:off x="3572" y="961"/>
              <a:ext cx="1900" cy="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sp>
        <p:nvSpPr>
          <p:cNvPr id="258054" name="WordArt 31"/>
          <p:cNvSpPr>
            <a:spLocks noChangeArrowheads="1" noChangeShapeType="1" noTextEdit="1"/>
          </p:cNvSpPr>
          <p:nvPr/>
        </p:nvSpPr>
        <p:spPr bwMode="auto">
          <a:xfrm>
            <a:off x="3831555" y="349423"/>
            <a:ext cx="2376264" cy="1279377"/>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861306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1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algn="r" eaLnBrk="1" hangingPunct="1"/>
            <a:br>
              <a:rPr lang="en-US" sz="3200" dirty="0">
                <a:ea typeface="ＭＳ Ｐゴシック" charset="0"/>
              </a:rPr>
            </a:br>
            <a:r>
              <a:rPr lang="ar-JO" sz="3200" dirty="0">
                <a:ea typeface="ＭＳ Ｐゴシック" charset="0"/>
              </a:rPr>
              <a:t>يستخدم بطرس كل من هذه الكلمات ليظهر كيف أن المعرفة مهمة للمؤمنين ...</a:t>
            </a:r>
            <a:endParaRPr lang="en-US" sz="3200" dirty="0">
              <a:ea typeface="ＭＳ Ｐゴシック" charset="0"/>
            </a:endParaRPr>
          </a:p>
        </p:txBody>
      </p:sp>
      <p:sp>
        <p:nvSpPr>
          <p:cNvPr id="272387" name="Text Box 4"/>
          <p:cNvSpPr txBox="1">
            <a:spLocks noChangeArrowheads="1"/>
          </p:cNvSpPr>
          <p:nvPr/>
        </p:nvSpPr>
        <p:spPr bwMode="auto">
          <a:xfrm>
            <a:off x="8444319"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287</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pic>
        <p:nvPicPr>
          <p:cNvPr id="4" name="Picture 1" descr="Screen Shot 2014-03-11 at 3.18.04 pm.png">
            <a:extLst>
              <a:ext uri="{FF2B5EF4-FFF2-40B4-BE49-F238E27FC236}">
                <a16:creationId xmlns:a16="http://schemas.microsoft.com/office/drawing/2014/main" id="{EFF97B4F-43EA-C931-DE05-8C97625370A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088" y="2133600"/>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Oval 4">
            <a:extLst>
              <a:ext uri="{FF2B5EF4-FFF2-40B4-BE49-F238E27FC236}">
                <a16:creationId xmlns:a16="http://schemas.microsoft.com/office/drawing/2014/main" id="{D4A9273B-2A32-46A0-1745-5A316A74D929}"/>
              </a:ext>
            </a:extLst>
          </p:cNvPr>
          <p:cNvSpPr/>
          <p:nvPr/>
        </p:nvSpPr>
        <p:spPr bwMode="auto">
          <a:xfrm>
            <a:off x="611560" y="2060848"/>
            <a:ext cx="4608512"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sp>
        <p:nvSpPr>
          <p:cNvPr id="6" name="Oval 5">
            <a:extLst>
              <a:ext uri="{FF2B5EF4-FFF2-40B4-BE49-F238E27FC236}">
                <a16:creationId xmlns:a16="http://schemas.microsoft.com/office/drawing/2014/main" id="{D47E2B64-F706-A0B1-0CB5-A9EDE656A939}"/>
              </a:ext>
            </a:extLst>
          </p:cNvPr>
          <p:cNvSpPr/>
          <p:nvPr/>
        </p:nvSpPr>
        <p:spPr bwMode="auto">
          <a:xfrm>
            <a:off x="323528" y="4797152"/>
            <a:ext cx="3672408" cy="792088"/>
          </a:xfrm>
          <a:prstGeom prst="ellipse">
            <a:avLst/>
          </a:prstGeom>
          <a:noFill/>
          <a:ln w="38100" cap="flat" cmpd="sng" algn="ctr">
            <a:solidFill>
              <a:srgbClr val="FF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endParaRPr lang="en-US">
              <a:solidFill>
                <a:srgbClr val="5B5249"/>
              </a:solidFill>
              <a:latin typeface="Times New Roman" pitchFamily="26" charset="0"/>
            </a:endParaRPr>
          </a:p>
        </p:txBody>
      </p:sp>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81079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2000"/>
                                        <p:tgtEl>
                                          <p:spTgt spid="5"/>
                                        </p:tgtEl>
                                      </p:cBhvr>
                                    </p:animEffect>
                                  </p:childTnLst>
                                </p:cTn>
                              </p:par>
                            </p:childTnLst>
                          </p:cTn>
                        </p:par>
                        <p:par>
                          <p:cTn id="8" fill="hold">
                            <p:stCondLst>
                              <p:cond delay="2000"/>
                            </p:stCondLst>
                            <p:childTnLst>
                              <p:par>
                                <p:cTn id="9" presetID="2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edge">
                                      <p:cBhvr>
                                        <p:cTn id="11"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6877821" cy="6858000"/>
          </a:xfrm>
          <a:prstGeom prst="rect">
            <a:avLst/>
          </a:prstGeom>
        </p:spPr>
      </p:pic>
      <p:sp>
        <p:nvSpPr>
          <p:cNvPr id="900098" name="Rectangle 2"/>
          <p:cNvSpPr>
            <a:spLocks noGrp="1" noChangeArrowheads="1"/>
          </p:cNvSpPr>
          <p:nvPr>
            <p:ph type="ctrTitle"/>
          </p:nvPr>
        </p:nvSpPr>
        <p:spPr>
          <a:xfrm>
            <a:off x="4572000" y="232008"/>
            <a:ext cx="4572000" cy="3124984"/>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ما الذي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تحتاج أن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تعرفه بالحقيقة؟</a:t>
            </a:r>
            <a:endParaRPr lang="en-US" sz="5400" dirty="0">
              <a:effectLst>
                <a:glow rad="127000">
                  <a:schemeClr val="tx1"/>
                </a:glow>
              </a:effectLst>
              <a:ea typeface="ＭＳ Ｐゴシック" charset="0"/>
            </a:endParaRPr>
          </a:p>
        </p:txBody>
      </p:sp>
    </p:spTree>
    <p:extLst>
      <p:ext uri="{BB962C8B-B14F-4D97-AF65-F5344CB8AC3E}">
        <p14:creationId xmlns:p14="http://schemas.microsoft.com/office/powerpoint/2010/main" val="3714182442"/>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 y="0"/>
            <a:ext cx="9167439" cy="6875579"/>
          </a:xfrm>
          <a:prstGeom prst="rect">
            <a:avLst/>
          </a:prstGeom>
        </p:spPr>
      </p:pic>
      <p:sp>
        <p:nvSpPr>
          <p:cNvPr id="900098" name="Rectangle 2"/>
          <p:cNvSpPr>
            <a:spLocks noGrp="1" noChangeArrowheads="1"/>
          </p:cNvSpPr>
          <p:nvPr>
            <p:ph type="ctrTitle"/>
          </p:nvPr>
        </p:nvSpPr>
        <p:spPr>
          <a:xfrm>
            <a:off x="-2987" y="4258"/>
            <a:ext cx="4572000" cy="3124984"/>
          </a:xfrm>
          <a:effectLst>
            <a:outerShdw blurRad="63500" dist="35921" dir="2700000" algn="ctr" rotWithShape="0">
              <a:schemeClr val="tx2">
                <a:alpha val="74998"/>
              </a:schemeClr>
            </a:outerShdw>
          </a:effectLst>
        </p:spPr>
        <p:txBody>
          <a:bodyPr/>
          <a:lstStyle/>
          <a:p>
            <a:pPr>
              <a:defRPr/>
            </a:pPr>
            <a:r>
              <a:rPr lang="ar-SA" sz="5400" dirty="0">
                <a:effectLst>
                  <a:glow rad="127000">
                    <a:schemeClr val="tx1"/>
                  </a:glow>
                </a:effectLst>
                <a:ea typeface="ＭＳ Ｐゴシック" charset="0"/>
              </a:rPr>
              <a:t>ما الذي </a:t>
            </a:r>
            <a:br>
              <a:rPr lang="ar-JO" sz="5400" dirty="0">
                <a:effectLst>
                  <a:glow rad="127000">
                    <a:schemeClr val="tx1"/>
                  </a:glow>
                </a:effectLst>
                <a:ea typeface="ＭＳ Ｐゴシック" charset="0"/>
              </a:rPr>
            </a:br>
            <a:r>
              <a:rPr lang="ar-SA" sz="5400" dirty="0">
                <a:effectLst>
                  <a:glow rad="127000">
                    <a:schemeClr val="tx1"/>
                  </a:glow>
                </a:effectLst>
                <a:ea typeface="ＭＳ Ｐゴシック" charset="0"/>
              </a:rPr>
              <a:t>تحتاج</a:t>
            </a:r>
            <a:r>
              <a:rPr lang="ar-JO" sz="5400" dirty="0">
                <a:effectLst>
                  <a:glow rad="127000">
                    <a:schemeClr val="tx1"/>
                  </a:glow>
                </a:effectLst>
                <a:ea typeface="ＭＳ Ｐゴシック" charset="0"/>
              </a:rPr>
              <a:t> أن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تعرفه بالحقيقة</a:t>
            </a:r>
            <a:r>
              <a:rPr lang="ar-SA" sz="5400" dirty="0">
                <a:effectLst>
                  <a:glow rad="127000">
                    <a:schemeClr val="tx1"/>
                  </a:glow>
                </a:effectLst>
                <a:ea typeface="ＭＳ Ｐゴシック" charset="0"/>
              </a:rPr>
              <a:t>؟</a:t>
            </a:r>
            <a:endParaRPr lang="en-US" sz="5400" dirty="0">
              <a:effectLst>
                <a:glow rad="127000">
                  <a:schemeClr val="tx1"/>
                </a:glow>
              </a:effectLst>
              <a:ea typeface="ＭＳ Ｐゴシック" charset="0"/>
            </a:endParaRPr>
          </a:p>
        </p:txBody>
      </p:sp>
      <p:sp>
        <p:nvSpPr>
          <p:cNvPr id="5" name="Down Arrow 4"/>
          <p:cNvSpPr/>
          <p:nvPr/>
        </p:nvSpPr>
        <p:spPr bwMode="auto">
          <a:xfrm rot="3603934">
            <a:off x="5994903" y="892591"/>
            <a:ext cx="864096" cy="616368"/>
          </a:xfrm>
          <a:prstGeom prst="downArrow">
            <a:avLst/>
          </a:prstGeom>
          <a:solidFill>
            <a:srgbClr val="FFFFFF"/>
          </a:solidFill>
          <a:ln w="5715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8398198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96136" y="20960"/>
            <a:ext cx="3347864" cy="4531795"/>
          </a:xfrm>
          <a:prstGeom prst="rect">
            <a:avLst/>
          </a:prstGeom>
        </p:spPr>
      </p:pic>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1215" y="0"/>
            <a:ext cx="3460665" cy="4977820"/>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الأفكار اليونانية</a:t>
            </a:r>
            <a:endParaRPr lang="en-US" sz="5400" dirty="0">
              <a:effectLst>
                <a:glow rad="127000">
                  <a:schemeClr val="tx1"/>
                </a:glow>
              </a:effectLst>
              <a:ea typeface="ＭＳ Ｐゴシック" charset="0"/>
            </a:endParaRPr>
          </a:p>
        </p:txBody>
      </p:sp>
      <p:pic>
        <p:nvPicPr>
          <p:cNvPr id="4" name="Picture 3"/>
          <p:cNvPicPr>
            <a:picLocks noChangeAspect="1"/>
          </p:cNvPicPr>
          <p:nvPr/>
        </p:nvPicPr>
        <p:blipFill>
          <a:blip r:embed="rId5"/>
          <a:stretch>
            <a:fillRect/>
          </a:stretch>
        </p:blipFill>
        <p:spPr>
          <a:xfrm>
            <a:off x="950416" y="3200400"/>
            <a:ext cx="7366000" cy="3657600"/>
          </a:xfrm>
          <a:prstGeom prst="rect">
            <a:avLst/>
          </a:prstGeom>
        </p:spPr>
      </p:pic>
    </p:spTree>
    <p:extLst>
      <p:ext uri="{BB962C8B-B14F-4D97-AF65-F5344CB8AC3E}">
        <p14:creationId xmlns:p14="http://schemas.microsoft.com/office/powerpoint/2010/main" val="1884686591"/>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016" y="720080"/>
            <a:ext cx="9166082" cy="6309320"/>
          </a:xfrm>
          <a:prstGeom prst="rect">
            <a:avLst/>
          </a:prstGeom>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المعرفة الكاملة</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625324059"/>
      </p:ext>
    </p:extLst>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ea typeface="SimSun" charset="0"/>
                <a:cs typeface="Arial" panose="020B0604020202020204" pitchFamily="34" charset="0"/>
              </a:rPr>
              <a:t>ما الذي </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نحتاج </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أن </a:t>
            </a:r>
            <a:r>
              <a:rPr lang="ar-JO" altLang="zh-CN" sz="6000" dirty="0">
                <a:solidFill>
                  <a:srgbClr val="FFFFFF"/>
                </a:solidFill>
                <a:ea typeface="SimSun" charset="0"/>
                <a:cs typeface="Arial" panose="020B0604020202020204" pitchFamily="34" charset="0"/>
              </a:rPr>
              <a:t>نعرفه</a:t>
            </a:r>
            <a:r>
              <a:rPr lang="ar-JO" altLang="zh-CN" sz="4000" dirty="0">
                <a:solidFill>
                  <a:srgbClr val="FFFFFF"/>
                </a:solidFill>
                <a:ea typeface="SimSun" charset="0"/>
                <a:cs typeface="Arial" panose="020B0604020202020204" pitchFamily="34" charset="0"/>
              </a:rPr>
              <a:t>؟</a:t>
            </a:r>
            <a:endParaRPr lang="en-US" altLang="zh-CN" sz="4000" dirty="0">
              <a:solidFill>
                <a:srgbClr val="FFFFFF"/>
              </a:solidFill>
              <a:ea typeface="SimSun" charset="0"/>
              <a:cs typeface="Arial" panose="020B0604020202020204" pitchFamily="34" charset="0"/>
            </a:endParaRPr>
          </a:p>
        </p:txBody>
      </p:sp>
      <p:sp>
        <p:nvSpPr>
          <p:cNvPr id="4" name="Rectangle 7"/>
          <p:cNvSpPr txBox="1">
            <a:spLocks noChangeArrowheads="1"/>
          </p:cNvSpPr>
          <p:nvPr/>
        </p:nvSpPr>
        <p:spPr bwMode="auto">
          <a:xfrm>
            <a:off x="0" y="56068"/>
            <a:ext cx="3707904" cy="25555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82124" tIns="41061" rIns="82124" bIns="41061" numCol="1" anchor="t"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ما الذي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نحتاج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أن </a:t>
            </a:r>
            <a:r>
              <a:rPr kumimoji="0" lang="ar-JO" altLang="zh-CN" sz="6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نفعله</a:t>
            </a:r>
            <a:r>
              <a:rPr kumimoji="0" lang="ar-JO"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endParaRPr kumimoji="0" lang="en-US" altLang="zh-CN" sz="400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Right Arrow 1"/>
          <p:cNvSpPr/>
          <p:nvPr/>
        </p:nvSpPr>
        <p:spPr bwMode="auto">
          <a:xfrm rot="10800000">
            <a:off x="3779912" y="782315"/>
            <a:ext cx="1440160" cy="1368152"/>
          </a:xfrm>
          <a:prstGeom prst="rightArrow">
            <a:avLst/>
          </a:prstGeom>
          <a:solidFill>
            <a:schemeClr val="accent1"/>
          </a:solidFill>
          <a:ln w="9525"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Rectangle 5"/>
          <p:cNvSpPr txBox="1">
            <a:spLocks noChangeArrowheads="1"/>
          </p:cNvSpPr>
          <p:nvPr/>
        </p:nvSpPr>
        <p:spPr bwMode="auto">
          <a:xfrm>
            <a:off x="1945940" y="4797152"/>
            <a:ext cx="525212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٢</a:t>
            </a:r>
            <a:r>
              <a:rPr kumimoji="0" lang="ar-JO"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 </a:t>
            </a:r>
            <a:r>
              <a:rPr kumimoji="0" lang="ar-SA" sz="5400" u="none" strike="noStrike" kern="1200" cap="none" spc="0" normalizeH="0" baseline="0" noProof="0" dirty="0">
                <a:ln>
                  <a:noFill/>
                </a:ln>
                <a:solidFill>
                  <a:srgbClr val="FFFFFF"/>
                </a:solidFill>
                <a:effectLst>
                  <a:glow rad="355600">
                    <a:srgbClr val="000000">
                      <a:alpha val="75000"/>
                    </a:srgbClr>
                  </a:glow>
                </a:effectLst>
                <a:uLnTx/>
                <a:uFillTx/>
                <a:latin typeface="Arial" panose="020B0604020202020204" pitchFamily="34" charset="0"/>
                <a:ea typeface="ＭＳ Ｐゴシック" charset="0"/>
                <a:cs typeface="Arial" panose="020B0604020202020204" pitchFamily="34" charset="0"/>
              </a:rPr>
              <a:t>بطرس ١: ١-١١</a:t>
            </a:r>
          </a:p>
        </p:txBody>
      </p:sp>
    </p:spTree>
    <p:extLst>
      <p:ext uri="{BB962C8B-B14F-4D97-AF65-F5344CB8AC3E}">
        <p14:creationId xmlns:p14="http://schemas.microsoft.com/office/powerpoint/2010/main" val="3796206964"/>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animBg="1"/>
      <p:bldP spid="10"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5344108" y="56068"/>
            <a:ext cx="3707904" cy="2555503"/>
          </a:xfrm>
          <a:noFill/>
        </p:spPr>
        <p:txBody>
          <a:bodyPr lIns="82124" tIns="41061" rIns="82124" bIns="41061" anchor="t"/>
          <a:lstStyle/>
          <a:p>
            <a:pPr eaLnBrk="1" hangingPunct="1"/>
            <a:r>
              <a:rPr lang="ar-JO" altLang="zh-CN" sz="4000" dirty="0">
                <a:solidFill>
                  <a:srgbClr val="FFFFFF"/>
                </a:solidFill>
                <a:ea typeface="SimSun" charset="0"/>
                <a:cs typeface="Arial" panose="020B0604020202020204" pitchFamily="34" charset="0"/>
              </a:rPr>
              <a:t>ما الذي</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نحتاج</a:t>
            </a:r>
            <a:br>
              <a:rPr lang="ar-JO" altLang="zh-CN" sz="4000" dirty="0">
                <a:solidFill>
                  <a:srgbClr val="FFFFFF"/>
                </a:solidFill>
                <a:ea typeface="SimSun" charset="0"/>
                <a:cs typeface="Arial" panose="020B0604020202020204" pitchFamily="34" charset="0"/>
              </a:rPr>
            </a:br>
            <a:r>
              <a:rPr lang="ar-JO" altLang="zh-CN" sz="4000" dirty="0">
                <a:solidFill>
                  <a:srgbClr val="FFFFFF"/>
                </a:solidFill>
                <a:ea typeface="SimSun" charset="0"/>
                <a:cs typeface="Arial" panose="020B0604020202020204" pitchFamily="34" charset="0"/>
              </a:rPr>
              <a:t>أن نعرفه؟</a:t>
            </a:r>
            <a:endParaRPr lang="en-US" altLang="zh-CN" sz="4000" dirty="0">
              <a:solidFill>
                <a:srgbClr val="FFFFFF"/>
              </a:solidFill>
              <a:ea typeface="SimSun" charset="0"/>
              <a:cs typeface="Arial" panose="020B0604020202020204" pitchFamily="34" charset="0"/>
            </a:endParaRPr>
          </a:p>
        </p:txBody>
      </p:sp>
    </p:spTree>
    <p:extLst>
      <p:ext uri="{BB962C8B-B14F-4D97-AF65-F5344CB8AC3E}">
        <p14:creationId xmlns:p14="http://schemas.microsoft.com/office/powerpoint/2010/main" val="2249881176"/>
      </p:ext>
    </p:extLst>
  </p:cSld>
  <p:clrMapOvr>
    <a:masterClrMapping/>
  </p:clrMapOvr>
  <p:transition>
    <p:zoom/>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139952" y="49784"/>
            <a:ext cx="4392488" cy="3379216"/>
          </a:xfrm>
          <a:effectLst>
            <a:outerShdw blurRad="63500" dist="35921" dir="2700000" algn="ctr" rotWithShape="0">
              <a:schemeClr val="tx2">
                <a:alpha val="74998"/>
              </a:schemeClr>
            </a:outerShdw>
          </a:effectLst>
        </p:spPr>
        <p:txBody>
          <a:bodyPr anchor="t"/>
          <a:lstStyle/>
          <a:p>
            <a:pPr algn="r" rtl="1">
              <a:defRPr/>
            </a:pPr>
            <a:r>
              <a:rPr lang="ar-JO" sz="4800" dirty="0">
                <a:effectLst>
                  <a:glow rad="127000">
                    <a:schemeClr val="tx1"/>
                  </a:glow>
                </a:effectLst>
                <a:ea typeface="ＭＳ Ｐゴシック" charset="0"/>
              </a:rPr>
              <a:t>1. أنت كامل</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في المسيح</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    كالله</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1- 4).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029395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الأشياء الخاطئة...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يبدو أننا نعرف</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عن ...</a:t>
            </a:r>
            <a:endParaRPr lang="en-US" sz="66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E5DAAD13-7B26-A046-999D-378747309EE5}"/>
              </a:ext>
            </a:extLst>
          </p:cNvPr>
          <p:cNvSpPr txBox="1">
            <a:spLocks noChangeArrowheads="1"/>
          </p:cNvSpPr>
          <p:nvPr/>
        </p:nvSpPr>
        <p:spPr bwMode="auto">
          <a:xfrm>
            <a:off x="36512" y="4725144"/>
            <a:ext cx="8855968"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394650681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200" dirty="0">
                <a:effectLst>
                  <a:glow rad="127000">
                    <a:schemeClr val="tx1"/>
                  </a:glow>
                </a:effectLst>
                <a:ea typeface="ＭＳ Ｐゴシック" charset="0"/>
              </a:rPr>
              <a:t>1. أعطاك الله نفس </a:t>
            </a:r>
            <a:r>
              <a:rPr lang="ar-JO" sz="3200" dirty="0">
                <a:solidFill>
                  <a:srgbClr val="FFFF00"/>
                </a:solidFill>
                <a:effectLst>
                  <a:glow rad="127000">
                    <a:schemeClr val="tx1"/>
                  </a:glow>
                </a:effectLst>
                <a:ea typeface="ＭＳ Ｐゴシック" charset="0"/>
              </a:rPr>
              <a:t>الإيمان</a:t>
            </a:r>
            <a:r>
              <a:rPr lang="ar-JO" sz="32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28393831"/>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5724996"/>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سمعان بطرس عبد يسوع المسيح ورسوله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إلى الذين نالوا معنا إيماناً ثميناً</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a:t>
            </a:r>
            <a:r>
              <a:rPr lang="ar-JO" sz="4000" dirty="0">
                <a:solidFill>
                  <a:srgbClr val="FFFF00"/>
                </a:solidFill>
                <a:effectLst>
                  <a:glow rad="127000">
                    <a:schemeClr val="tx1"/>
                  </a:glow>
                </a:effectLst>
                <a:ea typeface="ＭＳ Ｐゴシック" charset="0"/>
              </a:rPr>
              <a:t>مساوياً لنا </a:t>
            </a:r>
            <a:br>
              <a:rPr lang="ar-JO" sz="4000" dirty="0">
                <a:solidFill>
                  <a:srgbClr val="FFFF00"/>
                </a:solidFill>
                <a:effectLst>
                  <a:glow rad="127000">
                    <a:schemeClr val="tx1"/>
                  </a:glow>
                </a:effectLst>
                <a:ea typeface="ＭＳ Ｐゴシック" charset="0"/>
              </a:rPr>
            </a:br>
            <a:r>
              <a:rPr lang="ar-JO" sz="4000" dirty="0">
                <a:effectLst>
                  <a:glow rad="127000">
                    <a:schemeClr val="tx1"/>
                  </a:glow>
                </a:effectLst>
                <a:ea typeface="ＭＳ Ｐゴシック" charset="0"/>
              </a:rPr>
              <a:t>ببر إلهنا والمخلص </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يسوع المسيح:</a:t>
            </a:r>
            <a:br>
              <a:rPr lang="en-US" sz="4000" dirty="0">
                <a:effectLst>
                  <a:glow rad="127000">
                    <a:schemeClr val="tx1"/>
                  </a:glow>
                </a:effectLst>
                <a:ea typeface="ＭＳ Ｐゴシック" charset="0"/>
              </a:rPr>
            </a:br>
            <a:r>
              <a:rPr lang="ar-JO" sz="4000" dirty="0">
                <a:effectLst>
                  <a:glow rad="127000">
                    <a:schemeClr val="tx1"/>
                  </a:glow>
                </a:effectLst>
                <a:ea typeface="ＭＳ Ｐゴシック" charset="0"/>
              </a:rPr>
              <a:t>(2 بطرس 1: 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2665676096"/>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4268597918"/>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260648"/>
            <a:ext cx="9144000" cy="532859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لتكثر لكم النعمة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والسلام بمعرفة الله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a:t>
            </a:r>
            <a:r>
              <a:rPr lang="ar-JO" dirty="0">
                <a:solidFill>
                  <a:srgbClr val="FFFF00"/>
                </a:solidFill>
                <a:effectLst>
                  <a:glow rad="127000">
                    <a:schemeClr val="tx1"/>
                  </a:glow>
                </a:effectLst>
                <a:ea typeface="ＭＳ Ｐゴシック" charset="0"/>
              </a:rPr>
              <a:t>يسوع</a:t>
            </a:r>
            <a:r>
              <a:rPr lang="ar-JO" dirty="0">
                <a:effectLst>
                  <a:glow rad="127000">
                    <a:schemeClr val="tx1"/>
                  </a:glow>
                </a:effectLst>
                <a:ea typeface="ＭＳ Ｐゴシック" charset="0"/>
              </a:rPr>
              <a:t> ربنا.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2).</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4447851"/>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
        <p:nvSpPr>
          <p:cNvPr id="8" name="Rectangle 2"/>
          <p:cNvSpPr txBox="1">
            <a:spLocks noChangeArrowheads="1"/>
          </p:cNvSpPr>
          <p:nvPr/>
        </p:nvSpPr>
        <p:spPr bwMode="auto">
          <a:xfrm>
            <a:off x="2339752" y="4009974"/>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قوة</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77066777"/>
      </p:ext>
    </p:extLst>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188640"/>
            <a:ext cx="9144000" cy="568863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كما أن </a:t>
            </a:r>
            <a:r>
              <a:rPr lang="ar-JO" dirty="0">
                <a:solidFill>
                  <a:srgbClr val="FFFF00"/>
                </a:solidFill>
                <a:effectLst>
                  <a:glow rad="127000">
                    <a:schemeClr val="tx1"/>
                  </a:glow>
                </a:effectLst>
                <a:ea typeface="ＭＳ Ｐゴシック" charset="0"/>
              </a:rPr>
              <a:t>قدرته</a:t>
            </a:r>
            <a:r>
              <a:rPr lang="ar-JO" dirty="0">
                <a:effectLst>
                  <a:glow rad="127000">
                    <a:schemeClr val="tx1"/>
                  </a:glow>
                </a:effectLst>
                <a:ea typeface="ＭＳ Ｐゴシック" charset="0"/>
              </a:rPr>
              <a:t> الإلهية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 وهبت لنا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كل ما هو للحياة والتقوى</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بمعرفة الذي دعانا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بالمجد والفضيلة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3)</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6615082"/>
      </p:ext>
    </p:extLst>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701825" y="-21483"/>
            <a:ext cx="9070975" cy="1143000"/>
          </a:xfrm>
        </p:spPr>
        <p:txBody>
          <a:bodyPr/>
          <a:lstStyle/>
          <a:p>
            <a:pPr algn="r"/>
            <a:r>
              <a:rPr lang="ar-JO" dirty="0">
                <a:solidFill>
                  <a:schemeClr val="tx1"/>
                </a:solidFill>
              </a:rPr>
              <a:t>الحاسوب</a:t>
            </a:r>
            <a:endParaRPr lang="en-US" dirty="0">
              <a:solidFill>
                <a:schemeClr val="tx1"/>
              </a:solidFill>
            </a:endParaRPr>
          </a:p>
        </p:txBody>
      </p:sp>
      <p:pic>
        <p:nvPicPr>
          <p:cNvPr id="4" name="Picture 3"/>
          <p:cNvPicPr>
            <a:picLocks noChangeAspect="1"/>
          </p:cNvPicPr>
          <p:nvPr/>
        </p:nvPicPr>
        <p:blipFill>
          <a:blip r:embed="rId3"/>
          <a:stretch>
            <a:fillRect/>
          </a:stretch>
        </p:blipFill>
        <p:spPr>
          <a:xfrm>
            <a:off x="0" y="363821"/>
            <a:ext cx="9130188" cy="6521563"/>
          </a:xfrm>
          <a:prstGeom prst="rect">
            <a:avLst/>
          </a:prstGeom>
        </p:spPr>
      </p:pic>
    </p:spTree>
    <p:extLst>
      <p:ext uri="{BB962C8B-B14F-4D97-AF65-F5344CB8AC3E}">
        <p14:creationId xmlns:p14="http://schemas.microsoft.com/office/powerpoint/2010/main" val="4123628913"/>
      </p:ext>
    </p:extLst>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900098" name="Rectangle 2"/>
          <p:cNvSpPr>
            <a:spLocks noGrp="1" noChangeArrowheads="1"/>
          </p:cNvSpPr>
          <p:nvPr>
            <p:ph type="ctrTitle"/>
          </p:nvPr>
        </p:nvSpPr>
        <p:spPr>
          <a:xfrm>
            <a:off x="2339752" y="1052736"/>
            <a:ext cx="6804248" cy="1612816"/>
          </a:xfrm>
          <a:effectLst>
            <a:outerShdw blurRad="63500" dist="35921" dir="2700000" algn="ctr" rotWithShape="0">
              <a:schemeClr val="tx2">
                <a:alpha val="74998"/>
              </a:schemeClr>
            </a:outerShdw>
          </a:effectLst>
        </p:spPr>
        <p:txBody>
          <a:bodyPr anchor="t"/>
          <a:lstStyle/>
          <a:p>
            <a:pPr marL="355600" indent="-355600" algn="r" rtl="1">
              <a:defRPr/>
            </a:pPr>
            <a:r>
              <a:rPr lang="ar-JO" sz="3600" dirty="0">
                <a:effectLst>
                  <a:glow rad="127000">
                    <a:schemeClr val="tx1"/>
                  </a:glow>
                </a:effectLst>
                <a:ea typeface="ＭＳ Ｐゴシック" charset="0"/>
              </a:rPr>
              <a:t>1. أعطاك الله نفس </a:t>
            </a:r>
            <a:r>
              <a:rPr lang="ar-JO" sz="3600" dirty="0">
                <a:solidFill>
                  <a:srgbClr val="FFFF00"/>
                </a:solidFill>
                <a:effectLst>
                  <a:glow rad="127000">
                    <a:schemeClr val="tx1"/>
                  </a:glow>
                </a:effectLst>
                <a:ea typeface="ＭＳ Ｐゴシック" charset="0"/>
              </a:rPr>
              <a:t>الإيمان</a:t>
            </a:r>
            <a:r>
              <a:rPr lang="ar-JO" sz="3600" dirty="0">
                <a:effectLst>
                  <a:glow rad="127000">
                    <a:schemeClr val="tx1"/>
                  </a:glow>
                </a:effectLst>
                <a:ea typeface="ＭＳ Ｐゴシック" charset="0"/>
              </a:rPr>
              <a:t> كما أعطى الرسل بسبب ألوهية المسيح</a:t>
            </a:r>
            <a:endParaRPr lang="en-US" sz="32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أنت كامل في المسيح كالله (1: 1-4)</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2339752" y="2531355"/>
            <a:ext cx="6804248" cy="161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أظهر لنا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شخص</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للنعمة والسلام</a:t>
            </a:r>
            <a:r>
              <a:rPr kumimoji="0" lang="en-US" sz="44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
        <p:nvSpPr>
          <p:cNvPr id="8" name="Rectangle 2"/>
          <p:cNvSpPr txBox="1">
            <a:spLocks noChangeArrowheads="1"/>
          </p:cNvSpPr>
          <p:nvPr/>
        </p:nvSpPr>
        <p:spPr bwMode="auto">
          <a:xfrm>
            <a:off x="2339752" y="4009974"/>
            <a:ext cx="6804248" cy="93119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قوة</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40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2339752" y="4941168"/>
            <a:ext cx="6804248" cy="19168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355600" indent="-355600" eaLnBrk="0" hangingPunct="0">
              <a:defRPr sz="2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514350" marR="0" lvl="0" indent="-514350" algn="r" defTabSz="914400" rtl="1"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4. يعطيك الله </a:t>
            </a:r>
            <a:r>
              <a:rPr kumimoji="0" lang="ar-JO" sz="3600"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وعود</a:t>
            </a:r>
            <a:r>
              <a:rPr kumimoji="0" lang="ar-JO"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المسيح لعيش حياة تقية</a:t>
            </a:r>
            <a:endParaRPr kumimoji="0" lang="en-US" sz="36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51264431"/>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endParaRPr>
          </a:p>
        </p:txBody>
      </p:sp>
      <p:sp>
        <p:nvSpPr>
          <p:cNvPr id="900098" name="Rectangle 2"/>
          <p:cNvSpPr>
            <a:spLocks noGrp="1" noChangeArrowheads="1"/>
          </p:cNvSpPr>
          <p:nvPr>
            <p:ph type="ctrTitle"/>
          </p:nvPr>
        </p:nvSpPr>
        <p:spPr>
          <a:xfrm>
            <a:off x="0" y="368300"/>
            <a:ext cx="9144000" cy="5292948"/>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اللذين بهما قد وهب لنا </a:t>
            </a:r>
            <a:r>
              <a:rPr lang="ar-JO" dirty="0">
                <a:solidFill>
                  <a:srgbClr val="FFFF00"/>
                </a:solidFill>
                <a:effectLst>
                  <a:glow rad="127000">
                    <a:schemeClr val="tx1"/>
                  </a:glow>
                </a:effectLst>
                <a:ea typeface="ＭＳ Ｐゴシック" charset="0"/>
              </a:rPr>
              <a:t>المواعيد</a:t>
            </a:r>
            <a:r>
              <a:rPr lang="ar-JO" dirty="0">
                <a:effectLst>
                  <a:glow rad="127000">
                    <a:schemeClr val="tx1"/>
                  </a:glow>
                </a:effectLst>
                <a:ea typeface="ＭＳ Ｐゴシック" charset="0"/>
              </a:rPr>
              <a:t> العظمى والثمينة، لكي تصيروا بها شركاء الطبيعة الإلهية، هاربين من الفساد الذي في العالم بالشهوة.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4).</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1811575538"/>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anctity of Life Week Wood Panel Worship Backgroun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57" y="0"/>
            <a:ext cx="9139943"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9144000" cy="1086599"/>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خمسة وعود</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268760"/>
            <a:ext cx="9144000" cy="558924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48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1. لدينا كل ما نحتاج إليه لعيش حياة تقية (3)</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نشارك في طبيعته الإلهية حتى نصير في النهاية شبه المسيح (4ب)</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3. يمكننا أن نهرب من أي خطية (4ت)</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4. نحن مختارون وموعودون بالخلاص (10)</a:t>
            </a:r>
            <a:endPar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95300" marR="0" lvl="3" indent="-493713" algn="r" defTabSz="914400" rtl="1"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5. إن كنا ثابتين في شخصياتنا سوف نكافأ بسخاء        (10-11)</a:t>
            </a:r>
            <a:r>
              <a:rPr kumimoji="0" lang="en-US" sz="3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76203178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heckerboard(across)">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checkerboard(across)">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checkerboard(across)">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checkerboard(across)">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8991600" cy="53340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r" defTabSz="914400" rtl="1" eaLnBrk="1" fontAlgn="base" latinLnBrk="0" hangingPunct="1">
              <a:lnSpc>
                <a:spcPct val="9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يرجى وضع دائرة حول م (موافق) وغ (غير متأكد) ول (لا أتفق) أمام كل من هذه العبارات:</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8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1- يختار الله من سيذهب إلى السماء.</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 يمكن للناس على الأرض أن يعرفوا بالتأكيد إن كانوا ذاهبين إلى السماء.</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3- يقوم المعلمون الكذبة في بعض الأحيان بالتعليم في الكنائس الإنجيلية.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4- لن يتوقف أحد وثق حقاً بالمسيح عن ثقته به حتى الموت.</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mn-cs"/>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5- يمتلك المسيحيون فعلاً كل ما يحتاجون إليه من أجل حياة روحية ناجحة.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ar-JO" dirty="0">
                <a:solidFill>
                  <a:srgbClr val="F8F6FF"/>
                </a:solidFill>
                <a:effectLst>
                  <a:outerShdw blurRad="38100" dist="38100" dir="2700000" algn="tl">
                    <a:srgbClr val="000000"/>
                  </a:outerShdw>
                </a:effectLst>
                <a:ea typeface="Osaka" charset="0"/>
              </a:rPr>
              <a:t>ماهي وجهة نظركم؟</a:t>
            </a:r>
            <a:endParaRPr lang="en-US" dirty="0">
              <a:solidFill>
                <a:srgbClr val="F8F6FF"/>
              </a:solidFill>
              <a:ea typeface="Osaka" charset="0"/>
            </a:endParaRPr>
          </a:p>
        </p:txBody>
      </p:sp>
      <p:sp>
        <p:nvSpPr>
          <p:cNvPr id="114693" name="Text Box 5"/>
          <p:cNvSpPr txBox="1">
            <a:spLocks noChangeArrowheads="1"/>
          </p:cNvSpPr>
          <p:nvPr/>
        </p:nvSpPr>
        <p:spPr bwMode="auto">
          <a:xfrm>
            <a:off x="8369706" y="76200"/>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288</a:t>
            </a:r>
            <a:endParaRPr kumimoji="0" lang="en-US"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5" name="Text Box 7"/>
          <p:cNvSpPr txBox="1">
            <a:spLocks noChangeArrowheads="1"/>
          </p:cNvSpPr>
          <p:nvPr/>
        </p:nvSpPr>
        <p:spPr bwMode="auto">
          <a:xfrm rot="20586634" flipH="1">
            <a:off x="6632356" y="1762995"/>
            <a:ext cx="1120587" cy="655244"/>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3600" b="1"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rPr>
              <a:t>اختيار</a:t>
            </a:r>
            <a:endParaRPr kumimoji="0" lang="en-US" sz="3600" b="1" u="none" strike="noStrike" kern="1200" cap="none" spc="0" normalizeH="0" baseline="0" noProof="0" dirty="0">
              <a:ln>
                <a:noFill/>
              </a:ln>
              <a:solidFill>
                <a:srgbClr val="FFFF66"/>
              </a:solidFill>
              <a:effectLst/>
              <a:uLnTx/>
              <a:uFillTx/>
              <a:latin typeface="Calibri" panose="020F0502020204030204" pitchFamily="34" charset="0"/>
              <a:ea typeface="Calibri" panose="020F0502020204030204" pitchFamily="34" charset="0"/>
              <a:cs typeface="Arial" panose="020B0604020202020204" pitchFamily="34" charset="0"/>
            </a:endParaRPr>
          </a:p>
        </p:txBody>
      </p:sp>
      <p:sp>
        <p:nvSpPr>
          <p:cNvPr id="114696" name="Text Box 8"/>
          <p:cNvSpPr txBox="1">
            <a:spLocks noChangeArrowheads="1"/>
          </p:cNvSpPr>
          <p:nvPr/>
        </p:nvSpPr>
        <p:spPr bwMode="auto">
          <a:xfrm rot="-999855">
            <a:off x="6637416" y="2791994"/>
            <a:ext cx="1210657"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تأكيد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7" name="Text Box 9"/>
          <p:cNvSpPr txBox="1">
            <a:spLocks noChangeArrowheads="1"/>
          </p:cNvSpPr>
          <p:nvPr/>
        </p:nvSpPr>
        <p:spPr bwMode="auto">
          <a:xfrm rot="20644666">
            <a:off x="6636364" y="3828616"/>
            <a:ext cx="115076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ارتداد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8" name="Text Box 10"/>
          <p:cNvSpPr txBox="1">
            <a:spLocks noChangeArrowheads="1"/>
          </p:cNvSpPr>
          <p:nvPr/>
        </p:nvSpPr>
        <p:spPr bwMode="auto">
          <a:xfrm rot="-999855">
            <a:off x="6656198" y="4884081"/>
            <a:ext cx="122773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مثابرة</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9" name="Text Box 11"/>
          <p:cNvSpPr txBox="1">
            <a:spLocks noChangeArrowheads="1"/>
          </p:cNvSpPr>
          <p:nvPr/>
        </p:nvSpPr>
        <p:spPr bwMode="auto">
          <a:xfrm rot="-999855">
            <a:off x="6218331" y="6025691"/>
            <a:ext cx="1521500"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اكتفاء</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0" name="Text Box 7"/>
          <p:cNvSpPr txBox="1">
            <a:spLocks noChangeArrowheads="1"/>
          </p:cNvSpPr>
          <p:nvPr/>
        </p:nvSpPr>
        <p:spPr bwMode="auto">
          <a:xfrm rot="20401081">
            <a:off x="335390" y="2041410"/>
            <a:ext cx="417044"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 name="Text Box 7"/>
          <p:cNvSpPr txBox="1">
            <a:spLocks noChangeArrowheads="1"/>
          </p:cNvSpPr>
          <p:nvPr/>
        </p:nvSpPr>
        <p:spPr bwMode="auto">
          <a:xfrm rot="-999855">
            <a:off x="320740" y="3014771"/>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2" name="Text Box 7"/>
          <p:cNvSpPr txBox="1">
            <a:spLocks noChangeArrowheads="1"/>
          </p:cNvSpPr>
          <p:nvPr/>
        </p:nvSpPr>
        <p:spPr bwMode="auto">
          <a:xfrm rot="20398929">
            <a:off x="335551" y="3988132"/>
            <a:ext cx="41710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a:ln>
                  <a:noFill/>
                </a:ln>
                <a:solidFill>
                  <a:srgbClr val="FFFF66"/>
                </a:solidFill>
                <a:effectLst/>
                <a:uLnTx/>
                <a:uFillTx/>
                <a:latin typeface="Stencil" charset="0"/>
                <a:ea typeface="Osaka" charset="0"/>
                <a:cs typeface="Osaka" charset="0"/>
              </a:rPr>
              <a:t>م</a:t>
            </a:r>
            <a:endParaRPr kumimoji="0" lang="en-US" sz="3200" b="1" i="0" u="none" strike="noStrike" kern="1200" cap="none" spc="0" normalizeH="0" baseline="0" noProof="0" dirty="0">
              <a:ln>
                <a:noFill/>
              </a:ln>
              <a:solidFill>
                <a:srgbClr val="FFFF66"/>
              </a:solidFill>
              <a:effectLst/>
              <a:uLnTx/>
              <a:uFillTx/>
              <a:latin typeface="Times New Roman" charset="0"/>
              <a:ea typeface="Osaka" charset="0"/>
              <a:cs typeface="Osaka" charset="0"/>
            </a:endParaRPr>
          </a:p>
        </p:txBody>
      </p:sp>
      <p:sp>
        <p:nvSpPr>
          <p:cNvPr id="13" name="Text Box 7"/>
          <p:cNvSpPr txBox="1">
            <a:spLocks noChangeArrowheads="1"/>
          </p:cNvSpPr>
          <p:nvPr/>
        </p:nvSpPr>
        <p:spPr bwMode="auto">
          <a:xfrm rot="-999855">
            <a:off x="318754" y="4961493"/>
            <a:ext cx="463588"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rPr>
              <a:t>غ</a:t>
            </a:r>
            <a:endParaRPr kumimoji="0" lang="en-US" sz="32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endParaRPr>
          </a:p>
        </p:txBody>
      </p:sp>
      <p:sp>
        <p:nvSpPr>
          <p:cNvPr id="14" name="Text Box 7"/>
          <p:cNvSpPr txBox="1">
            <a:spLocks noChangeArrowheads="1"/>
          </p:cNvSpPr>
          <p:nvPr/>
        </p:nvSpPr>
        <p:spPr bwMode="auto">
          <a:xfrm rot="-999855">
            <a:off x="320740" y="5934855"/>
            <a:ext cx="369012" cy="707886"/>
          </a:xfrm>
          <a:prstGeom prst="rect">
            <a:avLst/>
          </a:prstGeom>
          <a:solidFill>
            <a:srgbClr val="0033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30604651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أنت كامل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المسيح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الذي هو 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448809316"/>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كن شبه المسيح بشكل متزايد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5-11)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765293691"/>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2073" y="0"/>
            <a:ext cx="9148440" cy="6858000"/>
            <a:chOff x="32073" y="0"/>
            <a:chExt cx="9148440" cy="685800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073" y="0"/>
              <a:ext cx="9148440" cy="6858000"/>
            </a:xfrm>
            <a:prstGeom prst="rect">
              <a:avLst/>
            </a:prstGeom>
          </p:spPr>
        </p:pic>
        <p:pic>
          <p:nvPicPr>
            <p:cNvPr id="7" name="Picture 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971411" y="6316"/>
              <a:ext cx="4209102" cy="5294891"/>
            </a:xfrm>
            <a:prstGeom prst="rect">
              <a:avLst/>
            </a:prstGeom>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0" hangingPunct="0"/>
            <a:endParaRPr lang="en-US">
              <a:solidFill>
                <a:srgbClr val="000000"/>
              </a:solidFill>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4788024" y="368300"/>
            <a:ext cx="4355975" cy="2700660"/>
          </a:xfrm>
          <a:effectLst/>
        </p:spPr>
        <p:txBody>
          <a:bodyPr/>
          <a:lstStyle/>
          <a:p>
            <a:pPr>
              <a:defRPr/>
            </a:pPr>
            <a:r>
              <a:rPr lang="ar-SA" dirty="0">
                <a:solidFill>
                  <a:schemeClr val="tx2"/>
                </a:solidFill>
                <a:effectLst>
                  <a:glow rad="127000">
                    <a:schemeClr val="bg1"/>
                  </a:glow>
                </a:effectLst>
                <a:ea typeface="ＭＳ Ｐゴシック" charset="0"/>
              </a:rPr>
              <a:t>النمو خطوة بخطوة للتشبه بالمسيح</a:t>
            </a:r>
            <a:br>
              <a:rPr lang="ar-JO" dirty="0">
                <a:solidFill>
                  <a:schemeClr val="tx2"/>
                </a:solidFill>
                <a:effectLst>
                  <a:glow rad="127000">
                    <a:schemeClr val="bg1"/>
                  </a:glow>
                </a:effectLst>
                <a:ea typeface="ＭＳ Ｐゴシック" charset="0"/>
              </a:rPr>
            </a:br>
            <a:r>
              <a:rPr lang="ar-SA" dirty="0">
                <a:solidFill>
                  <a:schemeClr val="tx2"/>
                </a:solidFill>
                <a:effectLst>
                  <a:glow rad="127000">
                    <a:schemeClr val="bg1"/>
                  </a:glow>
                </a:effectLst>
                <a:ea typeface="ＭＳ Ｐゴシック" charset="0"/>
              </a:rPr>
              <a:t> (1: 5- 7)</a:t>
            </a:r>
            <a:endParaRPr lang="en-US" dirty="0">
              <a:solidFill>
                <a:schemeClr val="tx2"/>
              </a:solidFill>
              <a:effectLst>
                <a:glow rad="127000">
                  <a:schemeClr val="bg1"/>
                </a:glow>
              </a:effectLst>
              <a:ea typeface="ＭＳ Ｐゴシック" charset="0"/>
            </a:endParaRPr>
          </a:p>
        </p:txBody>
      </p:sp>
    </p:spTree>
    <p:extLst>
      <p:ext uri="{BB962C8B-B14F-4D97-AF65-F5344CB8AC3E}">
        <p14:creationId xmlns:p14="http://schemas.microsoft.com/office/powerpoint/2010/main" val="3494112814"/>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4000" cy="59046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ولهذا عينه - وأنتم باذلون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كل اجتهاد - قدموا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في إيمانكم فضيلة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الفضيلة معرفة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5).</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060406056"/>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4000" cy="5688632"/>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وفي المعرفة تعففاً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التعفف صبراً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الصبر تقوى</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6)</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828843076"/>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60648"/>
            <a:ext cx="9144000" cy="5904656"/>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وفي التقوى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مودة أخوية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وفي المودة الأخوية محبة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7)</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595502412"/>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3741"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720552"/>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744" name="AutoShape 16"/>
          <p:cNvSpPr>
            <a:spLocks noChangeArrowheads="1"/>
          </p:cNvSpPr>
          <p:nvPr/>
        </p:nvSpPr>
        <p:spPr bwMode="auto">
          <a:xfrm>
            <a:off x="0" y="1720552"/>
            <a:ext cx="7164288" cy="4876800"/>
          </a:xfrm>
          <a:prstGeom prst="rightArrowCallout">
            <a:avLst>
              <a:gd name="adj1" fmla="val 25000"/>
              <a:gd name="adj2" fmla="val 25000"/>
              <a:gd name="adj3" fmla="val 21615"/>
              <a:gd name="adj4" fmla="val 77818"/>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800000"/>
              </a:solidFill>
              <a:effectLst/>
              <a:uLnTx/>
              <a:uFillTx/>
              <a:latin typeface="Times New Roman" charset="0"/>
              <a:ea typeface="ＭＳ Ｐゴシック" charset="0"/>
            </a:endParaRPr>
          </a:p>
        </p:txBody>
      </p:sp>
      <p:sp>
        <p:nvSpPr>
          <p:cNvPr id="283652" name="Rectangle 2"/>
          <p:cNvSpPr>
            <a:spLocks noGrp="1" noChangeArrowheads="1"/>
          </p:cNvSpPr>
          <p:nvPr>
            <p:ph type="title"/>
          </p:nvPr>
        </p:nvSpPr>
        <p:spPr>
          <a:xfrm>
            <a:off x="0" y="-387424"/>
            <a:ext cx="2971800" cy="182562"/>
          </a:xfrm>
        </p:spPr>
        <p:txBody>
          <a:bodyPr/>
          <a:lstStyle/>
          <a:p>
            <a:pPr eaLnBrk="1" hangingPunct="1"/>
            <a:r>
              <a:rPr lang="ar-SA" sz="2000" dirty="0">
                <a:solidFill>
                  <a:srgbClr val="800000"/>
                </a:solidFill>
                <a:ea typeface="ＭＳ Ｐゴシック" charset="0"/>
                <a:cs typeface="ＭＳ Ｐゴシック" charset="0"/>
              </a:rPr>
              <a:t>بطرس 2</a:t>
            </a:r>
            <a:r>
              <a:rPr lang="en-US" sz="2000" dirty="0">
                <a:solidFill>
                  <a:srgbClr val="800000"/>
                </a:solidFill>
                <a:ea typeface="ＭＳ Ｐゴシック" charset="0"/>
                <a:cs typeface="ＭＳ Ｐゴシック" charset="0"/>
              </a:rPr>
              <a:t> 1</a:t>
            </a:r>
          </a:p>
        </p:txBody>
      </p:sp>
      <p:sp>
        <p:nvSpPr>
          <p:cNvPr id="73731" name="Rectangle 3"/>
          <p:cNvSpPr>
            <a:spLocks noGrp="1" noChangeArrowheads="1"/>
          </p:cNvSpPr>
          <p:nvPr>
            <p:ph type="body" idx="1"/>
          </p:nvPr>
        </p:nvSpPr>
        <p:spPr>
          <a:xfrm>
            <a:off x="-12576" y="104800"/>
            <a:ext cx="5808712" cy="1524000"/>
          </a:xfrm>
        </p:spPr>
        <p:txBody>
          <a:bodyPr anchor="ctr"/>
          <a:lstStyle/>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الحياة المسيحية الفعّالة</a:t>
            </a:r>
          </a:p>
          <a:p>
            <a:pPr marL="0" indent="0" algn="ctr" eaLnBrk="1" hangingPunct="1">
              <a:lnSpc>
                <a:spcPct val="80000"/>
              </a:lnSpc>
              <a:buNone/>
              <a:defRPr/>
            </a:pPr>
            <a:r>
              <a:rPr lang="ar-JO" sz="3600" dirty="0">
                <a:solidFill>
                  <a:schemeClr val="bg1"/>
                </a:solidFill>
                <a:effectLst>
                  <a:glow rad="228600">
                    <a:schemeClr val="tx1"/>
                  </a:glow>
                </a:effectLst>
                <a:ea typeface="ＭＳ Ｐゴシック" charset="0"/>
                <a:cs typeface="Arial" panose="020B0604020202020204" pitchFamily="34" charset="0"/>
              </a:rPr>
              <a:t>والمثمرة (1: 5-7).</a:t>
            </a:r>
            <a:endParaRPr lang="en-US" sz="2000" dirty="0">
              <a:solidFill>
                <a:schemeClr val="bg1"/>
              </a:solidFill>
              <a:effectLst>
                <a:glow rad="228600">
                  <a:schemeClr val="tx1"/>
                </a:glow>
              </a:effectLst>
              <a:ea typeface="ＭＳ Ｐゴシック" charset="0"/>
              <a:cs typeface="Arial" panose="020B0604020202020204" pitchFamily="34" charset="0"/>
            </a:endParaRPr>
          </a:p>
        </p:txBody>
      </p:sp>
      <p:sp>
        <p:nvSpPr>
          <p:cNvPr id="73733" name="Rectangle 5"/>
          <p:cNvSpPr>
            <a:spLocks noChangeArrowheads="1"/>
          </p:cNvSpPr>
          <p:nvPr/>
        </p:nvSpPr>
        <p:spPr bwMode="auto">
          <a:xfrm>
            <a:off x="179512" y="4736802"/>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المعرفة</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4" name="Rectangle 6"/>
          <p:cNvSpPr>
            <a:spLocks noChangeArrowheads="1"/>
          </p:cNvSpPr>
          <p:nvPr/>
        </p:nvSpPr>
        <p:spPr bwMode="auto">
          <a:xfrm>
            <a:off x="179512" y="4149427"/>
            <a:ext cx="5256584"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التعفف</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5" name="Rectangle 7"/>
          <p:cNvSpPr>
            <a:spLocks noChangeArrowheads="1"/>
          </p:cNvSpPr>
          <p:nvPr/>
        </p:nvSpPr>
        <p:spPr bwMode="auto">
          <a:xfrm>
            <a:off x="179512" y="3560465"/>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الصبر</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6" name="Rectangle 8"/>
          <p:cNvSpPr>
            <a:spLocks noChangeArrowheads="1"/>
          </p:cNvSpPr>
          <p:nvPr/>
        </p:nvSpPr>
        <p:spPr bwMode="auto">
          <a:xfrm>
            <a:off x="179512" y="2973090"/>
            <a:ext cx="5184576"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التقوى</a:t>
            </a:r>
            <a:endParaRPr kumimoji="0" 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7" name="Rectangle 9"/>
          <p:cNvSpPr>
            <a:spLocks noChangeArrowheads="1"/>
          </p:cNvSpPr>
          <p:nvPr/>
        </p:nvSpPr>
        <p:spPr bwMode="auto">
          <a:xfrm>
            <a:off x="179512" y="2385715"/>
            <a:ext cx="5279504"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المودة الأخوية</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8" name="Rectangle 10"/>
          <p:cNvSpPr>
            <a:spLocks noChangeArrowheads="1"/>
          </p:cNvSpPr>
          <p:nvPr/>
        </p:nvSpPr>
        <p:spPr bwMode="auto">
          <a:xfrm>
            <a:off x="611560" y="1796752"/>
            <a:ext cx="4680520" cy="685800"/>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المحبة</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39" name="Text Box 11"/>
          <p:cNvSpPr txBox="1">
            <a:spLocks noChangeArrowheads="1"/>
          </p:cNvSpPr>
          <p:nvPr/>
        </p:nvSpPr>
        <p:spPr bwMode="auto">
          <a:xfrm>
            <a:off x="179512" y="5911552"/>
            <a:ext cx="5256584" cy="58477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endParaRPr>
          </a:p>
        </p:txBody>
      </p:sp>
      <p:sp>
        <p:nvSpPr>
          <p:cNvPr id="73740" name="Rectangle 12"/>
          <p:cNvSpPr>
            <a:spLocks noChangeArrowheads="1"/>
          </p:cNvSpPr>
          <p:nvPr/>
        </p:nvSpPr>
        <p:spPr bwMode="auto">
          <a:xfrm>
            <a:off x="179512" y="5324177"/>
            <a:ext cx="5184576" cy="685800"/>
          </a:xfrm>
          <a:prstGeom prst="rect">
            <a:avLst/>
          </a:prstGeom>
          <a:noFill/>
          <a:ln w="9525">
            <a:noFill/>
            <a:miter lim="800000"/>
            <a:headEnd/>
            <a:tailEnd/>
          </a:ln>
          <a:effec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ar-JO"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الإيمان</a:t>
            </a:r>
            <a:endParaRPr kumimoji="0" lang="zh-TW" altLang="en-US" sz="32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
        <p:nvSpPr>
          <p:cNvPr id="73743" name="Text Box 15"/>
          <p:cNvSpPr txBox="1">
            <a:spLocks noChangeArrowheads="1"/>
          </p:cNvSpPr>
          <p:nvPr/>
        </p:nvSpPr>
        <p:spPr bwMode="auto">
          <a:xfrm>
            <a:off x="5638800" y="476672"/>
            <a:ext cx="3352800"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طاهرون وشبه المسيح</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(شركاء</a:t>
            </a:r>
            <a:r>
              <a:rPr kumimoji="0" lang="ar-JO" sz="2400" b="1" u="none" strike="noStrike" kern="1200" cap="none" spc="0" normalizeH="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الطبيعة الإلهية</a:t>
            </a:r>
            <a:endPar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عدد 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3663" name="Text Box 17"/>
          <p:cNvSpPr txBox="1">
            <a:spLocks noChangeArrowheads="1"/>
          </p:cNvSpPr>
          <p:nvPr/>
        </p:nvSpPr>
        <p:spPr bwMode="auto">
          <a:xfrm>
            <a:off x="8443548" y="0"/>
            <a:ext cx="69923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rPr>
              <a:t>289</a:t>
            </a:r>
            <a:endParaRPr kumimoji="0" lang="en-US" sz="2400" b="1" u="none" strike="noStrike" kern="1200" cap="none" spc="0" normalizeH="0" baseline="0" noProof="0" dirty="0">
              <a:ln>
                <a:noFill/>
              </a:ln>
              <a:solidFill>
                <a:srgbClr val="8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325927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nodePh="1">
                                  <p:stCondLst>
                                    <p:cond delay="0"/>
                                  </p:stCondLst>
                                  <p:endCondLst>
                                    <p:cond evt="begin" delay="0">
                                      <p:tn val="5"/>
                                    </p:cond>
                                  </p:endCondLst>
                                  <p:childTnLst>
                                    <p:set>
                                      <p:cBhvr>
                                        <p:cTn id="6" dur="1" fill="hold">
                                          <p:stCondLst>
                                            <p:cond delay="0"/>
                                          </p:stCondLst>
                                        </p:cTn>
                                        <p:tgtEl>
                                          <p:spTgt spid="73739"/>
                                        </p:tgtEl>
                                        <p:attrNameLst>
                                          <p:attrName>style.visibility</p:attrName>
                                        </p:attrNameLst>
                                      </p:cBhvr>
                                      <p:to>
                                        <p:strVal val="visible"/>
                                      </p:to>
                                    </p:set>
                                    <p:animEffect transition="in" filter="fade">
                                      <p:cBhvr>
                                        <p:cTn id="7" dur="193" decel="100000"/>
                                        <p:tgtEl>
                                          <p:spTgt spid="73739"/>
                                        </p:tgtEl>
                                      </p:cBhvr>
                                    </p:animEffect>
                                    <p:animScale>
                                      <p:cBhvr>
                                        <p:cTn id="8" dur="193" decel="100000"/>
                                        <p:tgtEl>
                                          <p:spTgt spid="73739"/>
                                        </p:tgtEl>
                                      </p:cBhvr>
                                      <p:from x="10000" y="10000"/>
                                      <p:to x="200000" y="450000"/>
                                    </p:animScale>
                                    <p:animScale>
                                      <p:cBhvr>
                                        <p:cTn id="9" dur="308" accel="100000" fill="hold">
                                          <p:stCondLst>
                                            <p:cond delay="193"/>
                                          </p:stCondLst>
                                        </p:cTn>
                                        <p:tgtEl>
                                          <p:spTgt spid="73739"/>
                                        </p:tgtEl>
                                      </p:cBhvr>
                                      <p:from x="200000" y="450000"/>
                                      <p:to x="100000" y="100000"/>
                                    </p:animScale>
                                    <p:set>
                                      <p:cBhvr>
                                        <p:cTn id="10" dur="193" fill="hold"/>
                                        <p:tgtEl>
                                          <p:spTgt spid="73739"/>
                                        </p:tgtEl>
                                        <p:attrNameLst>
                                          <p:attrName>ppt_x</p:attrName>
                                        </p:attrNameLst>
                                      </p:cBhvr>
                                      <p:to>
                                        <p:strVal val="(0.5)"/>
                                      </p:to>
                                    </p:set>
                                    <p:anim from="(0.5)" to="(#ppt_x)" calcmode="lin" valueType="num">
                                      <p:cBhvr>
                                        <p:cTn id="11" dur="308" accel="100000" fill="hold">
                                          <p:stCondLst>
                                            <p:cond delay="193"/>
                                          </p:stCondLst>
                                        </p:cTn>
                                        <p:tgtEl>
                                          <p:spTgt spid="73739"/>
                                        </p:tgtEl>
                                        <p:attrNameLst>
                                          <p:attrName>ppt_x</p:attrName>
                                        </p:attrNameLst>
                                      </p:cBhvr>
                                    </p:anim>
                                    <p:set>
                                      <p:cBhvr>
                                        <p:cTn id="12" dur="193" fill="hold"/>
                                        <p:tgtEl>
                                          <p:spTgt spid="73739"/>
                                        </p:tgtEl>
                                        <p:attrNameLst>
                                          <p:attrName>ppt_y</p:attrName>
                                        </p:attrNameLst>
                                      </p:cBhvr>
                                      <p:to>
                                        <p:strVal val="(#ppt_y+0.4)"/>
                                      </p:to>
                                    </p:set>
                                    <p:anim from="(#ppt_y+0.4)" to="(#ppt_y)" calcmode="lin" valueType="num">
                                      <p:cBhvr>
                                        <p:cTn id="13" dur="308" accel="100000" fill="hold">
                                          <p:stCondLst>
                                            <p:cond delay="193"/>
                                          </p:stCondLst>
                                        </p:cTn>
                                        <p:tgtEl>
                                          <p:spTgt spid="73739"/>
                                        </p:tgtEl>
                                        <p:attrNameLst>
                                          <p:attrName>ppt_y</p:attrName>
                                        </p:attrNameLst>
                                      </p:cBhvr>
                                    </p:anim>
                                  </p:childTnLst>
                                </p:cTn>
                              </p:par>
                            </p:childTnLst>
                          </p:cTn>
                        </p:par>
                      </p:childTnLst>
                    </p:cTn>
                  </p:par>
                  <p:par>
                    <p:cTn id="14" fill="hold">
                      <p:stCondLst>
                        <p:cond delay="indefinite"/>
                      </p:stCondLst>
                      <p:childTnLst>
                        <p:par>
                          <p:cTn id="15" fill="hold" nodeType="afterGroup">
                            <p:stCondLst>
                              <p:cond delay="0"/>
                            </p:stCondLst>
                            <p:childTnLst>
                              <p:par>
                                <p:cTn id="16" presetID="10" presetClass="entr" presetSubtype="0" fill="hold" grpId="0" nodeType="clickEffect">
                                  <p:stCondLst>
                                    <p:cond delay="0"/>
                                  </p:stCondLst>
                                  <p:iterate type="lt">
                                    <p:tmPct val="0"/>
                                  </p:iterate>
                                  <p:childTnLst>
                                    <p:set>
                                      <p:cBhvr>
                                        <p:cTn id="17" dur="1" fill="hold">
                                          <p:stCondLst>
                                            <p:cond delay="0"/>
                                          </p:stCondLst>
                                        </p:cTn>
                                        <p:tgtEl>
                                          <p:spTgt spid="73740"/>
                                        </p:tgtEl>
                                        <p:attrNameLst>
                                          <p:attrName>style.visibility</p:attrName>
                                        </p:attrNameLst>
                                      </p:cBhvr>
                                      <p:to>
                                        <p:strVal val="visible"/>
                                      </p:to>
                                    </p:set>
                                    <p:animEffect transition="in" filter="fade">
                                      <p:cBhvr>
                                        <p:cTn id="18" dur="500"/>
                                        <p:tgtEl>
                                          <p:spTgt spid="73740"/>
                                        </p:tgtEl>
                                      </p:cBhvr>
                                    </p:animEffect>
                                  </p:childTnLst>
                                </p:cTn>
                              </p:par>
                            </p:childTnLst>
                          </p:cTn>
                        </p:par>
                      </p:childTnLst>
                    </p:cTn>
                  </p:par>
                  <p:par>
                    <p:cTn id="19" fill="hold">
                      <p:stCondLst>
                        <p:cond delay="indefinite"/>
                      </p:stCondLst>
                      <p:childTnLst>
                        <p:par>
                          <p:cTn id="20" fill="hold" nodeType="afterGroup">
                            <p:stCondLst>
                              <p:cond delay="0"/>
                            </p:stCondLst>
                            <p:childTnLst>
                              <p:par>
                                <p:cTn id="21" presetID="10" presetClass="entr" presetSubtype="0" fill="hold" grpId="0" nodeType="clickEffect">
                                  <p:stCondLst>
                                    <p:cond delay="0"/>
                                  </p:stCondLst>
                                  <p:iterate type="lt">
                                    <p:tmPct val="0"/>
                                  </p:iterate>
                                  <p:childTnLst>
                                    <p:set>
                                      <p:cBhvr>
                                        <p:cTn id="22" dur="1" fill="hold">
                                          <p:stCondLst>
                                            <p:cond delay="0"/>
                                          </p:stCondLst>
                                        </p:cTn>
                                        <p:tgtEl>
                                          <p:spTgt spid="73733"/>
                                        </p:tgtEl>
                                        <p:attrNameLst>
                                          <p:attrName>style.visibility</p:attrName>
                                        </p:attrNameLst>
                                      </p:cBhvr>
                                      <p:to>
                                        <p:strVal val="visible"/>
                                      </p:to>
                                    </p:set>
                                    <p:animEffect transition="in" filter="fade">
                                      <p:cBhvr>
                                        <p:cTn id="23" dur="500"/>
                                        <p:tgtEl>
                                          <p:spTgt spid="73733"/>
                                        </p:tgtEl>
                                      </p:cBhvr>
                                    </p:animEffect>
                                  </p:childTnLst>
                                </p:cTn>
                              </p:par>
                            </p:childTnLst>
                          </p:cTn>
                        </p:par>
                      </p:childTnLst>
                    </p:cTn>
                  </p:par>
                  <p:par>
                    <p:cTn id="24" fill="hold">
                      <p:stCondLst>
                        <p:cond delay="indefinite"/>
                      </p:stCondLst>
                      <p:childTnLst>
                        <p:par>
                          <p:cTn id="25" fill="hold" nodeType="afterGroup">
                            <p:stCondLst>
                              <p:cond delay="0"/>
                            </p:stCondLst>
                            <p:childTnLst>
                              <p:par>
                                <p:cTn id="26" presetID="10" presetClass="entr" presetSubtype="0" fill="hold" grpId="0" nodeType="clickEffect">
                                  <p:stCondLst>
                                    <p:cond delay="0"/>
                                  </p:stCondLst>
                                  <p:iterate type="lt">
                                    <p:tmPct val="0"/>
                                  </p:iterate>
                                  <p:childTnLst>
                                    <p:set>
                                      <p:cBhvr>
                                        <p:cTn id="27" dur="1" fill="hold">
                                          <p:stCondLst>
                                            <p:cond delay="0"/>
                                          </p:stCondLst>
                                        </p:cTn>
                                        <p:tgtEl>
                                          <p:spTgt spid="73734"/>
                                        </p:tgtEl>
                                        <p:attrNameLst>
                                          <p:attrName>style.visibility</p:attrName>
                                        </p:attrNameLst>
                                      </p:cBhvr>
                                      <p:to>
                                        <p:strVal val="visible"/>
                                      </p:to>
                                    </p:set>
                                    <p:animEffect transition="in" filter="fade">
                                      <p:cBhvr>
                                        <p:cTn id="28" dur="500"/>
                                        <p:tgtEl>
                                          <p:spTgt spid="73734"/>
                                        </p:tgtEl>
                                      </p:cBhvr>
                                    </p:animEffect>
                                  </p:childTnLst>
                                </p:cTn>
                              </p:par>
                            </p:childTnLst>
                          </p:cTn>
                        </p:par>
                      </p:childTnLst>
                    </p:cTn>
                  </p:par>
                  <p:par>
                    <p:cTn id="29" fill="hold">
                      <p:stCondLst>
                        <p:cond delay="indefinite"/>
                      </p:stCondLst>
                      <p:childTnLst>
                        <p:par>
                          <p:cTn id="30" fill="hold" nodeType="afterGroup">
                            <p:stCondLst>
                              <p:cond delay="0"/>
                            </p:stCondLst>
                            <p:childTnLst>
                              <p:par>
                                <p:cTn id="31" presetID="10" presetClass="entr" presetSubtype="0" fill="hold" grpId="0" nodeType="clickEffect">
                                  <p:stCondLst>
                                    <p:cond delay="0"/>
                                  </p:stCondLst>
                                  <p:iterate type="lt">
                                    <p:tmPct val="0"/>
                                  </p:iterate>
                                  <p:childTnLst>
                                    <p:set>
                                      <p:cBhvr>
                                        <p:cTn id="32" dur="1" fill="hold">
                                          <p:stCondLst>
                                            <p:cond delay="0"/>
                                          </p:stCondLst>
                                        </p:cTn>
                                        <p:tgtEl>
                                          <p:spTgt spid="73735"/>
                                        </p:tgtEl>
                                        <p:attrNameLst>
                                          <p:attrName>style.visibility</p:attrName>
                                        </p:attrNameLst>
                                      </p:cBhvr>
                                      <p:to>
                                        <p:strVal val="visible"/>
                                      </p:to>
                                    </p:set>
                                    <p:animEffect transition="in" filter="fade">
                                      <p:cBhvr>
                                        <p:cTn id="33" dur="500"/>
                                        <p:tgtEl>
                                          <p:spTgt spid="73735"/>
                                        </p:tgtEl>
                                      </p:cBhvr>
                                    </p:animEffect>
                                  </p:childTnLst>
                                </p:cTn>
                              </p:par>
                            </p:childTnLst>
                          </p:cTn>
                        </p:par>
                      </p:childTnLst>
                    </p:cTn>
                  </p:par>
                  <p:par>
                    <p:cTn id="34" fill="hold">
                      <p:stCondLst>
                        <p:cond delay="indefinite"/>
                      </p:stCondLst>
                      <p:childTnLst>
                        <p:par>
                          <p:cTn id="35" fill="hold" nodeType="afterGroup">
                            <p:stCondLst>
                              <p:cond delay="0"/>
                            </p:stCondLst>
                            <p:childTnLst>
                              <p:par>
                                <p:cTn id="36" presetID="10" presetClass="entr" presetSubtype="0" fill="hold" grpId="0" nodeType="clickEffect">
                                  <p:stCondLst>
                                    <p:cond delay="0"/>
                                  </p:stCondLst>
                                  <p:iterate type="lt">
                                    <p:tmPct val="0"/>
                                  </p:iterate>
                                  <p:childTnLst>
                                    <p:set>
                                      <p:cBhvr>
                                        <p:cTn id="37" dur="1" fill="hold">
                                          <p:stCondLst>
                                            <p:cond delay="0"/>
                                          </p:stCondLst>
                                        </p:cTn>
                                        <p:tgtEl>
                                          <p:spTgt spid="73736"/>
                                        </p:tgtEl>
                                        <p:attrNameLst>
                                          <p:attrName>style.visibility</p:attrName>
                                        </p:attrNameLst>
                                      </p:cBhvr>
                                      <p:to>
                                        <p:strVal val="visible"/>
                                      </p:to>
                                    </p:set>
                                    <p:animEffect transition="in" filter="fade">
                                      <p:cBhvr>
                                        <p:cTn id="38" dur="500"/>
                                        <p:tgtEl>
                                          <p:spTgt spid="73736"/>
                                        </p:tgtEl>
                                      </p:cBhvr>
                                    </p:animEffect>
                                  </p:childTnLst>
                                </p:cTn>
                              </p:par>
                            </p:childTnLst>
                          </p:cTn>
                        </p:par>
                      </p:childTnLst>
                    </p:cTn>
                  </p:par>
                  <p:par>
                    <p:cTn id="39" fill="hold">
                      <p:stCondLst>
                        <p:cond delay="indefinite"/>
                      </p:stCondLst>
                      <p:childTnLst>
                        <p:par>
                          <p:cTn id="40" fill="hold" nodeType="afterGroup">
                            <p:stCondLst>
                              <p:cond delay="0"/>
                            </p:stCondLst>
                            <p:childTnLst>
                              <p:par>
                                <p:cTn id="41" presetID="10" presetClass="entr" presetSubtype="0" fill="hold" grpId="0" nodeType="clickEffect">
                                  <p:stCondLst>
                                    <p:cond delay="0"/>
                                  </p:stCondLst>
                                  <p:iterate type="lt">
                                    <p:tmPct val="0"/>
                                  </p:iterate>
                                  <p:childTnLst>
                                    <p:set>
                                      <p:cBhvr>
                                        <p:cTn id="42" dur="1" fill="hold">
                                          <p:stCondLst>
                                            <p:cond delay="0"/>
                                          </p:stCondLst>
                                        </p:cTn>
                                        <p:tgtEl>
                                          <p:spTgt spid="73737"/>
                                        </p:tgtEl>
                                        <p:attrNameLst>
                                          <p:attrName>style.visibility</p:attrName>
                                        </p:attrNameLst>
                                      </p:cBhvr>
                                      <p:to>
                                        <p:strVal val="visible"/>
                                      </p:to>
                                    </p:set>
                                    <p:animEffect transition="in" filter="fade">
                                      <p:cBhvr>
                                        <p:cTn id="43" dur="500"/>
                                        <p:tgtEl>
                                          <p:spTgt spid="73737"/>
                                        </p:tgtEl>
                                      </p:cBhvr>
                                    </p:animEffect>
                                  </p:childTnLst>
                                </p:cTn>
                              </p:par>
                            </p:childTnLst>
                          </p:cTn>
                        </p:par>
                      </p:childTnLst>
                    </p:cTn>
                  </p:par>
                  <p:par>
                    <p:cTn id="44" fill="hold">
                      <p:stCondLst>
                        <p:cond delay="indefinite"/>
                      </p:stCondLst>
                      <p:childTnLst>
                        <p:par>
                          <p:cTn id="45" fill="hold" nodeType="afterGroup">
                            <p:stCondLst>
                              <p:cond delay="0"/>
                            </p:stCondLst>
                            <p:childTnLst>
                              <p:par>
                                <p:cTn id="46" presetID="10" presetClass="entr" presetSubtype="0" fill="hold" grpId="0" nodeType="clickEffect">
                                  <p:stCondLst>
                                    <p:cond delay="0"/>
                                  </p:stCondLst>
                                  <p:iterate type="lt">
                                    <p:tmPct val="0"/>
                                  </p:iterate>
                                  <p:childTnLst>
                                    <p:set>
                                      <p:cBhvr>
                                        <p:cTn id="47" dur="1" fill="hold">
                                          <p:stCondLst>
                                            <p:cond delay="0"/>
                                          </p:stCondLst>
                                        </p:cTn>
                                        <p:tgtEl>
                                          <p:spTgt spid="73738"/>
                                        </p:tgtEl>
                                        <p:attrNameLst>
                                          <p:attrName>style.visibility</p:attrName>
                                        </p:attrNameLst>
                                      </p:cBhvr>
                                      <p:to>
                                        <p:strVal val="visible"/>
                                      </p:to>
                                    </p:set>
                                    <p:animEffect transition="in" filter="fade">
                                      <p:cBhvr>
                                        <p:cTn id="48" dur="500"/>
                                        <p:tgtEl>
                                          <p:spTgt spid="73738"/>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3744"/>
                                        </p:tgtEl>
                                        <p:attrNameLst>
                                          <p:attrName>style.visibility</p:attrName>
                                        </p:attrNameLst>
                                      </p:cBhvr>
                                      <p:to>
                                        <p:strVal val="visible"/>
                                      </p:to>
                                    </p:set>
                                    <p:animEffect transition="in" filter="wipe(left)">
                                      <p:cBhvr>
                                        <p:cTn id="53" dur="500"/>
                                        <p:tgtEl>
                                          <p:spTgt spid="73744"/>
                                        </p:tgtEl>
                                      </p:cBhvr>
                                    </p:animEffect>
                                  </p:childTnLst>
                                </p:cTn>
                              </p:par>
                            </p:childTnLst>
                          </p:cTn>
                        </p:par>
                        <p:par>
                          <p:cTn id="54" fill="hold" nodeType="afterGroup">
                            <p:stCondLst>
                              <p:cond delay="500"/>
                            </p:stCondLst>
                            <p:childTnLst>
                              <p:par>
                                <p:cTn id="55" presetID="9" presetClass="entr" presetSubtype="0" fill="hold" nodeType="afterEffect">
                                  <p:stCondLst>
                                    <p:cond delay="0"/>
                                  </p:stCondLst>
                                  <p:childTnLst>
                                    <p:set>
                                      <p:cBhvr>
                                        <p:cTn id="56" dur="1" fill="hold">
                                          <p:stCondLst>
                                            <p:cond delay="0"/>
                                          </p:stCondLst>
                                        </p:cTn>
                                        <p:tgtEl>
                                          <p:spTgt spid="73741"/>
                                        </p:tgtEl>
                                        <p:attrNameLst>
                                          <p:attrName>style.visibility</p:attrName>
                                        </p:attrNameLst>
                                      </p:cBhvr>
                                      <p:to>
                                        <p:strVal val="visible"/>
                                      </p:to>
                                    </p:set>
                                    <p:animEffect transition="in" filter="dissolve">
                                      <p:cBhvr>
                                        <p:cTn id="57" dur="500"/>
                                        <p:tgtEl>
                                          <p:spTgt spid="73741"/>
                                        </p:tgtEl>
                                      </p:cBhvr>
                                    </p:animEffect>
                                  </p:childTnLst>
                                </p:cTn>
                              </p:par>
                            </p:childTnLst>
                          </p:cTn>
                        </p:par>
                        <p:par>
                          <p:cTn id="58" fill="hold" nodeType="withGroup">
                            <p:stCondLst>
                              <p:cond delay="1000"/>
                            </p:stCondLst>
                            <p:childTnLst>
                              <p:par>
                                <p:cTn id="59" presetID="3" presetClass="entr" presetSubtype="10" fill="hold" grpId="0" nodeType="afterEffect">
                                  <p:stCondLst>
                                    <p:cond delay="0"/>
                                  </p:stCondLst>
                                  <p:childTnLst>
                                    <p:set>
                                      <p:cBhvr>
                                        <p:cTn id="60" dur="1" fill="hold">
                                          <p:stCondLst>
                                            <p:cond delay="0"/>
                                          </p:stCondLst>
                                        </p:cTn>
                                        <p:tgtEl>
                                          <p:spTgt spid="73743"/>
                                        </p:tgtEl>
                                        <p:attrNameLst>
                                          <p:attrName>style.visibility</p:attrName>
                                        </p:attrNameLst>
                                      </p:cBhvr>
                                      <p:to>
                                        <p:strVal val="visible"/>
                                      </p:to>
                                    </p:set>
                                    <p:animEffect transition="in" filter="blinds(horizontal)">
                                      <p:cBhvr>
                                        <p:cTn id="61" dur="500"/>
                                        <p:tgtEl>
                                          <p:spTgt spid="737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P spid="73733" grpId="0"/>
      <p:bldP spid="73734" grpId="0"/>
      <p:bldP spid="73735" grpId="0"/>
      <p:bldP spid="73736" grpId="0"/>
      <p:bldP spid="73737" grpId="0"/>
      <p:bldP spid="73738" grpId="0"/>
      <p:bldP spid="73739" grpId="0"/>
      <p:bldP spid="73740" grpId="0"/>
      <p:bldP spid="73743"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7385"/>
            <a:ext cx="9144000" cy="2908441"/>
          </a:xfrm>
          <a:effectLst>
            <a:outerShdw blurRad="63500" dist="35921" dir="2700000" algn="ctr" rotWithShape="0">
              <a:schemeClr val="tx2">
                <a:alpha val="74998"/>
              </a:schemeClr>
            </a:outerShdw>
          </a:effectLst>
        </p:spPr>
        <p:txBody>
          <a:bodyPr anchor="ctr"/>
          <a:lstStyle/>
          <a:p>
            <a:pPr>
              <a:defRPr/>
            </a:pPr>
            <a:r>
              <a:rPr lang="ar-SA" dirty="0">
                <a:effectLst>
                  <a:glow rad="127000">
                    <a:schemeClr val="tx1"/>
                  </a:glow>
                </a:effectLst>
                <a:ea typeface="ＭＳ Ｐゴシック" charset="0"/>
              </a:rPr>
              <a:t>نحن لا ننمو دائم</a:t>
            </a:r>
            <a:r>
              <a:rPr lang="ar-JO" dirty="0">
                <a:effectLst>
                  <a:glow rad="127000">
                    <a:schemeClr val="tx1"/>
                  </a:glow>
                </a:effectLst>
                <a:ea typeface="ＭＳ Ｐゴシック" charset="0"/>
              </a:rPr>
              <a:t>اً</a:t>
            </a:r>
            <a:r>
              <a:rPr lang="ar-SA" dirty="0">
                <a:effectLst>
                  <a:glow rad="127000">
                    <a:schemeClr val="tx1"/>
                  </a:glow>
                </a:effectLst>
                <a:ea typeface="ＭＳ Ｐゴシック" charset="0"/>
              </a:rPr>
              <a:t> في شبه المسيح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(1: 8-9).</a:t>
            </a:r>
            <a:endParaRPr lang="en-US" dirty="0">
              <a:effectLst>
                <a:glow rad="127000">
                  <a:schemeClr val="tx1"/>
                </a:glow>
              </a:effectLst>
              <a:ea typeface="ＭＳ Ｐゴシック" charset="0"/>
            </a:endParaRPr>
          </a:p>
        </p:txBody>
      </p:sp>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1560" y="2881057"/>
            <a:ext cx="7895452" cy="3976943"/>
          </a:xfrm>
          <a:prstGeom prst="rect">
            <a:avLst/>
          </a:prstGeom>
        </p:spPr>
      </p:pic>
    </p:spTree>
    <p:extLst>
      <p:ext uri="{BB962C8B-B14F-4D97-AF65-F5344CB8AC3E}">
        <p14:creationId xmlns:p14="http://schemas.microsoft.com/office/powerpoint/2010/main" val="380828186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88640"/>
            <a:ext cx="9144000" cy="5760640"/>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لأن هذه إذا كانت فيكم وكثرت</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تصيركم لا متكاسلين ولا غير مثمرين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لمعرفة ربنا يسوع المسيح.</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8)</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776413029"/>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9469"/>
            <a:ext cx="9144000" cy="6099175"/>
          </a:xfrm>
          <a:effectLst>
            <a:outerShdw blurRad="63500" dist="35921" dir="2700000" algn="ctr" rotWithShape="0">
              <a:schemeClr val="tx2">
                <a:alpha val="74998"/>
              </a:schemeClr>
            </a:outerShdw>
          </a:effectLst>
        </p:spPr>
        <p:txBody>
          <a:bodyPr anchor="ctr"/>
          <a:lstStyle/>
          <a:p>
            <a:pPr>
              <a:defRPr/>
            </a:pPr>
            <a:r>
              <a:rPr lang="ar-JO" dirty="0">
                <a:effectLst>
                  <a:glow rad="127000">
                    <a:schemeClr val="tx1"/>
                  </a:glow>
                </a:effectLst>
                <a:ea typeface="ＭＳ Ｐゴシック" charset="0"/>
              </a:rPr>
              <a:t>لأن الذي ليس عنده هذه</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هو أعمى قصير البصر</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قد نسي تطهير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خطاياه السالفة</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9)</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22978765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386052" y="1222574"/>
            <a:ext cx="275713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٢ بطرس</a:t>
            </a:r>
          </a:p>
        </p:txBody>
      </p:sp>
      <p:sp>
        <p:nvSpPr>
          <p:cNvPr id="4" name="TextBox 3">
            <a:extLst>
              <a:ext uri="{FF2B5EF4-FFF2-40B4-BE49-F238E27FC236}">
                <a16:creationId xmlns:a16="http://schemas.microsoft.com/office/drawing/2014/main" id="{F5EB57A2-B211-6250-7344-E6E0972A8971}"/>
              </a:ext>
            </a:extLst>
          </p:cNvPr>
          <p:cNvSpPr txBox="1"/>
          <p:nvPr/>
        </p:nvSpPr>
        <p:spPr>
          <a:xfrm>
            <a:off x="2123574" y="2286869"/>
            <a:ext cx="4680284" cy="2308324"/>
          </a:xfrm>
          <a:prstGeom prst="rect">
            <a:avLst/>
          </a:prstGeom>
          <a:noFill/>
        </p:spPr>
        <p:txBody>
          <a:bodyPr wrap="square">
            <a:spAutoFit/>
          </a:bodyPr>
          <a:lstStyle/>
          <a:p>
            <a:r>
              <a:rPr lang="en-US" dirty="0"/>
              <a:t>What knowledge will help you better grasp God's goodness instead losing your faith in Christ?</a:t>
            </a:r>
          </a:p>
          <a:p>
            <a:r>
              <a:rPr lang="en-US" dirty="0"/>
              <a:t>___________</a:t>
            </a:r>
          </a:p>
          <a:p>
            <a:r>
              <a:rPr lang="en-US" dirty="0"/>
              <a:t>NS-22-2Peter-15, 88, 106, 190, 240, 269</a:t>
            </a:r>
          </a:p>
        </p:txBody>
      </p:sp>
    </p:spTree>
    <p:extLst>
      <p:ext uri="{BB962C8B-B14F-4D97-AF65-F5344CB8AC3E}">
        <p14:creationId xmlns:p14="http://schemas.microsoft.com/office/powerpoint/2010/main" val="263339492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393700"/>
            <a:ext cx="9144000" cy="6053328"/>
          </a:xfrm>
          <a:prstGeom prst="rect">
            <a:avLst/>
          </a:prstGeom>
        </p:spPr>
      </p:pic>
      <p:sp>
        <p:nvSpPr>
          <p:cNvPr id="900098" name="Rectangle 2"/>
          <p:cNvSpPr>
            <a:spLocks noGrp="1" noChangeArrowheads="1"/>
          </p:cNvSpPr>
          <p:nvPr>
            <p:ph type="ctrTitle"/>
          </p:nvPr>
        </p:nvSpPr>
        <p:spPr>
          <a:xfrm>
            <a:off x="29261" y="-96348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cs typeface="ＭＳ Ｐゴシック" charset="0"/>
              </a:rPr>
              <a:t>المعرفة</a:t>
            </a:r>
            <a:r>
              <a:rPr lang="en-US" sz="5400" dirty="0">
                <a:effectLst>
                  <a:glow rad="127000">
                    <a:schemeClr val="tx1"/>
                  </a:glow>
                </a:effectLst>
                <a:ea typeface="ＭＳ Ｐゴシック" charset="0"/>
                <a:cs typeface="ＭＳ Ｐゴシック" charset="0"/>
              </a:rPr>
              <a:t> </a:t>
            </a:r>
            <a:r>
              <a:rPr lang="zh-TW" altLang="en-US" sz="5400" dirty="0">
                <a:effectLst>
                  <a:glow rad="127000">
                    <a:schemeClr val="tx1"/>
                  </a:glow>
                </a:effectLst>
                <a:ea typeface="ＭＳ Ｐゴシック" charset="0"/>
                <a:cs typeface="ＭＳ Ｐゴシック" charset="0"/>
              </a:rPr>
              <a:t>知识</a:t>
            </a:r>
            <a:r>
              <a:rPr lang="en-US" altLang="zh-TW" sz="5400" dirty="0">
                <a:effectLst>
                  <a:glow rad="127000">
                    <a:schemeClr val="tx1"/>
                  </a:glow>
                </a:effectLst>
                <a:ea typeface="ＭＳ Ｐゴシック" charset="0"/>
                <a:cs typeface="ＭＳ Ｐゴシック" charset="0"/>
              </a:rPr>
              <a:t> knowledge</a:t>
            </a:r>
            <a:endParaRPr lang="en-US" sz="5400" dirty="0">
              <a:effectLst>
                <a:glow rad="127000">
                  <a:schemeClr val="tx1"/>
                </a:glow>
              </a:effectLst>
              <a:ea typeface="ＭＳ Ｐゴシック" charset="0"/>
              <a:cs typeface="ＭＳ Ｐゴシック" charset="0"/>
            </a:endParaRPr>
          </a:p>
        </p:txBody>
      </p:sp>
    </p:spTree>
    <p:extLst>
      <p:ext uri="{BB962C8B-B14F-4D97-AF65-F5344CB8AC3E}">
        <p14:creationId xmlns:p14="http://schemas.microsoft.com/office/powerpoint/2010/main" val="3847026335"/>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2051720" y="1268760"/>
            <a:ext cx="4937162" cy="5589240"/>
          </a:xfrm>
          <a:prstGeom prst="rect">
            <a:avLst/>
          </a:prstGeom>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5274332" y="134478"/>
            <a:ext cx="3635896" cy="2026981"/>
          </a:xfrm>
          <a:effectLst/>
        </p:spPr>
        <p:txBody>
          <a:bodyPr anchor="t"/>
          <a:lstStyle/>
          <a:p>
            <a:pPr>
              <a:defRPr/>
            </a:pPr>
            <a:r>
              <a:rPr lang="ar-JO" dirty="0">
                <a:solidFill>
                  <a:schemeClr val="tx2"/>
                </a:solidFill>
                <a:effectLst>
                  <a:glow rad="127000">
                    <a:schemeClr val="bg1"/>
                  </a:glow>
                </a:effectLst>
                <a:ea typeface="ＭＳ Ｐゴシック" charset="0"/>
              </a:rPr>
              <a:t>طالب</a:t>
            </a:r>
            <a:br>
              <a:rPr lang="ar-JO" dirty="0">
                <a:solidFill>
                  <a:schemeClr val="tx2"/>
                </a:solidFill>
                <a:effectLst>
                  <a:glow rad="127000">
                    <a:schemeClr val="bg1"/>
                  </a:glow>
                </a:effectLst>
                <a:ea typeface="ＭＳ Ｐゴシック" charset="0"/>
              </a:rPr>
            </a:br>
            <a:r>
              <a:rPr lang="ar-JO" dirty="0">
                <a:solidFill>
                  <a:schemeClr val="tx2"/>
                </a:solidFill>
                <a:effectLst>
                  <a:glow rad="127000">
                    <a:schemeClr val="bg1"/>
                  </a:glow>
                </a:effectLst>
                <a:ea typeface="ＭＳ Ｐゴシック" charset="0"/>
              </a:rPr>
              <a:t>السنة الأولى</a:t>
            </a:r>
            <a:endParaRPr lang="en-US" dirty="0">
              <a:solidFill>
                <a:schemeClr val="tx2"/>
              </a:solidFill>
              <a:effectLst>
                <a:glow rad="127000">
                  <a:schemeClr val="bg1"/>
                </a:glow>
              </a:effectLst>
              <a:ea typeface="ＭＳ Ｐゴシック" charset="0"/>
            </a:endParaRPr>
          </a:p>
        </p:txBody>
      </p:sp>
      <p:sp>
        <p:nvSpPr>
          <p:cNvPr id="5" name="Rectangle 2"/>
          <p:cNvSpPr txBox="1">
            <a:spLocks noChangeArrowheads="1"/>
          </p:cNvSpPr>
          <p:nvPr/>
        </p:nvSpPr>
        <p:spPr bwMode="auto">
          <a:xfrm>
            <a:off x="5022304" y="2150702"/>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تعصب كامل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معرفة</a:t>
            </a:r>
            <a:endPar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332910" y="134478"/>
            <a:ext cx="3635896" cy="267505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طالب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السنة الأخيرة</a:t>
            </a:r>
            <a:endParaRPr kumimoji="0" lang="en-US" sz="44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
        <p:nvSpPr>
          <p:cNvPr id="7" name="Rectangle 2"/>
          <p:cNvSpPr txBox="1">
            <a:spLocks noChangeArrowheads="1"/>
          </p:cNvSpPr>
          <p:nvPr/>
        </p:nvSpPr>
        <p:spPr bwMode="auto">
          <a:xfrm>
            <a:off x="80882" y="2150702"/>
            <a:ext cx="4139952" cy="17728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معرفة كاملة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لا تعصب</a:t>
            </a:r>
            <a:endParaRPr kumimoji="0" lang="en-US" sz="4000" b="1" u="none" strike="noStrike" kern="1200" cap="none" spc="0" normalizeH="0" baseline="0" noProof="0" dirty="0">
              <a:ln>
                <a:noFill/>
              </a:ln>
              <a:solidFill>
                <a:srgbClr val="000000"/>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508404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500" fill="hold"/>
                                        <p:tgtEl>
                                          <p:spTgt spid="7"/>
                                        </p:tgtEl>
                                        <p:attrNameLst>
                                          <p:attrName>ppt_w</p:attrName>
                                        </p:attrNameLst>
                                      </p:cBhvr>
                                      <p:tavLst>
                                        <p:tav tm="0">
                                          <p:val>
                                            <p:fltVal val="0"/>
                                          </p:val>
                                        </p:tav>
                                        <p:tav tm="100000">
                                          <p:val>
                                            <p:strVal val="#ppt_w"/>
                                          </p:val>
                                        </p:tav>
                                      </p:tavLst>
                                    </p:anim>
                                    <p:anim calcmode="lin" valueType="num">
                                      <p:cBhvr>
                                        <p:cTn id="15" dur="500" fill="hold"/>
                                        <p:tgtEl>
                                          <p:spTgt spid="7"/>
                                        </p:tgtEl>
                                        <p:attrNameLst>
                                          <p:attrName>ppt_h</p:attrName>
                                        </p:attrNameLst>
                                      </p:cBhvr>
                                      <p:tavLst>
                                        <p:tav tm="0">
                                          <p:val>
                                            <p:fltVal val="0"/>
                                          </p:val>
                                        </p:tav>
                                        <p:tav tm="100000">
                                          <p:val>
                                            <p:strVal val="#ppt_h"/>
                                          </p:val>
                                        </p:tav>
                                      </p:tavLst>
                                    </p:anim>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3851920" y="232008"/>
            <a:ext cx="5292080" cy="2692936"/>
          </a:xfrm>
          <a:effectLst>
            <a:outerShdw blurRad="63500" dist="35921" dir="2700000" algn="ctr" rotWithShape="0">
              <a:schemeClr val="tx2">
                <a:alpha val="74998"/>
              </a:schemeClr>
            </a:outerShdw>
          </a:effectLst>
        </p:spPr>
        <p:txBody>
          <a:bodyPr anchor="t"/>
          <a:lstStyle/>
          <a:p>
            <a:pPr>
              <a:defRPr/>
            </a:pPr>
            <a:r>
              <a:rPr lang="ar-SA" sz="4000" dirty="0">
                <a:effectLst>
                  <a:glow rad="127000">
                    <a:schemeClr val="tx1"/>
                  </a:glow>
                </a:effectLst>
                <a:ea typeface="ＭＳ Ｐゴシック" charset="0"/>
              </a:rPr>
              <a:t>عندما نعمل باجتهاد</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سنكافأ بدلاً</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من السقوط</a:t>
            </a:r>
            <a:br>
              <a:rPr lang="ar-JO" sz="4000" dirty="0">
                <a:effectLst>
                  <a:glow rad="127000">
                    <a:schemeClr val="tx1"/>
                  </a:glow>
                </a:effectLst>
                <a:ea typeface="ＭＳ Ｐゴシック" charset="0"/>
              </a:rPr>
            </a:br>
            <a:r>
              <a:rPr lang="ar-SA" sz="4000" dirty="0">
                <a:effectLst>
                  <a:glow rad="127000">
                    <a:schemeClr val="tx1"/>
                  </a:glow>
                </a:effectLst>
                <a:ea typeface="ＭＳ Ｐゴシック" charset="0"/>
              </a:rPr>
              <a:t> (1: 1- 11)</a:t>
            </a:r>
            <a:endParaRPr lang="en-US" sz="4000" dirty="0">
              <a:effectLst>
                <a:glow rad="127000">
                  <a:schemeClr val="tx1"/>
                </a:glow>
              </a:effectLst>
              <a:ea typeface="ＭＳ Ｐゴシック" charset="0"/>
            </a:endParaRPr>
          </a:p>
        </p:txBody>
      </p:sp>
    </p:spTree>
    <p:extLst>
      <p:ext uri="{BB962C8B-B14F-4D97-AF65-F5344CB8AC3E}">
        <p14:creationId xmlns:p14="http://schemas.microsoft.com/office/powerpoint/2010/main" val="819053223"/>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368300"/>
            <a:ext cx="9144000" cy="5941020"/>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rPr>
              <a:t>لذلك بالأكثر اجتهدوا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أيها الإخوة أن تجعلوا دعوتكم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واختياركم ثابتين.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لأنكم إذا فعلتم ذلك</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لن تزلوا أبداً.</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10)</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055279435"/>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ark Blue Worship Backgrounds.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116632"/>
            <a:ext cx="9144000" cy="583264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r>
              <a:rPr lang="ar-JO" dirty="0">
                <a:effectLst>
                  <a:glow rad="127000">
                    <a:schemeClr val="tx1"/>
                  </a:glow>
                </a:effectLst>
                <a:ea typeface="ＭＳ Ｐゴシック" charset="0"/>
              </a:rPr>
              <a:t>لأنه هكذا يقدم لكم بسعة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دخول إلى ملكوت ربنا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ومخلصنا يسوع المسيح الأبدي.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(2 بطرس 1: 11)</a:t>
            </a:r>
            <a:endParaRPr lang="en-US" dirty="0">
              <a:effectLst>
                <a:glow rad="127000">
                  <a:schemeClr val="tx1"/>
                </a:glow>
              </a:effectLst>
              <a:ea typeface="ＭＳ Ｐゴシック" charset="0"/>
            </a:endParaRPr>
          </a:p>
        </p:txBody>
      </p:sp>
    </p:spTree>
    <p:extLst>
      <p:ext uri="{BB962C8B-B14F-4D97-AF65-F5344CB8AC3E}">
        <p14:creationId xmlns:p14="http://schemas.microsoft.com/office/powerpoint/2010/main" val="3363663412"/>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18"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19"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cs typeface="Arial" panose="020B0604020202020204" pitchFamily="34" charset="0"/>
              </a:rPr>
              <a:pPr defTabSz="814388" eaLnBrk="0" hangingPunct="0"/>
              <a:t>155</a:t>
            </a:fld>
            <a:endParaRPr lang="en-US" sz="900" b="1" dirty="0">
              <a:solidFill>
                <a:srgbClr val="808080"/>
              </a:solidFill>
              <a:latin typeface="Arial" panose="020B0604020202020204" pitchFamily="34" charset="0"/>
              <a:cs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dirty="0">
                <a:solidFill>
                  <a:srgbClr val="808080"/>
                </a:solidFill>
                <a:latin typeface="Arial" panose="020B0604020202020204" pitchFamily="34" charset="0"/>
                <a:cs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dirty="0">
              <a:solidFill>
                <a:srgbClr val="808080"/>
              </a:solidFill>
              <a:latin typeface="Arial" panose="020B0604020202020204" pitchFamily="34" charset="0"/>
              <a:cs typeface="Arial" panose="020B0604020202020204" pitchFamily="34" charset="0"/>
            </a:endParaRPr>
          </a:p>
          <a:p>
            <a:pPr defTabSz="814388" eaLnBrk="0" hangingPunct="0"/>
            <a:r>
              <a:rPr lang="en-US" sz="900" b="1" dirty="0" err="1">
                <a:solidFill>
                  <a:srgbClr val="808080"/>
                </a:solidFill>
                <a:latin typeface="Arial" panose="020B0604020202020204" pitchFamily="34" charset="0"/>
                <a:cs typeface="Arial" panose="020B0604020202020204" pitchFamily="34" charset="0"/>
              </a:rPr>
              <a:t>Presentation_ID</a:t>
            </a:r>
            <a:endParaRPr lang="en-US" sz="900" b="1" dirty="0">
              <a:solidFill>
                <a:srgbClr val="808080"/>
              </a:solidFill>
              <a:latin typeface="Arial" panose="020B0604020202020204" pitchFamily="34" charset="0"/>
              <a:cs typeface="Arial" panose="020B0604020202020204" pitchFamily="34" charset="0"/>
            </a:endParaRP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Arial" panose="020B0604020202020204" pitchFamily="34" charset="0"/>
              </a:rPr>
              <a:t>الهجمات ضد الكتاب المقدس</a:t>
            </a:r>
            <a:br>
              <a:rPr lang="ar-JO" altLang="zh-CN" sz="4800" dirty="0">
                <a:solidFill>
                  <a:schemeClr val="bg1"/>
                </a:solidFill>
                <a:ea typeface="SimSun" charset="0"/>
                <a:cs typeface="Arial" panose="020B0604020202020204" pitchFamily="34" charset="0"/>
              </a:rPr>
            </a:br>
            <a:r>
              <a:rPr lang="ar-SA" altLang="zh-CN" sz="4800" dirty="0">
                <a:solidFill>
                  <a:schemeClr val="bg1"/>
                </a:solidFill>
                <a:ea typeface="SimSun" charset="0"/>
                <a:cs typeface="Arial" panose="020B0604020202020204" pitchFamily="34" charset="0"/>
              </a:rPr>
              <a:t> اليوم</a:t>
            </a:r>
            <a:endParaRPr lang="en-US" altLang="zh-CN" dirty="0">
              <a:ea typeface="SimSun" charset="0"/>
              <a:cs typeface="Arial" panose="020B0604020202020204" pitchFamily="34"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1179095"/>
            <a:ext cx="9144000" cy="567890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الفكرة الرئيسية في 2 بطرس 1: 1- 11</a:t>
            </a:r>
            <a:endParaRPr lang="en-US" sz="48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2420888"/>
            <a:ext cx="4499992" cy="403244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علم أنك كامل</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في المسيح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لتكون </a:t>
            </a:r>
            <a:endPar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a:p>
            <a:pPr defTabSz="457200">
              <a:defRPr/>
            </a:pP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مثل</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 </a:t>
            </a:r>
            <a:r>
              <a:rPr lang="ar-SA"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المسيح</a:t>
            </a:r>
            <a:r>
              <a:rPr lang="ar-JO"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a:t>
            </a:r>
            <a:endParaRPr lang="en-US" sz="4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64152756"/>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19270" y="0"/>
            <a:ext cx="9163270" cy="6852284"/>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1. أنت كامل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في المسيح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الذي هو الله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1-4)</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1920879417"/>
      </p:ext>
    </p:extLst>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49784"/>
            <a:ext cx="4355976" cy="3379216"/>
          </a:xfrm>
          <a:effectLst>
            <a:outerShdw blurRad="63500" dist="35921" dir="2700000" algn="ctr" rotWithShape="0">
              <a:schemeClr val="tx2">
                <a:alpha val="74998"/>
              </a:schemeClr>
            </a:outerShdw>
          </a:effectLst>
        </p:spPr>
        <p:txBody>
          <a:bodyPr anchor="t"/>
          <a:lstStyle/>
          <a:p>
            <a:pPr>
              <a:defRPr/>
            </a:pPr>
            <a:r>
              <a:rPr lang="ar-JO" sz="4800" dirty="0">
                <a:effectLst>
                  <a:glow rad="127000">
                    <a:schemeClr val="tx1"/>
                  </a:glow>
                </a:effectLst>
                <a:ea typeface="ＭＳ Ｐゴシック" charset="0"/>
              </a:rPr>
              <a:t>2. كن شبه المسيح بشكل متزايد </a:t>
            </a:r>
            <a:br>
              <a:rPr lang="ar-JO" sz="4800" dirty="0">
                <a:effectLst>
                  <a:glow rad="127000">
                    <a:schemeClr val="tx1"/>
                  </a:glow>
                </a:effectLst>
                <a:ea typeface="ＭＳ Ｐゴシック" charset="0"/>
              </a:rPr>
            </a:br>
            <a:r>
              <a:rPr lang="ar-JO" sz="4800" dirty="0">
                <a:effectLst>
                  <a:glow rad="127000">
                    <a:schemeClr val="tx1"/>
                  </a:glow>
                </a:effectLst>
                <a:ea typeface="ＭＳ Ｐゴシック" charset="0"/>
              </a:rPr>
              <a:t>(1: 5-11)</a:t>
            </a:r>
            <a:endParaRPr lang="en-US" sz="4800" dirty="0">
              <a:effectLst>
                <a:glow rad="127000">
                  <a:schemeClr val="tx1"/>
                </a:glow>
              </a:effectLst>
              <a:ea typeface="ＭＳ Ｐゴシック" charset="0"/>
            </a:endParaRPr>
          </a:p>
        </p:txBody>
      </p:sp>
    </p:spTree>
    <p:extLst>
      <p:ext uri="{BB962C8B-B14F-4D97-AF65-F5344CB8AC3E}">
        <p14:creationId xmlns:p14="http://schemas.microsoft.com/office/powerpoint/2010/main" val="351370057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6710" y="1421160"/>
            <a:ext cx="9243593" cy="4384104"/>
          </a:xfrm>
          <a:prstGeom prst="rect">
            <a:avLst/>
          </a:prstGeom>
        </p:spPr>
      </p:pic>
      <p:sp>
        <p:nvSpPr>
          <p:cNvPr id="900098" name="Rectangle 2"/>
          <p:cNvSpPr>
            <a:spLocks noGrp="1" noChangeArrowheads="1"/>
          </p:cNvSpPr>
          <p:nvPr>
            <p:ph type="ctrTitle"/>
          </p:nvPr>
        </p:nvSpPr>
        <p:spPr>
          <a:xfrm>
            <a:off x="0" y="44624"/>
            <a:ext cx="9144000" cy="1512168"/>
          </a:xfrm>
          <a:effectLst>
            <a:outerShdw blurRad="63500" dist="35921" dir="2700000" algn="ctr" rotWithShape="0">
              <a:schemeClr val="tx2">
                <a:alpha val="74998"/>
              </a:schemeClr>
            </a:outerShdw>
          </a:effectLst>
        </p:spPr>
        <p:txBody>
          <a:bodyPr anchor="ctr"/>
          <a:lstStyle/>
          <a:p>
            <a:pPr>
              <a:defRPr/>
            </a:pPr>
            <a:r>
              <a:rPr lang="ar-JO" sz="4000" dirty="0">
                <a:effectLst>
                  <a:glow rad="127000">
                    <a:schemeClr val="tx1"/>
                  </a:glow>
                </a:effectLst>
                <a:ea typeface="ＭＳ Ｐゴシック" charset="0"/>
              </a:rPr>
              <a:t>ما الذي تحتاج أن تعرفه أو تفعله؟</a:t>
            </a:r>
            <a:endParaRPr lang="en-US" sz="4000" dirty="0">
              <a:effectLst>
                <a:glow rad="127000">
                  <a:schemeClr val="tx1"/>
                </a:glow>
              </a:effectLst>
              <a:ea typeface="ＭＳ Ｐゴシック" charset="0"/>
            </a:endParaRPr>
          </a:p>
        </p:txBody>
      </p:sp>
      <p:sp>
        <p:nvSpPr>
          <p:cNvPr id="4" name="Rectangle 2"/>
          <p:cNvSpPr txBox="1">
            <a:spLocks noChangeArrowheads="1"/>
          </p:cNvSpPr>
          <p:nvPr/>
        </p:nvSpPr>
        <p:spPr bwMode="auto">
          <a:xfrm>
            <a:off x="4884653"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اعرف؟</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p:cNvSpPr txBox="1">
            <a:spLocks noChangeArrowheads="1"/>
          </p:cNvSpPr>
          <p:nvPr/>
        </p:nvSpPr>
        <p:spPr bwMode="auto">
          <a:xfrm>
            <a:off x="132125" y="3140968"/>
            <a:ext cx="4007827" cy="13681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افعل؟</a:t>
            </a:r>
            <a:endParaRPr kumimoji="0" lang="en-US" sz="66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67803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fltVal val="0"/>
                                          </p:val>
                                        </p:tav>
                                        <p:tav tm="100000">
                                          <p:val>
                                            <p:strVal val="#ppt_h"/>
                                          </p:val>
                                        </p:tav>
                                      </p:tavLst>
                                    </p:anim>
                                    <p:animEffect transition="in" filter="fade">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1691680" y="2296755"/>
            <a:ext cx="6912768"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تعرف على المعلم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الكاذب</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2102113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1796" name="Text Box 4"/>
          <p:cNvSpPr txBox="1">
            <a:spLocks noChangeArrowheads="1"/>
          </p:cNvSpPr>
          <p:nvPr/>
        </p:nvSpPr>
        <p:spPr bwMode="auto">
          <a:xfrm>
            <a:off x="838200" y="1203325"/>
            <a:ext cx="2933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الحكمة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FF0000"/>
              </a:solidFill>
              <a:latin typeface="Arial" panose="020B0604020202020204" pitchFamily="34" charset="0"/>
              <a:cs typeface="Arial" panose="020B0604020202020204" pitchFamily="34" charset="0"/>
            </a:endParaRPr>
          </a:p>
        </p:txBody>
      </p:sp>
      <p:sp>
        <p:nvSpPr>
          <p:cNvPr id="161800" name="Text Box 8"/>
          <p:cNvSpPr txBox="1">
            <a:spLocks noChangeArrowheads="1"/>
          </p:cNvSpPr>
          <p:nvPr/>
        </p:nvSpPr>
        <p:spPr bwMode="auto">
          <a:xfrm>
            <a:off x="381000" y="4876800"/>
            <a:ext cx="3886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الله</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1" name="Text Box 9"/>
          <p:cNvSpPr txBox="1">
            <a:spLocks noChangeArrowheads="1"/>
          </p:cNvSpPr>
          <p:nvPr/>
        </p:nvSpPr>
        <p:spPr bwMode="auto">
          <a:xfrm>
            <a:off x="5524500" y="1203325"/>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القامة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2" name="Text Box 10"/>
          <p:cNvSpPr txBox="1">
            <a:spLocks noChangeArrowheads="1"/>
          </p:cNvSpPr>
          <p:nvPr/>
        </p:nvSpPr>
        <p:spPr bwMode="auto">
          <a:xfrm>
            <a:off x="4953000" y="4876800"/>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الناس</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3" name="Rectangle 11"/>
          <p:cNvSpPr>
            <a:spLocks noGrp="1" noChangeArrowheads="1"/>
          </p:cNvSpPr>
          <p:nvPr>
            <p:ph type="title" idx="4294967295"/>
          </p:nvPr>
        </p:nvSpPr>
        <p:spPr>
          <a:xfrm>
            <a:off x="1676400" y="3168650"/>
            <a:ext cx="5867400" cy="156966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SA" sz="4800" dirty="0">
                <a:cs typeface="Arial" panose="020B0604020202020204" pitchFamily="34" charset="0"/>
              </a:rPr>
              <a:t>لوقا ٢ : ٥٢</a:t>
            </a:r>
            <a:br>
              <a:rPr lang="en-US" sz="4800" dirty="0">
                <a:solidFill>
                  <a:schemeClr val="bg1"/>
                </a:solidFill>
                <a:ea typeface="ＭＳ Ｐゴシック" charset="0"/>
                <a:cs typeface="Arial" panose="020B0604020202020204" pitchFamily="34" charset="0"/>
              </a:rPr>
            </a:br>
            <a:r>
              <a:rPr lang="ar-JO" sz="4800" dirty="0">
                <a:cs typeface="Arial" panose="020B0604020202020204" pitchFamily="34" charset="0"/>
              </a:rPr>
              <a:t>وأما يسوع فكان يتقدم</a:t>
            </a:r>
            <a:endParaRPr lang="en-US" sz="4800" dirty="0">
              <a:solidFill>
                <a:schemeClr val="bg1"/>
              </a:solidFill>
              <a:ea typeface="ＭＳ Ｐゴシック" charset="0"/>
              <a:cs typeface="Arial" panose="020B0604020202020204" pitchFamily="34" charset="0"/>
            </a:endParaRPr>
          </a:p>
        </p:txBody>
      </p:sp>
      <p:sp>
        <p:nvSpPr>
          <p:cNvPr id="161804" name="Text Box 12"/>
          <p:cNvSpPr txBox="1">
            <a:spLocks noChangeArrowheads="1"/>
          </p:cNvSpPr>
          <p:nvPr/>
        </p:nvSpPr>
        <p:spPr bwMode="auto">
          <a:xfrm>
            <a:off x="8205788" y="76200"/>
            <a:ext cx="7040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latin typeface="Arial" panose="020B0604020202020204" pitchFamily="34" charset="0"/>
                <a:cs typeface="Arial" panose="020B0604020202020204" pitchFamily="34" charset="0"/>
              </a:rPr>
              <a:t>289</a:t>
            </a:r>
            <a:endParaRPr lang="en-US" sz="1000" b="1" dirty="0">
              <a:solidFill>
                <a:schemeClr val="bg1"/>
              </a:solidFill>
              <a:latin typeface="Arial" panose="020B0604020202020204" pitchFamily="34" charset="0"/>
              <a:cs typeface="Arial" panose="020B0604020202020204" pitchFamily="34" charset="0"/>
            </a:endParaRPr>
          </a:p>
        </p:txBody>
      </p:sp>
      <p:pic>
        <p:nvPicPr>
          <p:cNvPr id="161805" name="Picture 13"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par>
                          <p:cTn id="51" fill="hold" nodeType="afterGroup">
                            <p:stCondLst>
                              <p:cond delay="2500"/>
                            </p:stCondLst>
                            <p:childTnLst>
                              <p:par>
                                <p:cTn id="52" presetID="9" presetClass="entr" presetSubtype="0" fill="hold" nodeType="afterEffect">
                                  <p:stCondLst>
                                    <p:cond delay="0"/>
                                  </p:stCondLst>
                                  <p:childTnLst>
                                    <p:set>
                                      <p:cBhvr>
                                        <p:cTn id="53" dur="1" fill="hold">
                                          <p:stCondLst>
                                            <p:cond delay="0"/>
                                          </p:stCondLst>
                                        </p:cTn>
                                        <p:tgtEl>
                                          <p:spTgt spid="161805"/>
                                        </p:tgtEl>
                                        <p:attrNameLst>
                                          <p:attrName>style.visibility</p:attrName>
                                        </p:attrNameLst>
                                      </p:cBhvr>
                                      <p:to>
                                        <p:strVal val="visible"/>
                                      </p:to>
                                    </p:set>
                                    <p:animEffect transition="in" filter="dissolve">
                                      <p:cBhvr>
                                        <p:cTn id="54" dur="500"/>
                                        <p:tgtEl>
                                          <p:spTgt spid="1618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21" name="Picture 14"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836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5115" name="Rectangle 11"/>
          <p:cNvSpPr>
            <a:spLocks noGrp="1" noChangeArrowheads="1"/>
          </p:cNvSpPr>
          <p:nvPr>
            <p:ph type="title" idx="4294967295"/>
          </p:nvPr>
        </p:nvSpPr>
        <p:spPr>
          <a:xfrm>
            <a:off x="6558" y="0"/>
            <a:ext cx="3352800" cy="3785652"/>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SA" altLang="ja-JP" sz="4800" dirty="0">
                <a:solidFill>
                  <a:schemeClr val="bg1"/>
                </a:solidFill>
                <a:ea typeface="ＭＳ Ｐゴシック" charset="0"/>
                <a:cs typeface="Arial" panose="020B0604020202020204" pitchFamily="34" charset="0"/>
              </a:rPr>
              <a:t>يوحنا ٣: ٣٠</a:t>
            </a:r>
            <a:br>
              <a:rPr lang="ar-SA" altLang="ja-JP" sz="4800" dirty="0">
                <a:solidFill>
                  <a:schemeClr val="bg1"/>
                </a:solidFill>
                <a:ea typeface="ＭＳ Ｐゴシック" charset="0"/>
                <a:cs typeface="Arial" panose="020B0604020202020204" pitchFamily="34" charset="0"/>
              </a:rPr>
            </a:br>
            <a:br>
              <a:rPr lang="ar-JO" altLang="ja-JP" sz="4800" dirty="0">
                <a:solidFill>
                  <a:schemeClr val="bg1"/>
                </a:solidFill>
                <a:ea typeface="ＭＳ Ｐゴシック" charset="0"/>
                <a:cs typeface="Arial" panose="020B0604020202020204" pitchFamily="34" charset="0"/>
              </a:rPr>
            </a:br>
            <a:r>
              <a:rPr lang="ar-JO" altLang="ja-JP" sz="4800" dirty="0">
                <a:solidFill>
                  <a:schemeClr val="bg1"/>
                </a:solidFill>
                <a:ea typeface="ＭＳ Ｐゴシック" charset="0"/>
                <a:cs typeface="Arial" panose="020B0604020202020204" pitchFamily="34" charset="0"/>
              </a:rPr>
              <a:t>ينبغي أن ذلك يزيد وأني أنا أنقص.</a:t>
            </a:r>
            <a:r>
              <a:rPr lang="ar-SA" altLang="ja-JP" sz="4800" dirty="0">
                <a:solidFill>
                  <a:schemeClr val="bg1"/>
                </a:solidFill>
                <a:ea typeface="ＭＳ Ｐゴシック" charset="0"/>
                <a:cs typeface="Arial" panose="020B0604020202020204" pitchFamily="34" charset="0"/>
              </a:rPr>
              <a:t> </a:t>
            </a:r>
          </a:p>
        </p:txBody>
      </p:sp>
      <p:sp>
        <p:nvSpPr>
          <p:cNvPr id="2" name="Rectangle 11">
            <a:extLst>
              <a:ext uri="{FF2B5EF4-FFF2-40B4-BE49-F238E27FC236}">
                <a16:creationId xmlns:a16="http://schemas.microsoft.com/office/drawing/2014/main" id="{9B296E61-5CDE-81F7-6CDB-E6DA356EC0B3}"/>
              </a:ext>
            </a:extLst>
          </p:cNvPr>
          <p:cNvSpPr txBox="1">
            <a:spLocks noChangeArrowheads="1"/>
          </p:cNvSpPr>
          <p:nvPr/>
        </p:nvSpPr>
        <p:spPr bwMode="auto">
          <a:xfrm>
            <a:off x="5652120" y="6027003"/>
            <a:ext cx="3352800" cy="830997"/>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26" charset="0"/>
              </a:defRPr>
            </a:lvl6pPr>
            <a:lvl7pPr marL="914400" algn="ctr" rtl="0" fontAlgn="base">
              <a:spcBef>
                <a:spcPct val="0"/>
              </a:spcBef>
              <a:spcAft>
                <a:spcPct val="0"/>
              </a:spcAft>
              <a:defRPr sz="4400">
                <a:solidFill>
                  <a:schemeClr val="tx2"/>
                </a:solidFill>
                <a:latin typeface="Arial" pitchFamily="26" charset="0"/>
              </a:defRPr>
            </a:lvl7pPr>
            <a:lvl8pPr marL="1371600" algn="ctr" rtl="0" fontAlgn="base">
              <a:spcBef>
                <a:spcPct val="0"/>
              </a:spcBef>
              <a:spcAft>
                <a:spcPct val="0"/>
              </a:spcAft>
              <a:defRPr sz="4400">
                <a:solidFill>
                  <a:schemeClr val="tx2"/>
                </a:solidFill>
                <a:latin typeface="Arial" pitchFamily="26" charset="0"/>
              </a:defRPr>
            </a:lvl8pPr>
            <a:lvl9pPr marL="1828800" algn="ctr" rtl="0" fontAlgn="base">
              <a:spcBef>
                <a:spcPct val="0"/>
              </a:spcBef>
              <a:spcAft>
                <a:spcPct val="0"/>
              </a:spcAft>
              <a:defRPr sz="4400">
                <a:solidFill>
                  <a:schemeClr val="tx2"/>
                </a:solidFill>
                <a:latin typeface="Arial" pitchFamily="26" charset="0"/>
              </a:defRPr>
            </a:lvl9pPr>
          </a:lstStyle>
          <a:p>
            <a:pPr algn="r" eaLnBrk="1" hangingPunct="1">
              <a:spcBef>
                <a:spcPct val="50000"/>
              </a:spcBef>
              <a:defRPr/>
            </a:pPr>
            <a:r>
              <a:rPr lang="ar-JO" altLang="ja-JP" sz="4800" b="1" kern="0" dirty="0">
                <a:solidFill>
                  <a:schemeClr val="bg1"/>
                </a:solidFill>
                <a:latin typeface="Arial" panose="020B0604020202020204" pitchFamily="34" charset="0"/>
                <a:ea typeface="ＭＳ Ｐゴシック" charset="0"/>
                <a:cs typeface="Arial" panose="020B0604020202020204" pitchFamily="34" charset="0"/>
              </a:rPr>
              <a:t>يوحنا المعمدان</a:t>
            </a:r>
            <a:endParaRPr lang="ar-SA" altLang="ja-JP" sz="4800" b="1" kern="0" dirty="0">
              <a:solidFill>
                <a:schemeClr val="bg1"/>
              </a:solidFill>
              <a:latin typeface="Arial" panose="020B0604020202020204" pitchFamily="34" charset="0"/>
              <a:ea typeface="ＭＳ Ｐゴシック" charset="0"/>
              <a:cs typeface="Arial" panose="020B0604020202020204" pitchFamily="34" charset="0"/>
            </a:endParaRPr>
          </a:p>
        </p:txBody>
      </p:sp>
    </p:spTree>
  </p:cSld>
  <p:clrMapOvr>
    <a:masterClrMapping/>
  </p:clrMapOvr>
  <p:transition spd="med">
    <p:randomBar dir="vert"/>
  </p:transition>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b="1" dirty="0">
              <a:latin typeface="Arial" panose="020B0604020202020204" pitchFamily="34" charset="0"/>
              <a:cs typeface="Arial" panose="020B0604020202020204" pitchFamily="34" charset="0"/>
            </a:endParaRPr>
          </a:p>
        </p:txBody>
      </p:sp>
      <p:sp>
        <p:nvSpPr>
          <p:cNvPr id="161795"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b="1" dirty="0">
              <a:latin typeface="Arial" panose="020B0604020202020204" pitchFamily="34" charset="0"/>
              <a:ea typeface="+mn-ea"/>
              <a:cs typeface="Arial" panose="020B0604020202020204" pitchFamily="34" charset="0"/>
            </a:endParaRPr>
          </a:p>
        </p:txBody>
      </p:sp>
      <p:sp>
        <p:nvSpPr>
          <p:cNvPr id="161796" name="Text Box 4"/>
          <p:cNvSpPr txBox="1">
            <a:spLocks noChangeArrowheads="1"/>
          </p:cNvSpPr>
          <p:nvPr/>
        </p:nvSpPr>
        <p:spPr bwMode="auto">
          <a:xfrm>
            <a:off x="838200" y="1203325"/>
            <a:ext cx="29337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الحكمة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797" name="Rectangle 5"/>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8" name="Rectangle 6"/>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B50069"/>
              </a:solidFill>
              <a:latin typeface="Arial" panose="020B0604020202020204" pitchFamily="34" charset="0"/>
              <a:cs typeface="Arial" panose="020B0604020202020204" pitchFamily="34" charset="0"/>
            </a:endParaRPr>
          </a:p>
        </p:txBody>
      </p:sp>
      <p:sp>
        <p:nvSpPr>
          <p:cNvPr id="161799" name="Rectangle 7"/>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eaLnBrk="0" hangingPunct="0"/>
            <a:endParaRPr lang="en-US" sz="1000" b="1" dirty="0">
              <a:solidFill>
                <a:srgbClr val="FF0000"/>
              </a:solidFill>
              <a:latin typeface="Arial" panose="020B0604020202020204" pitchFamily="34" charset="0"/>
              <a:cs typeface="Arial" panose="020B0604020202020204" pitchFamily="34" charset="0"/>
            </a:endParaRPr>
          </a:p>
        </p:txBody>
      </p:sp>
      <p:sp>
        <p:nvSpPr>
          <p:cNvPr id="161800" name="Text Box 8"/>
          <p:cNvSpPr txBox="1">
            <a:spLocks noChangeArrowheads="1"/>
          </p:cNvSpPr>
          <p:nvPr/>
        </p:nvSpPr>
        <p:spPr bwMode="auto">
          <a:xfrm>
            <a:off x="381000" y="4876800"/>
            <a:ext cx="3886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الله</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1" name="Text Box 9"/>
          <p:cNvSpPr txBox="1">
            <a:spLocks noChangeArrowheads="1"/>
          </p:cNvSpPr>
          <p:nvPr/>
        </p:nvSpPr>
        <p:spPr bwMode="auto">
          <a:xfrm>
            <a:off x="5524500" y="1203325"/>
            <a:ext cx="27432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القامة</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2" name="Text Box 10"/>
          <p:cNvSpPr txBox="1">
            <a:spLocks noChangeArrowheads="1"/>
          </p:cNvSpPr>
          <p:nvPr/>
        </p:nvSpPr>
        <p:spPr bwMode="auto">
          <a:xfrm>
            <a:off x="4953000" y="4876800"/>
            <a:ext cx="3962400"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algn="ctr">
              <a:spcBef>
                <a:spcPct val="50000"/>
              </a:spcBef>
              <a:defRPr/>
            </a:pPr>
            <a:r>
              <a:rPr lang="ar-JO" sz="4000" b="1" dirty="0">
                <a:solidFill>
                  <a:schemeClr val="bg1"/>
                </a:solidFill>
                <a:latin typeface="Arial" panose="020B0604020202020204" pitchFamily="34" charset="0"/>
                <a:ea typeface="+mn-ea"/>
                <a:cs typeface="Arial" panose="020B0604020202020204" pitchFamily="34" charset="0"/>
              </a:rPr>
              <a:t>النعمة عند الناس</a:t>
            </a:r>
            <a:endParaRPr lang="en-US" sz="4000" b="1" dirty="0">
              <a:solidFill>
                <a:schemeClr val="bg1"/>
              </a:solidFill>
              <a:latin typeface="Arial" panose="020B0604020202020204" pitchFamily="34" charset="0"/>
              <a:ea typeface="+mn-ea"/>
              <a:cs typeface="Arial" panose="020B0604020202020204" pitchFamily="34" charset="0"/>
            </a:endParaRPr>
          </a:p>
        </p:txBody>
      </p:sp>
      <p:sp>
        <p:nvSpPr>
          <p:cNvPr id="161803" name="Rectangle 11"/>
          <p:cNvSpPr>
            <a:spLocks noGrp="1" noChangeArrowheads="1"/>
          </p:cNvSpPr>
          <p:nvPr>
            <p:ph type="title" idx="4294967295"/>
          </p:nvPr>
        </p:nvSpPr>
        <p:spPr>
          <a:xfrm>
            <a:off x="1676400" y="3168650"/>
            <a:ext cx="5867400" cy="1569660"/>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ar-JO" sz="4800" dirty="0">
                <a:solidFill>
                  <a:schemeClr val="bg1"/>
                </a:solidFill>
                <a:ea typeface="+mj-ea"/>
                <a:cs typeface="Arial" panose="020B0604020202020204" pitchFamily="34" charset="0"/>
              </a:rPr>
              <a:t>كيف نستطيع أنت وأنا أن ننمو هذه السنة؟</a:t>
            </a:r>
            <a:endParaRPr lang="en-US" sz="4800" dirty="0">
              <a:solidFill>
                <a:schemeClr val="bg1"/>
              </a:solidFill>
              <a:ea typeface="ＭＳ Ｐゴシック" charset="0"/>
              <a:cs typeface="Arial" panose="020B0604020202020204" pitchFamily="34" charset="0"/>
            </a:endParaRPr>
          </a:p>
        </p:txBody>
      </p:sp>
      <p:sp>
        <p:nvSpPr>
          <p:cNvPr id="161804" name="Text Box 12"/>
          <p:cNvSpPr txBox="1">
            <a:spLocks noChangeArrowheads="1"/>
          </p:cNvSpPr>
          <p:nvPr/>
        </p:nvSpPr>
        <p:spPr bwMode="auto">
          <a:xfrm>
            <a:off x="8205788" y="76200"/>
            <a:ext cx="704039" cy="461665"/>
          </a:xfrm>
          <a:prstGeom prst="rect">
            <a:avLst/>
          </a:prstGeom>
          <a:noFill/>
          <a:ln w="12700">
            <a:noFill/>
            <a:miter lim="800000"/>
            <a:headEnd/>
            <a:tailEnd/>
          </a:ln>
          <a:effectLst>
            <a:outerShdw blurRad="63500" dist="35921" dir="2700000" algn="ctr" rotWithShape="0">
              <a:srgbClr val="000000">
                <a:alpha val="74998"/>
              </a:srgb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defRPr/>
            </a:pPr>
            <a:r>
              <a:rPr lang="ar-JO" b="1" dirty="0">
                <a:solidFill>
                  <a:schemeClr val="bg1"/>
                </a:solidFill>
                <a:latin typeface="Arial" panose="020B0604020202020204" pitchFamily="34" charset="0"/>
                <a:cs typeface="Arial" panose="020B0604020202020204" pitchFamily="34" charset="0"/>
              </a:rPr>
              <a:t>289</a:t>
            </a:r>
            <a:endParaRPr lang="en-US" sz="1000" b="1" dirty="0">
              <a:solidFill>
                <a:schemeClr val="bg1"/>
              </a:solidFill>
              <a:latin typeface="Arial" panose="020B0604020202020204" pitchFamily="34" charset="0"/>
              <a:cs typeface="Arial" panose="020B0604020202020204" pitchFamily="34" charset="0"/>
            </a:endParaRPr>
          </a:p>
        </p:txBody>
      </p:sp>
      <p:pic>
        <p:nvPicPr>
          <p:cNvPr id="2" name="Picture 14" descr="RickNov02 Informal">
            <a:extLst>
              <a:ext uri="{FF2B5EF4-FFF2-40B4-BE49-F238E27FC236}">
                <a16:creationId xmlns:a16="http://schemas.microsoft.com/office/drawing/2014/main" id="{1119F599-06C2-4B6D-FD13-DB95832A0D3D}"/>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139825"/>
            <a:ext cx="2057400" cy="2039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5164648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1795"/>
                                        </p:tgtEl>
                                        <p:attrNameLst>
                                          <p:attrName>style.visibility</p:attrName>
                                        </p:attrNameLst>
                                      </p:cBhvr>
                                      <p:to>
                                        <p:strVal val="visible"/>
                                      </p:to>
                                    </p:set>
                                    <p:animEffect transition="in" filter="dissolve">
                                      <p:cBhvr>
                                        <p:cTn id="7" dur="500"/>
                                        <p:tgtEl>
                                          <p:spTgt spid="161795"/>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161796"/>
                                        </p:tgtEl>
                                        <p:attrNameLst>
                                          <p:attrName>style.visibility</p:attrName>
                                        </p:attrNameLst>
                                      </p:cBhvr>
                                      <p:to>
                                        <p:strVal val="visible"/>
                                      </p:to>
                                    </p:set>
                                    <p:animEffect transition="in" filter="fade">
                                      <p:cBhvr>
                                        <p:cTn id="11" dur="2000"/>
                                        <p:tgtEl>
                                          <p:spTgt spid="161796"/>
                                        </p:tgtEl>
                                      </p:cBhvr>
                                    </p:animEffect>
                                    <p:anim calcmode="lin" valueType="num">
                                      <p:cBhvr>
                                        <p:cTn id="12" dur="2000" fill="hold"/>
                                        <p:tgtEl>
                                          <p:spTgt spid="161796"/>
                                        </p:tgtEl>
                                        <p:attrNameLst>
                                          <p:attrName>style.rotation</p:attrName>
                                        </p:attrNameLst>
                                      </p:cBhvr>
                                      <p:tavLst>
                                        <p:tav tm="0">
                                          <p:val>
                                            <p:fltVal val="720"/>
                                          </p:val>
                                        </p:tav>
                                        <p:tav tm="100000">
                                          <p:val>
                                            <p:fltVal val="0"/>
                                          </p:val>
                                        </p:tav>
                                      </p:tavLst>
                                    </p:anim>
                                    <p:anim calcmode="lin" valueType="num">
                                      <p:cBhvr>
                                        <p:cTn id="13" dur="2000" fill="hold"/>
                                        <p:tgtEl>
                                          <p:spTgt spid="161796"/>
                                        </p:tgtEl>
                                        <p:attrNameLst>
                                          <p:attrName>ppt_h</p:attrName>
                                        </p:attrNameLst>
                                      </p:cBhvr>
                                      <p:tavLst>
                                        <p:tav tm="0">
                                          <p:val>
                                            <p:fltVal val="0"/>
                                          </p:val>
                                        </p:tav>
                                        <p:tav tm="100000">
                                          <p:val>
                                            <p:strVal val="#ppt_h"/>
                                          </p:val>
                                        </p:tav>
                                      </p:tavLst>
                                    </p:anim>
                                    <p:anim calcmode="lin" valueType="num">
                                      <p:cBhvr>
                                        <p:cTn id="14" dur="2000" fill="hold"/>
                                        <p:tgtEl>
                                          <p:spTgt spid="161796"/>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161797"/>
                                        </p:tgtEl>
                                        <p:attrNameLst>
                                          <p:attrName>style.visibility</p:attrName>
                                        </p:attrNameLst>
                                      </p:cBhvr>
                                      <p:to>
                                        <p:strVal val="visible"/>
                                      </p:to>
                                    </p:set>
                                    <p:animEffect transition="in" filter="dissolve">
                                      <p:cBhvr>
                                        <p:cTn id="19" dur="500"/>
                                        <p:tgtEl>
                                          <p:spTgt spid="161797"/>
                                        </p:tgtEl>
                                      </p:cBhvr>
                                    </p:animEffect>
                                  </p:childTnLst>
                                </p:cTn>
                              </p:par>
                            </p:childTnLst>
                          </p:cTn>
                        </p:par>
                        <p:par>
                          <p:cTn id="20" fill="hold" nodeType="afterGroup">
                            <p:stCondLst>
                              <p:cond delay="500"/>
                            </p:stCondLst>
                            <p:childTnLst>
                              <p:par>
                                <p:cTn id="21" presetID="35" presetClass="entr" presetSubtype="0" fill="hold" grpId="0" nodeType="afterEffect">
                                  <p:stCondLst>
                                    <p:cond delay="0"/>
                                  </p:stCondLst>
                                  <p:childTnLst>
                                    <p:set>
                                      <p:cBhvr>
                                        <p:cTn id="22" dur="1" fill="hold">
                                          <p:stCondLst>
                                            <p:cond delay="0"/>
                                          </p:stCondLst>
                                        </p:cTn>
                                        <p:tgtEl>
                                          <p:spTgt spid="161801"/>
                                        </p:tgtEl>
                                        <p:attrNameLst>
                                          <p:attrName>style.visibility</p:attrName>
                                        </p:attrNameLst>
                                      </p:cBhvr>
                                      <p:to>
                                        <p:strVal val="visible"/>
                                      </p:to>
                                    </p:set>
                                    <p:animEffect transition="in" filter="fade">
                                      <p:cBhvr>
                                        <p:cTn id="23" dur="2000"/>
                                        <p:tgtEl>
                                          <p:spTgt spid="161801"/>
                                        </p:tgtEl>
                                      </p:cBhvr>
                                    </p:animEffect>
                                    <p:anim calcmode="lin" valueType="num">
                                      <p:cBhvr>
                                        <p:cTn id="24" dur="2000" fill="hold"/>
                                        <p:tgtEl>
                                          <p:spTgt spid="161801"/>
                                        </p:tgtEl>
                                        <p:attrNameLst>
                                          <p:attrName>style.rotation</p:attrName>
                                        </p:attrNameLst>
                                      </p:cBhvr>
                                      <p:tavLst>
                                        <p:tav tm="0">
                                          <p:val>
                                            <p:fltVal val="720"/>
                                          </p:val>
                                        </p:tav>
                                        <p:tav tm="100000">
                                          <p:val>
                                            <p:fltVal val="0"/>
                                          </p:val>
                                        </p:tav>
                                      </p:tavLst>
                                    </p:anim>
                                    <p:anim calcmode="lin" valueType="num">
                                      <p:cBhvr>
                                        <p:cTn id="25" dur="2000" fill="hold"/>
                                        <p:tgtEl>
                                          <p:spTgt spid="161801"/>
                                        </p:tgtEl>
                                        <p:attrNameLst>
                                          <p:attrName>ppt_h</p:attrName>
                                        </p:attrNameLst>
                                      </p:cBhvr>
                                      <p:tavLst>
                                        <p:tav tm="0">
                                          <p:val>
                                            <p:fltVal val="0"/>
                                          </p:val>
                                        </p:tav>
                                        <p:tav tm="100000">
                                          <p:val>
                                            <p:strVal val="#ppt_h"/>
                                          </p:val>
                                        </p:tav>
                                      </p:tavLst>
                                    </p:anim>
                                    <p:anim calcmode="lin" valueType="num">
                                      <p:cBhvr>
                                        <p:cTn id="26" dur="2000" fill="hold"/>
                                        <p:tgtEl>
                                          <p:spTgt spid="161801"/>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161799"/>
                                        </p:tgtEl>
                                        <p:attrNameLst>
                                          <p:attrName>style.visibility</p:attrName>
                                        </p:attrNameLst>
                                      </p:cBhvr>
                                      <p:to>
                                        <p:strVal val="visible"/>
                                      </p:to>
                                    </p:set>
                                    <p:animEffect transition="in" filter="dissolve">
                                      <p:cBhvr>
                                        <p:cTn id="31" dur="500"/>
                                        <p:tgtEl>
                                          <p:spTgt spid="161799"/>
                                        </p:tgtEl>
                                      </p:cBhvr>
                                    </p:animEffect>
                                  </p:childTnLst>
                                </p:cTn>
                              </p:par>
                            </p:childTnLst>
                          </p:cTn>
                        </p:par>
                        <p:par>
                          <p:cTn id="32" fill="hold" nodeType="afterGroup">
                            <p:stCondLst>
                              <p:cond delay="500"/>
                            </p:stCondLst>
                            <p:childTnLst>
                              <p:par>
                                <p:cTn id="33" presetID="35" presetClass="entr" presetSubtype="0" fill="hold" grpId="0" nodeType="afterEffect">
                                  <p:stCondLst>
                                    <p:cond delay="0"/>
                                  </p:stCondLst>
                                  <p:childTnLst>
                                    <p:set>
                                      <p:cBhvr>
                                        <p:cTn id="34" dur="1" fill="hold">
                                          <p:stCondLst>
                                            <p:cond delay="0"/>
                                          </p:stCondLst>
                                        </p:cTn>
                                        <p:tgtEl>
                                          <p:spTgt spid="161800"/>
                                        </p:tgtEl>
                                        <p:attrNameLst>
                                          <p:attrName>style.visibility</p:attrName>
                                        </p:attrNameLst>
                                      </p:cBhvr>
                                      <p:to>
                                        <p:strVal val="visible"/>
                                      </p:to>
                                    </p:set>
                                    <p:animEffect transition="in" filter="fade">
                                      <p:cBhvr>
                                        <p:cTn id="35" dur="2000"/>
                                        <p:tgtEl>
                                          <p:spTgt spid="161800"/>
                                        </p:tgtEl>
                                      </p:cBhvr>
                                    </p:animEffect>
                                    <p:anim calcmode="lin" valueType="num">
                                      <p:cBhvr>
                                        <p:cTn id="36" dur="2000" fill="hold"/>
                                        <p:tgtEl>
                                          <p:spTgt spid="161800"/>
                                        </p:tgtEl>
                                        <p:attrNameLst>
                                          <p:attrName>style.rotation</p:attrName>
                                        </p:attrNameLst>
                                      </p:cBhvr>
                                      <p:tavLst>
                                        <p:tav tm="0">
                                          <p:val>
                                            <p:fltVal val="720"/>
                                          </p:val>
                                        </p:tav>
                                        <p:tav tm="100000">
                                          <p:val>
                                            <p:fltVal val="0"/>
                                          </p:val>
                                        </p:tav>
                                      </p:tavLst>
                                    </p:anim>
                                    <p:anim calcmode="lin" valueType="num">
                                      <p:cBhvr>
                                        <p:cTn id="37" dur="2000" fill="hold"/>
                                        <p:tgtEl>
                                          <p:spTgt spid="161800"/>
                                        </p:tgtEl>
                                        <p:attrNameLst>
                                          <p:attrName>ppt_h</p:attrName>
                                        </p:attrNameLst>
                                      </p:cBhvr>
                                      <p:tavLst>
                                        <p:tav tm="0">
                                          <p:val>
                                            <p:fltVal val="0"/>
                                          </p:val>
                                        </p:tav>
                                        <p:tav tm="100000">
                                          <p:val>
                                            <p:strVal val="#ppt_h"/>
                                          </p:val>
                                        </p:tav>
                                      </p:tavLst>
                                    </p:anim>
                                    <p:anim calcmode="lin" valueType="num">
                                      <p:cBhvr>
                                        <p:cTn id="38" dur="2000" fill="hold"/>
                                        <p:tgtEl>
                                          <p:spTgt spid="161800"/>
                                        </p:tgtEl>
                                        <p:attrNameLst>
                                          <p:attrName>ppt_w</p:attrName>
                                        </p:attrNameLst>
                                      </p:cBhvr>
                                      <p:tavLst>
                                        <p:tav tm="0">
                                          <p:val>
                                            <p:fltVal val="0"/>
                                          </p:val>
                                        </p:tav>
                                        <p:tav tm="100000">
                                          <p:val>
                                            <p:strVal val="#ppt_w"/>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9" presetClass="entr" presetSubtype="0" fill="hold" grpId="0" nodeType="clickEffect">
                                  <p:stCondLst>
                                    <p:cond delay="0"/>
                                  </p:stCondLst>
                                  <p:childTnLst>
                                    <p:set>
                                      <p:cBhvr>
                                        <p:cTn id="42" dur="1" fill="hold">
                                          <p:stCondLst>
                                            <p:cond delay="0"/>
                                          </p:stCondLst>
                                        </p:cTn>
                                        <p:tgtEl>
                                          <p:spTgt spid="161798"/>
                                        </p:tgtEl>
                                        <p:attrNameLst>
                                          <p:attrName>style.visibility</p:attrName>
                                        </p:attrNameLst>
                                      </p:cBhvr>
                                      <p:to>
                                        <p:strVal val="visible"/>
                                      </p:to>
                                    </p:set>
                                    <p:animEffect transition="in" filter="dissolve">
                                      <p:cBhvr>
                                        <p:cTn id="43" dur="500"/>
                                        <p:tgtEl>
                                          <p:spTgt spid="161798"/>
                                        </p:tgtEl>
                                      </p:cBhvr>
                                    </p:animEffect>
                                  </p:childTnLst>
                                </p:cTn>
                              </p:par>
                            </p:childTnLst>
                          </p:cTn>
                        </p:par>
                        <p:par>
                          <p:cTn id="44" fill="hold" nodeType="afterGroup">
                            <p:stCondLst>
                              <p:cond delay="500"/>
                            </p:stCondLst>
                            <p:childTnLst>
                              <p:par>
                                <p:cTn id="45" presetID="35" presetClass="entr" presetSubtype="0" fill="hold" grpId="0" nodeType="afterEffect">
                                  <p:stCondLst>
                                    <p:cond delay="0"/>
                                  </p:stCondLst>
                                  <p:childTnLst>
                                    <p:set>
                                      <p:cBhvr>
                                        <p:cTn id="46" dur="1" fill="hold">
                                          <p:stCondLst>
                                            <p:cond delay="0"/>
                                          </p:stCondLst>
                                        </p:cTn>
                                        <p:tgtEl>
                                          <p:spTgt spid="161802"/>
                                        </p:tgtEl>
                                        <p:attrNameLst>
                                          <p:attrName>style.visibility</p:attrName>
                                        </p:attrNameLst>
                                      </p:cBhvr>
                                      <p:to>
                                        <p:strVal val="visible"/>
                                      </p:to>
                                    </p:set>
                                    <p:animEffect transition="in" filter="fade">
                                      <p:cBhvr>
                                        <p:cTn id="47" dur="2000"/>
                                        <p:tgtEl>
                                          <p:spTgt spid="161802"/>
                                        </p:tgtEl>
                                      </p:cBhvr>
                                    </p:animEffect>
                                    <p:anim calcmode="lin" valueType="num">
                                      <p:cBhvr>
                                        <p:cTn id="48" dur="2000" fill="hold"/>
                                        <p:tgtEl>
                                          <p:spTgt spid="161802"/>
                                        </p:tgtEl>
                                        <p:attrNameLst>
                                          <p:attrName>style.rotation</p:attrName>
                                        </p:attrNameLst>
                                      </p:cBhvr>
                                      <p:tavLst>
                                        <p:tav tm="0">
                                          <p:val>
                                            <p:fltVal val="720"/>
                                          </p:val>
                                        </p:tav>
                                        <p:tav tm="100000">
                                          <p:val>
                                            <p:fltVal val="0"/>
                                          </p:val>
                                        </p:tav>
                                      </p:tavLst>
                                    </p:anim>
                                    <p:anim calcmode="lin" valueType="num">
                                      <p:cBhvr>
                                        <p:cTn id="49" dur="2000" fill="hold"/>
                                        <p:tgtEl>
                                          <p:spTgt spid="161802"/>
                                        </p:tgtEl>
                                        <p:attrNameLst>
                                          <p:attrName>ppt_h</p:attrName>
                                        </p:attrNameLst>
                                      </p:cBhvr>
                                      <p:tavLst>
                                        <p:tav tm="0">
                                          <p:val>
                                            <p:fltVal val="0"/>
                                          </p:val>
                                        </p:tav>
                                        <p:tav tm="100000">
                                          <p:val>
                                            <p:strVal val="#ppt_h"/>
                                          </p:val>
                                        </p:tav>
                                      </p:tavLst>
                                    </p:anim>
                                    <p:anim calcmode="lin" valueType="num">
                                      <p:cBhvr>
                                        <p:cTn id="50" dur="2000" fill="hold"/>
                                        <p:tgtEl>
                                          <p:spTgt spid="16180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795" grpId="0" animBg="1"/>
      <p:bldP spid="161796" grpId="0"/>
      <p:bldP spid="161797" grpId="0" animBg="1"/>
      <p:bldP spid="161798" grpId="0" animBg="1"/>
      <p:bldP spid="161799" grpId="0" animBg="1"/>
      <p:bldP spid="161800" grpId="0"/>
      <p:bldP spid="161801" grpId="0"/>
      <p:bldP spid="161802"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0A0F9DF-716D-2B4A-812B-BE7379D3313C}"/>
              </a:ext>
            </a:extLst>
          </p:cNvPr>
          <p:cNvPicPr>
            <a:picLocks noChangeAspect="1"/>
          </p:cNvPicPr>
          <p:nvPr/>
        </p:nvPicPr>
        <p:blipFill>
          <a:blip r:embed="rId3"/>
          <a:stretch>
            <a:fillRect/>
          </a:stretch>
        </p:blipFill>
        <p:spPr>
          <a:xfrm>
            <a:off x="2232422" y="0"/>
            <a:ext cx="4679156" cy="6858000"/>
          </a:xfrm>
          <a:prstGeom prst="rect">
            <a:avLst/>
          </a:prstGeom>
        </p:spPr>
      </p:pic>
      <p:sp>
        <p:nvSpPr>
          <p:cNvPr id="900098" name="Rectangle 2"/>
          <p:cNvSpPr>
            <a:spLocks noGrp="1" noChangeArrowheads="1"/>
          </p:cNvSpPr>
          <p:nvPr>
            <p:ph type="ctrTitle"/>
          </p:nvPr>
        </p:nvSpPr>
        <p:spPr>
          <a:xfrm rot="16200000">
            <a:off x="-2298886" y="2326689"/>
            <a:ext cx="6830197" cy="2232422"/>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ورقة عمل </a:t>
            </a:r>
            <a:br>
              <a:rPr lang="ar-JO" sz="5400" dirty="0">
                <a:effectLst>
                  <a:glow rad="127000">
                    <a:schemeClr val="tx1"/>
                  </a:glow>
                </a:effectLst>
                <a:ea typeface="ＭＳ Ｐゴシック" charset="0"/>
              </a:rPr>
            </a:br>
            <a:r>
              <a:rPr lang="ar-JO" sz="5400" dirty="0">
                <a:effectLst>
                  <a:glow rad="127000">
                    <a:schemeClr val="tx1"/>
                  </a:glow>
                </a:effectLst>
                <a:ea typeface="ＭＳ Ｐゴシック" charset="0"/>
              </a:rPr>
              <a:t>للأهداف والأولويات</a:t>
            </a:r>
            <a:endParaRPr lang="en-US" sz="5400" dirty="0">
              <a:effectLst>
                <a:glow rad="127000">
                  <a:schemeClr val="tx1"/>
                </a:glow>
              </a:effectLst>
              <a:ea typeface="ＭＳ Ｐゴシック" charset="0"/>
            </a:endParaRPr>
          </a:p>
        </p:txBody>
      </p:sp>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289أ</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24734316"/>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8278888" cy="6858000"/>
          </a:xfrm>
          <a:prstGeom prst="rect">
            <a:avLst/>
          </a:prstGeom>
        </p:spPr>
      </p:pic>
      <p:sp>
        <p:nvSpPr>
          <p:cNvPr id="5" name="Oval 4"/>
          <p:cNvSpPr>
            <a:spLocks noChangeArrowheads="1"/>
          </p:cNvSpPr>
          <p:nvPr/>
        </p:nvSpPr>
        <p:spPr bwMode="auto">
          <a:xfrm rot="2177326">
            <a:off x="2592786" y="519288"/>
            <a:ext cx="5168957" cy="4718449"/>
          </a:xfrm>
          <a:prstGeom prst="ellipse">
            <a:avLst/>
          </a:prstGeom>
          <a:solidFill>
            <a:srgbClr val="660066">
              <a:alpha val="58823"/>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7" name="Oval 6"/>
          <p:cNvSpPr>
            <a:spLocks noChangeArrowheads="1"/>
          </p:cNvSpPr>
          <p:nvPr/>
        </p:nvSpPr>
        <p:spPr bwMode="auto">
          <a:xfrm rot="9274204">
            <a:off x="1454146" y="2613349"/>
            <a:ext cx="5336510" cy="5188097"/>
          </a:xfrm>
          <a:prstGeom prst="ellipse">
            <a:avLst/>
          </a:prstGeom>
          <a:solidFill>
            <a:srgbClr val="008000">
              <a:alpha val="41176"/>
            </a:srgb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8" name="Oval 7"/>
          <p:cNvSpPr>
            <a:spLocks noChangeArrowheads="1"/>
          </p:cNvSpPr>
          <p:nvPr/>
        </p:nvSpPr>
        <p:spPr bwMode="auto">
          <a:xfrm rot="18597337">
            <a:off x="4241931" y="2353951"/>
            <a:ext cx="5212219" cy="5153637"/>
          </a:xfrm>
          <a:prstGeom prst="ellipse">
            <a:avLst/>
          </a:prstGeom>
          <a:solidFill>
            <a:schemeClr val="tx1">
              <a:alpha val="54901"/>
            </a:schemeClr>
          </a:solidFill>
          <a:ln w="76200">
            <a:solidFill>
              <a:schemeClr val="bg1"/>
            </a:solidFill>
            <a:round/>
            <a:headEnd/>
            <a:tailEnd/>
          </a:ln>
        </p:spPr>
        <p:txBody>
          <a:bodyPr lIns="90993" tIns="45499" rIns="90993" bIns="45499"/>
          <a:lstStyle/>
          <a:p>
            <a:pPr marL="0" marR="0" lvl="0" indent="0" algn="l" defTabSz="454998" rtl="0" eaLnBrk="0" fontAlgn="base" latinLnBrk="0" hangingPunct="0">
              <a:lnSpc>
                <a:spcPct val="93000"/>
              </a:lnSpc>
              <a:spcBef>
                <a:spcPct val="0"/>
              </a:spcBef>
              <a:spcAft>
                <a:spcPct val="0"/>
              </a:spcAft>
              <a:buClr>
                <a:srgbClr val="000000"/>
              </a:buClr>
              <a:buSzPct val="100000"/>
              <a:buFontTx/>
              <a:buNone/>
              <a:tabLst/>
              <a:defRPr/>
            </a:pPr>
            <a:endParaRPr kumimoji="0" lang="en-US" sz="24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charset="0"/>
              <a:cs typeface="Arial" panose="020B0604020202020204" pitchFamily="34" charset="0"/>
            </a:endParaRPr>
          </a:p>
        </p:txBody>
      </p:sp>
      <p:sp>
        <p:nvSpPr>
          <p:cNvPr id="900098" name="Rectangle 2"/>
          <p:cNvSpPr>
            <a:spLocks noGrp="1" noChangeArrowheads="1"/>
          </p:cNvSpPr>
          <p:nvPr>
            <p:ph type="ctrTitle"/>
          </p:nvPr>
        </p:nvSpPr>
        <p:spPr>
          <a:xfrm>
            <a:off x="4270954" y="3338117"/>
            <a:ext cx="2193429" cy="633273"/>
          </a:xfrm>
          <a:effectLst>
            <a:outerShdw blurRad="63500" dist="35921" dir="2700000" algn="ctr" rotWithShape="0">
              <a:schemeClr val="tx2">
                <a:alpha val="74998"/>
              </a:schemeClr>
            </a:outerShdw>
          </a:effectLst>
        </p:spPr>
        <p:txBody>
          <a:bodyPr anchor="t"/>
          <a:lstStyle/>
          <a:p>
            <a:pPr marL="355600" indent="-355600">
              <a:defRPr/>
            </a:pPr>
            <a:r>
              <a:rPr lang="ar-JO" sz="2800" dirty="0">
                <a:effectLst>
                  <a:glow rad="127000">
                    <a:schemeClr val="tx1"/>
                  </a:glow>
                </a:effectLst>
                <a:ea typeface="ＭＳ Ｐゴシック" charset="0"/>
              </a:rPr>
              <a:t>الرب</a:t>
            </a:r>
            <a:endParaRPr lang="en-US" sz="2500" dirty="0">
              <a:solidFill>
                <a:srgbClr val="FFFF00"/>
              </a:solidFill>
              <a:effectLst>
                <a:glow rad="127000">
                  <a:schemeClr val="tx1"/>
                </a:glow>
              </a:effectLst>
              <a:ea typeface="ＭＳ Ｐゴシック" charset="0"/>
            </a:endParaRPr>
          </a:p>
        </p:txBody>
      </p:sp>
      <p:sp>
        <p:nvSpPr>
          <p:cNvPr id="6" name="Rectangle 2"/>
          <p:cNvSpPr txBox="1">
            <a:spLocks noChangeArrowheads="1"/>
          </p:cNvSpPr>
          <p:nvPr/>
        </p:nvSpPr>
        <p:spPr bwMode="auto">
          <a:xfrm>
            <a:off x="1691680" y="44624"/>
            <a:ext cx="7452320" cy="1080120"/>
          </a:xfrm>
          <a:prstGeom prst="rect">
            <a:avLst/>
          </a:prstGeom>
          <a:gradFill flip="none" rotWithShape="1">
            <a:gsLst>
              <a:gs pos="47000">
                <a:schemeClr val="accent1">
                  <a:lumMod val="50000"/>
                </a:schemeClr>
              </a:gs>
              <a:gs pos="100000">
                <a:schemeClr val="tx1"/>
              </a:gs>
            </a:gsLst>
            <a:path path="rect">
              <a:fillToRect l="50000" t="50000" r="50000" b="50000"/>
            </a:path>
            <a:tileRect/>
          </a:gradFill>
          <a:ln>
            <a:noFill/>
          </a:ln>
          <a:effectLst/>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الرب يسوع المسيح</a:t>
            </a:r>
            <a:endParaRPr kumimoji="0" lang="en-US" sz="40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 name="Rectangle 2"/>
          <p:cNvSpPr txBox="1">
            <a:spLocks noChangeArrowheads="1"/>
          </p:cNvSpPr>
          <p:nvPr/>
        </p:nvSpPr>
        <p:spPr bwMode="auto">
          <a:xfrm>
            <a:off x="4270954" y="37872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يسوع</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0" name="Rectangle 2"/>
          <p:cNvSpPr txBox="1">
            <a:spLocks noChangeArrowheads="1"/>
          </p:cNvSpPr>
          <p:nvPr/>
        </p:nvSpPr>
        <p:spPr bwMode="auto">
          <a:xfrm>
            <a:off x="4270954" y="4236339"/>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1" name="Rectangle 2"/>
          <p:cNvSpPr txBox="1">
            <a:spLocks noChangeArrowheads="1"/>
          </p:cNvSpPr>
          <p:nvPr/>
        </p:nvSpPr>
        <p:spPr bwMode="auto">
          <a:xfrm>
            <a:off x="3955765" y="93932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الله</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Rectangle 2"/>
          <p:cNvSpPr txBox="1">
            <a:spLocks noChangeArrowheads="1"/>
          </p:cNvSpPr>
          <p:nvPr/>
        </p:nvSpPr>
        <p:spPr bwMode="auto">
          <a:xfrm>
            <a:off x="2006714" y="4766202"/>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المخلص</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3" name="Rectangle 2"/>
          <p:cNvSpPr txBox="1">
            <a:spLocks noChangeArrowheads="1"/>
          </p:cNvSpPr>
          <p:nvPr/>
        </p:nvSpPr>
        <p:spPr bwMode="auto">
          <a:xfrm>
            <a:off x="7005696" y="4449566"/>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الملك</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4" name="Rectangle 2"/>
          <p:cNvSpPr txBox="1">
            <a:spLocks noChangeArrowheads="1"/>
          </p:cNvSpPr>
          <p:nvPr/>
        </p:nvSpPr>
        <p:spPr bwMode="auto">
          <a:xfrm>
            <a:off x="3955765" y="139644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الإله</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5" name="Rectangle 2"/>
          <p:cNvSpPr txBox="1">
            <a:spLocks noChangeArrowheads="1"/>
          </p:cNvSpPr>
          <p:nvPr/>
        </p:nvSpPr>
        <p:spPr bwMode="auto">
          <a:xfrm>
            <a:off x="2006714" y="5218328"/>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lang="ar-JO" sz="2800" b="1" dirty="0">
                <a:solidFill>
                  <a:srgbClr val="FFFFFF"/>
                </a:solidFill>
                <a:effectLst>
                  <a:glow rad="127000">
                    <a:srgbClr val="000000"/>
                  </a:glow>
                </a:effectLst>
                <a:latin typeface="Arial" panose="020B0604020202020204" pitchFamily="34" charset="0"/>
                <a:ea typeface="ＭＳ Ｐゴシック" charset="0"/>
                <a:cs typeface="Arial" panose="020B0604020202020204" pitchFamily="34" charset="0"/>
              </a:rPr>
              <a:t>يشوع</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6" name="Rectangle 2"/>
          <p:cNvSpPr txBox="1">
            <a:spLocks noChangeArrowheads="1"/>
          </p:cNvSpPr>
          <p:nvPr/>
        </p:nvSpPr>
        <p:spPr bwMode="auto">
          <a:xfrm>
            <a:off x="7005696" y="4901691"/>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المسيا</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Rectangle 2"/>
          <p:cNvSpPr txBox="1">
            <a:spLocks noChangeArrowheads="1"/>
          </p:cNvSpPr>
          <p:nvPr/>
        </p:nvSpPr>
        <p:spPr bwMode="auto">
          <a:xfrm>
            <a:off x="3955766" y="183726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السيد</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8" name="Rectangle 2"/>
          <p:cNvSpPr txBox="1">
            <a:spLocks noChangeArrowheads="1"/>
          </p:cNvSpPr>
          <p:nvPr/>
        </p:nvSpPr>
        <p:spPr bwMode="auto">
          <a:xfrm>
            <a:off x="2006715" y="5659144"/>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الحمل</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9" name="Rectangle 2"/>
          <p:cNvSpPr txBox="1">
            <a:spLocks noChangeArrowheads="1"/>
          </p:cNvSpPr>
          <p:nvPr/>
        </p:nvSpPr>
        <p:spPr bwMode="auto">
          <a:xfrm>
            <a:off x="7005697" y="5342507"/>
            <a:ext cx="2193429" cy="633273"/>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355600" marR="0" lvl="0" indent="-355600" algn="ctr"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الأسد</a:t>
            </a:r>
            <a:endParaRPr kumimoji="0" lang="en-US" sz="2500" b="1" u="none" strike="noStrike" kern="120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26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 calcmode="lin" valueType="num">
                                      <p:cBhvr>
                                        <p:cTn id="9" dur="500" fill="hold"/>
                                        <p:tgtEl>
                                          <p:spTgt spid="5"/>
                                        </p:tgtEl>
                                        <p:attrNameLst>
                                          <p:attrName>style.rotation</p:attrName>
                                        </p:attrNameLst>
                                      </p:cBhvr>
                                      <p:tavLst>
                                        <p:tav tm="0">
                                          <p:val>
                                            <p:fltVal val="360"/>
                                          </p:val>
                                        </p:tav>
                                        <p:tav tm="100000">
                                          <p:val>
                                            <p:fltVal val="0"/>
                                          </p:val>
                                        </p:tav>
                                      </p:tavLst>
                                    </p:anim>
                                    <p:animEffect transition="in" filter="fade">
                                      <p:cBhvr>
                                        <p:cTn id="10" dur="500"/>
                                        <p:tgtEl>
                                          <p:spTgt spid="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00098"/>
                                        </p:tgtEl>
                                        <p:attrNameLst>
                                          <p:attrName>style.visibility</p:attrName>
                                        </p:attrNameLst>
                                      </p:cBhvr>
                                      <p:to>
                                        <p:strVal val="visible"/>
                                      </p:to>
                                    </p:set>
                                    <p:anim calcmode="lin" valueType="num">
                                      <p:cBhvr>
                                        <p:cTn id="13" dur="500" fill="hold"/>
                                        <p:tgtEl>
                                          <p:spTgt spid="900098"/>
                                        </p:tgtEl>
                                        <p:attrNameLst>
                                          <p:attrName>ppt_w</p:attrName>
                                        </p:attrNameLst>
                                      </p:cBhvr>
                                      <p:tavLst>
                                        <p:tav tm="0">
                                          <p:val>
                                            <p:fltVal val="0"/>
                                          </p:val>
                                        </p:tav>
                                        <p:tav tm="100000">
                                          <p:val>
                                            <p:strVal val="#ppt_w"/>
                                          </p:val>
                                        </p:tav>
                                      </p:tavLst>
                                    </p:anim>
                                    <p:anim calcmode="lin" valueType="num">
                                      <p:cBhvr>
                                        <p:cTn id="14" dur="500" fill="hold"/>
                                        <p:tgtEl>
                                          <p:spTgt spid="900098"/>
                                        </p:tgtEl>
                                        <p:attrNameLst>
                                          <p:attrName>ppt_h</p:attrName>
                                        </p:attrNameLst>
                                      </p:cBhvr>
                                      <p:tavLst>
                                        <p:tav tm="0">
                                          <p:val>
                                            <p:fltVal val="0"/>
                                          </p:val>
                                        </p:tav>
                                        <p:tav tm="100000">
                                          <p:val>
                                            <p:strVal val="#ppt_h"/>
                                          </p:val>
                                        </p:tav>
                                      </p:tavLst>
                                    </p:anim>
                                    <p:animEffect transition="in" filter="fade">
                                      <p:cBhvr>
                                        <p:cTn id="15" dur="500"/>
                                        <p:tgtEl>
                                          <p:spTgt spid="900098"/>
                                        </p:tgtEl>
                                      </p:cBhvr>
                                    </p:animEffect>
                                  </p:childTnLst>
                                </p:cTn>
                              </p:par>
                            </p:childTnLst>
                          </p:cTn>
                        </p:par>
                      </p:childTnLst>
                    </p:cTn>
                  </p:par>
                  <p:par>
                    <p:cTn id="16" fill="hold">
                      <p:stCondLst>
                        <p:cond delay="indefinite"/>
                      </p:stCondLst>
                      <p:childTnLst>
                        <p:par>
                          <p:cTn id="17" fill="hold">
                            <p:stCondLst>
                              <p:cond delay="0"/>
                            </p:stCondLst>
                            <p:childTnLst>
                              <p:par>
                                <p:cTn id="18" presetID="49" presetClass="entr" presetSubtype="0" decel="10000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 calcmode="lin" valueType="num">
                                      <p:cBhvr>
                                        <p:cTn id="20" dur="500" fill="hold"/>
                                        <p:tgtEl>
                                          <p:spTgt spid="7"/>
                                        </p:tgtEl>
                                        <p:attrNameLst>
                                          <p:attrName>ppt_w</p:attrName>
                                        </p:attrNameLst>
                                      </p:cBhvr>
                                      <p:tavLst>
                                        <p:tav tm="0">
                                          <p:val>
                                            <p:fltVal val="0"/>
                                          </p:val>
                                        </p:tav>
                                        <p:tav tm="100000">
                                          <p:val>
                                            <p:strVal val="#ppt_w"/>
                                          </p:val>
                                        </p:tav>
                                      </p:tavLst>
                                    </p:anim>
                                    <p:anim calcmode="lin" valueType="num">
                                      <p:cBhvr>
                                        <p:cTn id="21" dur="500" fill="hold"/>
                                        <p:tgtEl>
                                          <p:spTgt spid="7"/>
                                        </p:tgtEl>
                                        <p:attrNameLst>
                                          <p:attrName>ppt_h</p:attrName>
                                        </p:attrNameLst>
                                      </p:cBhvr>
                                      <p:tavLst>
                                        <p:tav tm="0">
                                          <p:val>
                                            <p:fltVal val="0"/>
                                          </p:val>
                                        </p:tav>
                                        <p:tav tm="100000">
                                          <p:val>
                                            <p:strVal val="#ppt_h"/>
                                          </p:val>
                                        </p:tav>
                                      </p:tavLst>
                                    </p:anim>
                                    <p:anim calcmode="lin" valueType="num">
                                      <p:cBhvr>
                                        <p:cTn id="22" dur="500" fill="hold"/>
                                        <p:tgtEl>
                                          <p:spTgt spid="7"/>
                                        </p:tgtEl>
                                        <p:attrNameLst>
                                          <p:attrName>style.rotation</p:attrName>
                                        </p:attrNameLst>
                                      </p:cBhvr>
                                      <p:tavLst>
                                        <p:tav tm="0">
                                          <p:val>
                                            <p:fltVal val="360"/>
                                          </p:val>
                                        </p:tav>
                                        <p:tav tm="100000">
                                          <p:val>
                                            <p:fltVal val="0"/>
                                          </p:val>
                                        </p:tav>
                                      </p:tavLst>
                                    </p:anim>
                                    <p:animEffect transition="in" filter="fade">
                                      <p:cBhvr>
                                        <p:cTn id="23" dur="500"/>
                                        <p:tgtEl>
                                          <p:spTgt spid="7"/>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49" presetClass="entr" presetSubtype="0" decel="10000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 calcmode="lin" valueType="num">
                                      <p:cBhvr>
                                        <p:cTn id="35" dur="500" fill="hold"/>
                                        <p:tgtEl>
                                          <p:spTgt spid="8"/>
                                        </p:tgtEl>
                                        <p:attrNameLst>
                                          <p:attrName>style.rotation</p:attrName>
                                        </p:attrNameLst>
                                      </p:cBhvr>
                                      <p:tavLst>
                                        <p:tav tm="0">
                                          <p:val>
                                            <p:fltVal val="360"/>
                                          </p:val>
                                        </p:tav>
                                        <p:tav tm="100000">
                                          <p:val>
                                            <p:fltVal val="0"/>
                                          </p:val>
                                        </p:tav>
                                      </p:tavLst>
                                    </p:anim>
                                    <p:animEffect transition="in" filter="fade">
                                      <p:cBhvr>
                                        <p:cTn id="36" dur="500"/>
                                        <p:tgtEl>
                                          <p:spTgt spid="8"/>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500" fill="hold"/>
                                        <p:tgtEl>
                                          <p:spTgt spid="10"/>
                                        </p:tgtEl>
                                        <p:attrNameLst>
                                          <p:attrName>ppt_w</p:attrName>
                                        </p:attrNameLst>
                                      </p:cBhvr>
                                      <p:tavLst>
                                        <p:tav tm="0">
                                          <p:val>
                                            <p:fltVal val="0"/>
                                          </p:val>
                                        </p:tav>
                                        <p:tav tm="100000">
                                          <p:val>
                                            <p:strVal val="#ppt_w"/>
                                          </p:val>
                                        </p:tav>
                                      </p:tavLst>
                                    </p:anim>
                                    <p:anim calcmode="lin" valueType="num">
                                      <p:cBhvr>
                                        <p:cTn id="40" dur="500" fill="hold"/>
                                        <p:tgtEl>
                                          <p:spTgt spid="10"/>
                                        </p:tgtEl>
                                        <p:attrNameLst>
                                          <p:attrName>ppt_h</p:attrName>
                                        </p:attrNameLst>
                                      </p:cBhvr>
                                      <p:tavLst>
                                        <p:tav tm="0">
                                          <p:val>
                                            <p:fltVal val="0"/>
                                          </p:val>
                                        </p:tav>
                                        <p:tav tm="100000">
                                          <p:val>
                                            <p:strVal val="#ppt_h"/>
                                          </p:val>
                                        </p:tav>
                                      </p:tavLst>
                                    </p:anim>
                                    <p:animEffect transition="in" filter="fade">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p:cTn id="46" dur="500" fill="hold"/>
                                        <p:tgtEl>
                                          <p:spTgt spid="11"/>
                                        </p:tgtEl>
                                        <p:attrNameLst>
                                          <p:attrName>ppt_w</p:attrName>
                                        </p:attrNameLst>
                                      </p:cBhvr>
                                      <p:tavLst>
                                        <p:tav tm="0">
                                          <p:val>
                                            <p:fltVal val="0"/>
                                          </p:val>
                                        </p:tav>
                                        <p:tav tm="100000">
                                          <p:val>
                                            <p:strVal val="#ppt_w"/>
                                          </p:val>
                                        </p:tav>
                                      </p:tavLst>
                                    </p:anim>
                                    <p:anim calcmode="lin" valueType="num">
                                      <p:cBhvr>
                                        <p:cTn id="47" dur="500" fill="hold"/>
                                        <p:tgtEl>
                                          <p:spTgt spid="11"/>
                                        </p:tgtEl>
                                        <p:attrNameLst>
                                          <p:attrName>ppt_h</p:attrName>
                                        </p:attrNameLst>
                                      </p:cBhvr>
                                      <p:tavLst>
                                        <p:tav tm="0">
                                          <p:val>
                                            <p:fltVal val="0"/>
                                          </p:val>
                                        </p:tav>
                                        <p:tav tm="100000">
                                          <p:val>
                                            <p:strVal val="#ppt_h"/>
                                          </p:val>
                                        </p:tav>
                                      </p:tavLst>
                                    </p:anim>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p:cTn id="53" dur="500" fill="hold"/>
                                        <p:tgtEl>
                                          <p:spTgt spid="12"/>
                                        </p:tgtEl>
                                        <p:attrNameLst>
                                          <p:attrName>ppt_w</p:attrName>
                                        </p:attrNameLst>
                                      </p:cBhvr>
                                      <p:tavLst>
                                        <p:tav tm="0">
                                          <p:val>
                                            <p:fltVal val="0"/>
                                          </p:val>
                                        </p:tav>
                                        <p:tav tm="100000">
                                          <p:val>
                                            <p:strVal val="#ppt_w"/>
                                          </p:val>
                                        </p:tav>
                                      </p:tavLst>
                                    </p:anim>
                                    <p:anim calcmode="lin" valueType="num">
                                      <p:cBhvr>
                                        <p:cTn id="54" dur="500" fill="hold"/>
                                        <p:tgtEl>
                                          <p:spTgt spid="12"/>
                                        </p:tgtEl>
                                        <p:attrNameLst>
                                          <p:attrName>ppt_h</p:attrName>
                                        </p:attrNameLst>
                                      </p:cBhvr>
                                      <p:tavLst>
                                        <p:tav tm="0">
                                          <p:val>
                                            <p:fltVal val="0"/>
                                          </p:val>
                                        </p:tav>
                                        <p:tav tm="100000">
                                          <p:val>
                                            <p:strVal val="#ppt_h"/>
                                          </p:val>
                                        </p:tav>
                                      </p:tavLst>
                                    </p:anim>
                                    <p:animEffect transition="in" filter="fade">
                                      <p:cBhvr>
                                        <p:cTn id="55" dur="500"/>
                                        <p:tgtEl>
                                          <p:spTgt spid="12"/>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3"/>
                                        </p:tgtEl>
                                        <p:attrNameLst>
                                          <p:attrName>style.visibility</p:attrName>
                                        </p:attrNameLst>
                                      </p:cBhvr>
                                      <p:to>
                                        <p:strVal val="visible"/>
                                      </p:to>
                                    </p:set>
                                    <p:anim calcmode="lin" valueType="num">
                                      <p:cBhvr>
                                        <p:cTn id="60" dur="500" fill="hold"/>
                                        <p:tgtEl>
                                          <p:spTgt spid="13"/>
                                        </p:tgtEl>
                                        <p:attrNameLst>
                                          <p:attrName>ppt_w</p:attrName>
                                        </p:attrNameLst>
                                      </p:cBhvr>
                                      <p:tavLst>
                                        <p:tav tm="0">
                                          <p:val>
                                            <p:fltVal val="0"/>
                                          </p:val>
                                        </p:tav>
                                        <p:tav tm="100000">
                                          <p:val>
                                            <p:strVal val="#ppt_w"/>
                                          </p:val>
                                        </p:tav>
                                      </p:tavLst>
                                    </p:anim>
                                    <p:anim calcmode="lin" valueType="num">
                                      <p:cBhvr>
                                        <p:cTn id="61" dur="500" fill="hold"/>
                                        <p:tgtEl>
                                          <p:spTgt spid="13"/>
                                        </p:tgtEl>
                                        <p:attrNameLst>
                                          <p:attrName>ppt_h</p:attrName>
                                        </p:attrNameLst>
                                      </p:cBhvr>
                                      <p:tavLst>
                                        <p:tav tm="0">
                                          <p:val>
                                            <p:fltVal val="0"/>
                                          </p:val>
                                        </p:tav>
                                        <p:tav tm="100000">
                                          <p:val>
                                            <p:strVal val="#ppt_h"/>
                                          </p:val>
                                        </p:tav>
                                      </p:tavLst>
                                    </p:anim>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 calcmode="lin" valueType="num">
                                      <p:cBhvr>
                                        <p:cTn id="67" dur="500" fill="hold"/>
                                        <p:tgtEl>
                                          <p:spTgt spid="14"/>
                                        </p:tgtEl>
                                        <p:attrNameLst>
                                          <p:attrName>ppt_w</p:attrName>
                                        </p:attrNameLst>
                                      </p:cBhvr>
                                      <p:tavLst>
                                        <p:tav tm="0">
                                          <p:val>
                                            <p:fltVal val="0"/>
                                          </p:val>
                                        </p:tav>
                                        <p:tav tm="100000">
                                          <p:val>
                                            <p:strVal val="#ppt_w"/>
                                          </p:val>
                                        </p:tav>
                                      </p:tavLst>
                                    </p:anim>
                                    <p:anim calcmode="lin" valueType="num">
                                      <p:cBhvr>
                                        <p:cTn id="68" dur="500" fill="hold"/>
                                        <p:tgtEl>
                                          <p:spTgt spid="14"/>
                                        </p:tgtEl>
                                        <p:attrNameLst>
                                          <p:attrName>ppt_h</p:attrName>
                                        </p:attrNameLst>
                                      </p:cBhvr>
                                      <p:tavLst>
                                        <p:tav tm="0">
                                          <p:val>
                                            <p:fltVal val="0"/>
                                          </p:val>
                                        </p:tav>
                                        <p:tav tm="100000">
                                          <p:val>
                                            <p:strVal val="#ppt_h"/>
                                          </p:val>
                                        </p:tav>
                                      </p:tavLst>
                                    </p:anim>
                                    <p:animEffect transition="in" filter="fade">
                                      <p:cBhvr>
                                        <p:cTn id="69" dur="500"/>
                                        <p:tgtEl>
                                          <p:spTgt spid="1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15"/>
                                        </p:tgtEl>
                                        <p:attrNameLst>
                                          <p:attrName>style.visibility</p:attrName>
                                        </p:attrNameLst>
                                      </p:cBhvr>
                                      <p:to>
                                        <p:strVal val="visible"/>
                                      </p:to>
                                    </p:set>
                                    <p:anim calcmode="lin" valueType="num">
                                      <p:cBhvr>
                                        <p:cTn id="74" dur="500" fill="hold"/>
                                        <p:tgtEl>
                                          <p:spTgt spid="15"/>
                                        </p:tgtEl>
                                        <p:attrNameLst>
                                          <p:attrName>ppt_w</p:attrName>
                                        </p:attrNameLst>
                                      </p:cBhvr>
                                      <p:tavLst>
                                        <p:tav tm="0">
                                          <p:val>
                                            <p:fltVal val="0"/>
                                          </p:val>
                                        </p:tav>
                                        <p:tav tm="100000">
                                          <p:val>
                                            <p:strVal val="#ppt_w"/>
                                          </p:val>
                                        </p:tav>
                                      </p:tavLst>
                                    </p:anim>
                                    <p:anim calcmode="lin" valueType="num">
                                      <p:cBhvr>
                                        <p:cTn id="75" dur="500" fill="hold"/>
                                        <p:tgtEl>
                                          <p:spTgt spid="15"/>
                                        </p:tgtEl>
                                        <p:attrNameLst>
                                          <p:attrName>ppt_h</p:attrName>
                                        </p:attrNameLst>
                                      </p:cBhvr>
                                      <p:tavLst>
                                        <p:tav tm="0">
                                          <p:val>
                                            <p:fltVal val="0"/>
                                          </p:val>
                                        </p:tav>
                                        <p:tav tm="100000">
                                          <p:val>
                                            <p:strVal val="#ppt_h"/>
                                          </p:val>
                                        </p:tav>
                                      </p:tavLst>
                                    </p:anim>
                                    <p:animEffect transition="in" filter="fade">
                                      <p:cBhvr>
                                        <p:cTn id="76" dur="500"/>
                                        <p:tgtEl>
                                          <p:spTgt spid="15"/>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16"/>
                                        </p:tgtEl>
                                        <p:attrNameLst>
                                          <p:attrName>style.visibility</p:attrName>
                                        </p:attrNameLst>
                                      </p:cBhvr>
                                      <p:to>
                                        <p:strVal val="visible"/>
                                      </p:to>
                                    </p:set>
                                    <p:anim calcmode="lin" valueType="num">
                                      <p:cBhvr>
                                        <p:cTn id="81" dur="500" fill="hold"/>
                                        <p:tgtEl>
                                          <p:spTgt spid="16"/>
                                        </p:tgtEl>
                                        <p:attrNameLst>
                                          <p:attrName>ppt_w</p:attrName>
                                        </p:attrNameLst>
                                      </p:cBhvr>
                                      <p:tavLst>
                                        <p:tav tm="0">
                                          <p:val>
                                            <p:fltVal val="0"/>
                                          </p:val>
                                        </p:tav>
                                        <p:tav tm="100000">
                                          <p:val>
                                            <p:strVal val="#ppt_w"/>
                                          </p:val>
                                        </p:tav>
                                      </p:tavLst>
                                    </p:anim>
                                    <p:anim calcmode="lin" valueType="num">
                                      <p:cBhvr>
                                        <p:cTn id="82" dur="500" fill="hold"/>
                                        <p:tgtEl>
                                          <p:spTgt spid="16"/>
                                        </p:tgtEl>
                                        <p:attrNameLst>
                                          <p:attrName>ppt_h</p:attrName>
                                        </p:attrNameLst>
                                      </p:cBhvr>
                                      <p:tavLst>
                                        <p:tav tm="0">
                                          <p:val>
                                            <p:fltVal val="0"/>
                                          </p:val>
                                        </p:tav>
                                        <p:tav tm="100000">
                                          <p:val>
                                            <p:strVal val="#ppt_h"/>
                                          </p:val>
                                        </p:tav>
                                      </p:tavLst>
                                    </p:anim>
                                    <p:animEffect transition="in" filter="fade">
                                      <p:cBhvr>
                                        <p:cTn id="83" dur="500"/>
                                        <p:tgtEl>
                                          <p:spTgt spid="16"/>
                                        </p:tgtEl>
                                      </p:cBhvr>
                                    </p:animEffect>
                                  </p:childTnLst>
                                </p:cTn>
                              </p:par>
                            </p:childTnLst>
                          </p:cTn>
                        </p:par>
                      </p:childTnLst>
                    </p:cTn>
                  </p:par>
                  <p:par>
                    <p:cTn id="84" fill="hold">
                      <p:stCondLst>
                        <p:cond delay="indefinite"/>
                      </p:stCondLst>
                      <p:childTnLst>
                        <p:par>
                          <p:cTn id="85" fill="hold">
                            <p:stCondLst>
                              <p:cond delay="0"/>
                            </p:stCondLst>
                            <p:childTnLst>
                              <p:par>
                                <p:cTn id="86" presetID="53" presetClass="entr" presetSubtype="16" fill="hold" grpId="0" nodeType="clickEffect">
                                  <p:stCondLst>
                                    <p:cond delay="0"/>
                                  </p:stCondLst>
                                  <p:childTnLst>
                                    <p:set>
                                      <p:cBhvr>
                                        <p:cTn id="87" dur="1" fill="hold">
                                          <p:stCondLst>
                                            <p:cond delay="0"/>
                                          </p:stCondLst>
                                        </p:cTn>
                                        <p:tgtEl>
                                          <p:spTgt spid="17"/>
                                        </p:tgtEl>
                                        <p:attrNameLst>
                                          <p:attrName>style.visibility</p:attrName>
                                        </p:attrNameLst>
                                      </p:cBhvr>
                                      <p:to>
                                        <p:strVal val="visible"/>
                                      </p:to>
                                    </p:set>
                                    <p:anim calcmode="lin" valueType="num">
                                      <p:cBhvr>
                                        <p:cTn id="88" dur="500" fill="hold"/>
                                        <p:tgtEl>
                                          <p:spTgt spid="17"/>
                                        </p:tgtEl>
                                        <p:attrNameLst>
                                          <p:attrName>ppt_w</p:attrName>
                                        </p:attrNameLst>
                                      </p:cBhvr>
                                      <p:tavLst>
                                        <p:tav tm="0">
                                          <p:val>
                                            <p:fltVal val="0"/>
                                          </p:val>
                                        </p:tav>
                                        <p:tav tm="100000">
                                          <p:val>
                                            <p:strVal val="#ppt_w"/>
                                          </p:val>
                                        </p:tav>
                                      </p:tavLst>
                                    </p:anim>
                                    <p:anim calcmode="lin" valueType="num">
                                      <p:cBhvr>
                                        <p:cTn id="89" dur="500" fill="hold"/>
                                        <p:tgtEl>
                                          <p:spTgt spid="17"/>
                                        </p:tgtEl>
                                        <p:attrNameLst>
                                          <p:attrName>ppt_h</p:attrName>
                                        </p:attrNameLst>
                                      </p:cBhvr>
                                      <p:tavLst>
                                        <p:tav tm="0">
                                          <p:val>
                                            <p:fltVal val="0"/>
                                          </p:val>
                                        </p:tav>
                                        <p:tav tm="100000">
                                          <p:val>
                                            <p:strVal val="#ppt_h"/>
                                          </p:val>
                                        </p:tav>
                                      </p:tavLst>
                                    </p:anim>
                                    <p:animEffect transition="in" filter="fade">
                                      <p:cBhvr>
                                        <p:cTn id="90" dur="500"/>
                                        <p:tgtEl>
                                          <p:spTgt spid="17"/>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grpId="0" nodeType="clickEffect">
                                  <p:stCondLst>
                                    <p:cond delay="0"/>
                                  </p:stCondLst>
                                  <p:childTnLst>
                                    <p:set>
                                      <p:cBhvr>
                                        <p:cTn id="94" dur="1" fill="hold">
                                          <p:stCondLst>
                                            <p:cond delay="0"/>
                                          </p:stCondLst>
                                        </p:cTn>
                                        <p:tgtEl>
                                          <p:spTgt spid="18"/>
                                        </p:tgtEl>
                                        <p:attrNameLst>
                                          <p:attrName>style.visibility</p:attrName>
                                        </p:attrNameLst>
                                      </p:cBhvr>
                                      <p:to>
                                        <p:strVal val="visible"/>
                                      </p:to>
                                    </p:set>
                                    <p:anim calcmode="lin" valueType="num">
                                      <p:cBhvr>
                                        <p:cTn id="95" dur="500" fill="hold"/>
                                        <p:tgtEl>
                                          <p:spTgt spid="18"/>
                                        </p:tgtEl>
                                        <p:attrNameLst>
                                          <p:attrName>ppt_w</p:attrName>
                                        </p:attrNameLst>
                                      </p:cBhvr>
                                      <p:tavLst>
                                        <p:tav tm="0">
                                          <p:val>
                                            <p:fltVal val="0"/>
                                          </p:val>
                                        </p:tav>
                                        <p:tav tm="100000">
                                          <p:val>
                                            <p:strVal val="#ppt_w"/>
                                          </p:val>
                                        </p:tav>
                                      </p:tavLst>
                                    </p:anim>
                                    <p:anim calcmode="lin" valueType="num">
                                      <p:cBhvr>
                                        <p:cTn id="96" dur="500" fill="hold"/>
                                        <p:tgtEl>
                                          <p:spTgt spid="18"/>
                                        </p:tgtEl>
                                        <p:attrNameLst>
                                          <p:attrName>ppt_h</p:attrName>
                                        </p:attrNameLst>
                                      </p:cBhvr>
                                      <p:tavLst>
                                        <p:tav tm="0">
                                          <p:val>
                                            <p:fltVal val="0"/>
                                          </p:val>
                                        </p:tav>
                                        <p:tav tm="100000">
                                          <p:val>
                                            <p:strVal val="#ppt_h"/>
                                          </p:val>
                                        </p:tav>
                                      </p:tavLst>
                                    </p:anim>
                                    <p:animEffect transition="in" filter="fade">
                                      <p:cBhvr>
                                        <p:cTn id="97" dur="500"/>
                                        <p:tgtEl>
                                          <p:spTgt spid="18"/>
                                        </p:tgtEl>
                                      </p:cBhvr>
                                    </p:animEffec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grpId="0" nodeType="clickEffect">
                                  <p:stCondLst>
                                    <p:cond delay="0"/>
                                  </p:stCondLst>
                                  <p:childTnLst>
                                    <p:set>
                                      <p:cBhvr>
                                        <p:cTn id="101" dur="1" fill="hold">
                                          <p:stCondLst>
                                            <p:cond delay="0"/>
                                          </p:stCondLst>
                                        </p:cTn>
                                        <p:tgtEl>
                                          <p:spTgt spid="19"/>
                                        </p:tgtEl>
                                        <p:attrNameLst>
                                          <p:attrName>style.visibility</p:attrName>
                                        </p:attrNameLst>
                                      </p:cBhvr>
                                      <p:to>
                                        <p:strVal val="visible"/>
                                      </p:to>
                                    </p:set>
                                    <p:anim calcmode="lin" valueType="num">
                                      <p:cBhvr>
                                        <p:cTn id="102" dur="500" fill="hold"/>
                                        <p:tgtEl>
                                          <p:spTgt spid="19"/>
                                        </p:tgtEl>
                                        <p:attrNameLst>
                                          <p:attrName>ppt_w</p:attrName>
                                        </p:attrNameLst>
                                      </p:cBhvr>
                                      <p:tavLst>
                                        <p:tav tm="0">
                                          <p:val>
                                            <p:fltVal val="0"/>
                                          </p:val>
                                        </p:tav>
                                        <p:tav tm="100000">
                                          <p:val>
                                            <p:strVal val="#ppt_w"/>
                                          </p:val>
                                        </p:tav>
                                      </p:tavLst>
                                    </p:anim>
                                    <p:anim calcmode="lin" valueType="num">
                                      <p:cBhvr>
                                        <p:cTn id="103" dur="500" fill="hold"/>
                                        <p:tgtEl>
                                          <p:spTgt spid="19"/>
                                        </p:tgtEl>
                                        <p:attrNameLst>
                                          <p:attrName>ppt_h</p:attrName>
                                        </p:attrNameLst>
                                      </p:cBhvr>
                                      <p:tavLst>
                                        <p:tav tm="0">
                                          <p:val>
                                            <p:fltVal val="0"/>
                                          </p:val>
                                        </p:tav>
                                        <p:tav tm="100000">
                                          <p:val>
                                            <p:strVal val="#ppt_h"/>
                                          </p:val>
                                        </p:tav>
                                      </p:tavLst>
                                    </p:anim>
                                    <p:animEffect transition="in" filter="fade">
                                      <p:cBhvr>
                                        <p:cTn id="10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00098" grpId="0"/>
      <p:bldP spid="9" grpId="0"/>
      <p:bldP spid="10" grpId="0"/>
      <p:bldP spid="11" grpId="0"/>
      <p:bldP spid="12" grpId="0"/>
      <p:bldP spid="13" grpId="0"/>
      <p:bldP spid="14" grpId="0"/>
      <p:bldP spid="15" grpId="0"/>
      <p:bldP spid="16" grpId="0"/>
      <p:bldP spid="17" grpId="0"/>
      <p:bldP spid="18" grpId="0"/>
      <p:bldP spid="19" grpId="0"/>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7"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B062C6D-A039-5945-8B7C-BCA4D68EEE0F}"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18"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80878FC-CBE4-DA42-B2E8-266F15F68A72}"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19"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5ABD61AB-9223-0A4A-8B9D-3B187DDD88CC}" type="slidenum">
              <a:rPr lang="en-US" sz="900" b="1">
                <a:solidFill>
                  <a:srgbClr val="808080"/>
                </a:solidFill>
                <a:latin typeface="Arial" panose="020B0604020202020204" pitchFamily="34" charset="0"/>
                <a:cs typeface="Arial" panose="020B0604020202020204" pitchFamily="34" charset="0"/>
              </a:rPr>
              <a:pPr defTabSz="814388" eaLnBrk="0" hangingPunct="0"/>
              <a:t>165</a:t>
            </a:fld>
            <a:endParaRPr lang="en-US" sz="900" b="1" dirty="0">
              <a:solidFill>
                <a:srgbClr val="808080"/>
              </a:solidFill>
              <a:latin typeface="Arial" panose="020B0604020202020204" pitchFamily="34" charset="0"/>
              <a:cs typeface="Arial" panose="020B0604020202020204" pitchFamily="34" charset="0"/>
            </a:endParaRPr>
          </a:p>
        </p:txBody>
      </p:sp>
      <p:sp>
        <p:nvSpPr>
          <p:cNvPr id="290820"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r>
              <a:rPr lang="en-US" sz="700" b="1" dirty="0">
                <a:solidFill>
                  <a:srgbClr val="808080"/>
                </a:solidFill>
                <a:latin typeface="Arial" panose="020B0604020202020204" pitchFamily="34" charset="0"/>
                <a:cs typeface="Arial" panose="020B0604020202020204" pitchFamily="34" charset="0"/>
              </a:rPr>
              <a:t>© 2003 Cisco Systems, Inc. All rights reserved.</a:t>
            </a:r>
          </a:p>
        </p:txBody>
      </p:sp>
      <p:sp>
        <p:nvSpPr>
          <p:cNvPr id="290821"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eaLnBrk="0" hangingPunct="0"/>
            <a:endParaRPr lang="en-US" sz="900" b="1" dirty="0">
              <a:solidFill>
                <a:srgbClr val="808080"/>
              </a:solidFill>
              <a:latin typeface="Arial" panose="020B0604020202020204" pitchFamily="34" charset="0"/>
              <a:cs typeface="Arial" panose="020B0604020202020204" pitchFamily="34" charset="0"/>
            </a:endParaRPr>
          </a:p>
          <a:p>
            <a:pPr defTabSz="814388" eaLnBrk="0" hangingPunct="0"/>
            <a:r>
              <a:rPr lang="en-US" sz="900" b="1" dirty="0" err="1">
                <a:solidFill>
                  <a:srgbClr val="808080"/>
                </a:solidFill>
                <a:latin typeface="Arial" panose="020B0604020202020204" pitchFamily="34" charset="0"/>
                <a:cs typeface="Arial" panose="020B0604020202020204" pitchFamily="34" charset="0"/>
              </a:rPr>
              <a:t>Presentation_ID</a:t>
            </a:r>
            <a:endParaRPr lang="en-US" sz="900" b="1" dirty="0">
              <a:solidFill>
                <a:srgbClr val="808080"/>
              </a:solidFill>
              <a:latin typeface="Arial" panose="020B0604020202020204" pitchFamily="34" charset="0"/>
              <a:cs typeface="Arial" panose="020B0604020202020204" pitchFamily="34" charset="0"/>
            </a:endParaRPr>
          </a:p>
        </p:txBody>
      </p:sp>
      <p:pic>
        <p:nvPicPr>
          <p:cNvPr id="290822" name="Picture 1032"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823" name="Rectangle 1031"/>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ar-SA" altLang="zh-CN" sz="4800" dirty="0">
                <a:solidFill>
                  <a:schemeClr val="bg1"/>
                </a:solidFill>
                <a:ea typeface="SimSun" charset="0"/>
                <a:cs typeface="Arial" panose="020B0604020202020204" pitchFamily="34" charset="0"/>
              </a:rPr>
              <a:t>الهجمات ضد الكتاب المقدس</a:t>
            </a:r>
            <a:br>
              <a:rPr lang="ar-JO" altLang="zh-CN" sz="4800" dirty="0">
                <a:solidFill>
                  <a:schemeClr val="bg1"/>
                </a:solidFill>
                <a:ea typeface="SimSun" charset="0"/>
                <a:cs typeface="Arial" panose="020B0604020202020204" pitchFamily="34" charset="0"/>
              </a:rPr>
            </a:br>
            <a:r>
              <a:rPr lang="ar-SA" altLang="zh-CN" sz="4800" dirty="0">
                <a:solidFill>
                  <a:schemeClr val="bg1"/>
                </a:solidFill>
                <a:ea typeface="SimSun" charset="0"/>
                <a:cs typeface="Arial" panose="020B0604020202020204" pitchFamily="34" charset="0"/>
              </a:rPr>
              <a:t> اليوم</a:t>
            </a:r>
            <a:endParaRPr lang="en-US" altLang="zh-CN" dirty="0">
              <a:ea typeface="SimSun" charset="0"/>
              <a:cs typeface="Arial" panose="020B0604020202020204" pitchFamily="34" charset="0"/>
            </a:endParaRPr>
          </a:p>
        </p:txBody>
      </p:sp>
      <p:sp>
        <p:nvSpPr>
          <p:cNvPr id="290824" name="Text Box 1033"/>
          <p:cNvSpPr txBox="1">
            <a:spLocks noChangeArrowheads="1"/>
          </p:cNvSpPr>
          <p:nvPr/>
        </p:nvSpPr>
        <p:spPr bwMode="auto">
          <a:xfrm>
            <a:off x="76200" y="5029200"/>
            <a:ext cx="89916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sz="3200" b="1" dirty="0">
                <a:solidFill>
                  <a:schemeClr val="bg1"/>
                </a:solidFill>
                <a:latin typeface="Arial" panose="020B0604020202020204" pitchFamily="34" charset="0"/>
                <a:cs typeface="Arial" panose="020B0604020202020204" pitchFamily="34" charset="0"/>
              </a:rPr>
              <a:t>ما هو التعليم الذي نسمعه اليوم الذي يسعى</a:t>
            </a:r>
            <a:endParaRPr lang="ar-JO" sz="3200" b="1" dirty="0">
              <a:solidFill>
                <a:schemeClr val="bg1"/>
              </a:solidFill>
              <a:latin typeface="Arial" panose="020B0604020202020204" pitchFamily="34" charset="0"/>
              <a:cs typeface="Arial" panose="020B0604020202020204" pitchFamily="34" charset="0"/>
            </a:endParaRPr>
          </a:p>
          <a:p>
            <a:pPr algn="ctr" eaLnBrk="1" hangingPunct="1"/>
            <a:r>
              <a:rPr lang="ar-SA" sz="3200" b="1" dirty="0">
                <a:solidFill>
                  <a:schemeClr val="bg1"/>
                </a:solidFill>
                <a:latin typeface="Arial" panose="020B0604020202020204" pitchFamily="34" charset="0"/>
                <a:cs typeface="Arial" panose="020B0604020202020204" pitchFamily="34" charset="0"/>
              </a:rPr>
              <a:t> إلى تقويض صحة إيماننا؟</a:t>
            </a:r>
            <a:endParaRPr lang="en-US" sz="3200" b="1" dirty="0">
              <a:solidFill>
                <a:schemeClr val="bg1"/>
              </a:solidFill>
              <a:latin typeface="Arial" panose="020B0604020202020204" pitchFamily="34" charset="0"/>
              <a:cs typeface="Arial" panose="020B0604020202020204" pitchFamily="34" charset="0"/>
            </a:endParaRPr>
          </a:p>
        </p:txBody>
      </p:sp>
      <p:pic>
        <p:nvPicPr>
          <p:cNvPr id="290825" name="Picture 1034"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291" name="Rectangle 1035"/>
          <p:cNvSpPr>
            <a:spLocks noChangeArrowheads="1"/>
          </p:cNvSpPr>
          <p:nvPr/>
        </p:nvSpPr>
        <p:spPr bwMode="auto">
          <a:xfrm>
            <a:off x="8229600" y="76200"/>
            <a:ext cx="98456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 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ransition>
    <p:zoom/>
  </p:transition>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Picture 102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806950" y="0"/>
            <a:ext cx="43370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pic>
      <p:sp>
        <p:nvSpPr>
          <p:cNvPr id="292866" name="Rectangle 1027"/>
          <p:cNvSpPr>
            <a:spLocks noGrp="1" noChangeArrowheads="1"/>
          </p:cNvSpPr>
          <p:nvPr>
            <p:ph type="title"/>
          </p:nvPr>
        </p:nvSpPr>
        <p:spPr>
          <a:xfrm>
            <a:off x="-228600" y="260648"/>
            <a:ext cx="4800600" cy="1066800"/>
          </a:xfrm>
        </p:spPr>
        <p:txBody>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المعرفة</a:t>
            </a:r>
            <a:b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br>
            <a:r>
              <a:rPr kumimoji="0" lang="ar-JO"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rPr>
              <a:t>لمكافحة التعليم الباطل</a:t>
            </a:r>
            <a:endParaRPr kumimoji="0" lang="en-US" sz="4000" u="none" strike="noStrike" kern="1200" cap="none" spc="0" normalizeH="0" baseline="0" noProof="0" dirty="0">
              <a:ln>
                <a:noFill/>
              </a:ln>
              <a:solidFill>
                <a:srgbClr val="FFFFFF"/>
              </a:solidFill>
              <a:effectLst>
                <a:glow rad="127000">
                  <a:srgbClr val="000000"/>
                </a:glow>
              </a:effectLst>
              <a:uLnTx/>
              <a:uFillTx/>
              <a:ea typeface="ＭＳ Ｐゴシック" charset="0"/>
              <a:cs typeface="Arial" panose="020B0604020202020204" pitchFamily="34" charset="0"/>
            </a:endParaRPr>
          </a:p>
        </p:txBody>
      </p:sp>
      <p:pic>
        <p:nvPicPr>
          <p:cNvPr id="231428" name="Picture 1028"/>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2214" t="1552" r="2072" b="3631"/>
          <a:stretch/>
        </p:blipFill>
        <p:spPr bwMode="auto">
          <a:xfrm>
            <a:off x="0" y="-171400"/>
            <a:ext cx="4806950" cy="73033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231426"/>
                                        </p:tgtEl>
                                        <p:attrNameLst>
                                          <p:attrName>style.visibility</p:attrName>
                                        </p:attrNameLst>
                                      </p:cBhvr>
                                      <p:to>
                                        <p:strVal val="visible"/>
                                      </p:to>
                                    </p:set>
                                    <p:animEffect transition="in" filter="fade">
                                      <p:cBhvr>
                                        <p:cTn id="7" dur="2000"/>
                                        <p:tgtEl>
                                          <p:spTgt spid="231426"/>
                                        </p:tgtEl>
                                      </p:cBhvr>
                                    </p:animEffect>
                                    <p:anim calcmode="lin" valueType="num">
                                      <p:cBhvr>
                                        <p:cTn id="8" dur="2000" fill="hold"/>
                                        <p:tgtEl>
                                          <p:spTgt spid="231426"/>
                                        </p:tgtEl>
                                        <p:attrNameLst>
                                          <p:attrName>ppt_x</p:attrName>
                                        </p:attrNameLst>
                                      </p:cBhvr>
                                      <p:tavLst>
                                        <p:tav tm="0">
                                          <p:val>
                                            <p:strVal val="#ppt_x"/>
                                          </p:val>
                                        </p:tav>
                                        <p:tav tm="100000">
                                          <p:val>
                                            <p:strVal val="#ppt_x"/>
                                          </p:val>
                                        </p:tav>
                                      </p:tavLst>
                                    </p:anim>
                                    <p:anim calcmode="lin" valueType="num">
                                      <p:cBhvr>
                                        <p:cTn id="9" dur="2000" fill="hold"/>
                                        <p:tgtEl>
                                          <p:spTgt spid="23142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2000"/>
                            </p:stCondLst>
                            <p:childTnLst>
                              <p:par>
                                <p:cTn id="11" presetID="42" presetClass="entr" presetSubtype="0" fill="hold" nodeType="afterEffect">
                                  <p:stCondLst>
                                    <p:cond delay="0"/>
                                  </p:stCondLst>
                                  <p:childTnLst>
                                    <p:set>
                                      <p:cBhvr>
                                        <p:cTn id="12" dur="1" fill="hold">
                                          <p:stCondLst>
                                            <p:cond delay="0"/>
                                          </p:stCondLst>
                                        </p:cTn>
                                        <p:tgtEl>
                                          <p:spTgt spid="231428"/>
                                        </p:tgtEl>
                                        <p:attrNameLst>
                                          <p:attrName>style.visibility</p:attrName>
                                        </p:attrNameLst>
                                      </p:cBhvr>
                                      <p:to>
                                        <p:strVal val="visible"/>
                                      </p:to>
                                    </p:set>
                                    <p:animEffect transition="in" filter="fade">
                                      <p:cBhvr>
                                        <p:cTn id="13" dur="2000"/>
                                        <p:tgtEl>
                                          <p:spTgt spid="231428"/>
                                        </p:tgtEl>
                                      </p:cBhvr>
                                    </p:animEffect>
                                    <p:anim calcmode="lin" valueType="num">
                                      <p:cBhvr>
                                        <p:cTn id="14" dur="2000" fill="hold"/>
                                        <p:tgtEl>
                                          <p:spTgt spid="231428"/>
                                        </p:tgtEl>
                                        <p:attrNameLst>
                                          <p:attrName>ppt_x</p:attrName>
                                        </p:attrNameLst>
                                      </p:cBhvr>
                                      <p:tavLst>
                                        <p:tav tm="0">
                                          <p:val>
                                            <p:strVal val="#ppt_x"/>
                                          </p:val>
                                        </p:tav>
                                        <p:tav tm="100000">
                                          <p:val>
                                            <p:strVal val="#ppt_x"/>
                                          </p:val>
                                        </p:tav>
                                      </p:tavLst>
                                    </p:anim>
                                    <p:anim calcmode="lin" valueType="num">
                                      <p:cBhvr>
                                        <p:cTn id="15" dur="2000" fill="hold"/>
                                        <p:tgtEl>
                                          <p:spTgt spid="2314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Date Placeholder 3"/>
          <p:cNvSpPr>
            <a:spLocks noGrp="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sp>
        <p:nvSpPr>
          <p:cNvPr id="235522" name="Rectangle 2"/>
          <p:cNvSpPr>
            <a:spLocks noGrp="1" noChangeArrowheads="1"/>
          </p:cNvSpPr>
          <p:nvPr>
            <p:ph type="title"/>
          </p:nvPr>
        </p:nvSpPr>
        <p:spPr>
          <a:xfrm>
            <a:off x="0" y="304800"/>
            <a:ext cx="7696200" cy="1447800"/>
          </a:xfrm>
          <a:effectLst>
            <a:outerShdw blurRad="50800" dist="35921" dir="2700000" algn="ctr" rotWithShape="0">
              <a:schemeClr val="bg1">
                <a:alpha val="74998"/>
              </a:schemeClr>
            </a:outerShdw>
          </a:effectLst>
        </p:spPr>
        <p:txBody>
          <a:bodyPr/>
          <a:lstStyle/>
          <a:p>
            <a:pPr algn="r" eaLnBrk="1" hangingPunct="1">
              <a:defRPr/>
            </a:pPr>
            <a:r>
              <a:rPr lang="ar-JO" sz="5400" b="1" dirty="0">
                <a:solidFill>
                  <a:schemeClr val="tx1"/>
                </a:solidFill>
                <a:ea typeface="ＭＳ Ｐゴシック" charset="0"/>
              </a:rPr>
              <a:t>الضحك طول الطريق إلى البنك ...</a:t>
            </a:r>
            <a:endParaRPr lang="en-US" sz="5400" b="1" dirty="0">
              <a:solidFill>
                <a:schemeClr val="tx1"/>
              </a:solidFill>
              <a:ea typeface="ＭＳ Ｐゴシック" charset="0"/>
            </a:endParaRPr>
          </a:p>
        </p:txBody>
      </p:sp>
      <p:sp>
        <p:nvSpPr>
          <p:cNvPr id="235523" name="Rectangle 3"/>
          <p:cNvSpPr>
            <a:spLocks noGrp="1" noChangeArrowheads="1"/>
          </p:cNvSpPr>
          <p:nvPr>
            <p:ph type="body" idx="1"/>
          </p:nvPr>
        </p:nvSpPr>
        <p:spPr>
          <a:xfrm>
            <a:off x="3581400" y="2819400"/>
            <a:ext cx="3962400" cy="3581400"/>
          </a:xfrm>
          <a:effectLst>
            <a:outerShdw blurRad="50800" dist="35921" dir="2700000" algn="ctr" rotWithShape="0">
              <a:schemeClr val="bg1">
                <a:alpha val="74998"/>
              </a:schemeClr>
            </a:outerShdw>
          </a:effectLst>
        </p:spPr>
        <p:txBody>
          <a:bodyPr/>
          <a:lstStyle/>
          <a:p>
            <a:pPr algn="r" rtl="1" eaLnBrk="1" hangingPunct="1">
              <a:lnSpc>
                <a:spcPct val="90000"/>
              </a:lnSpc>
              <a:buFont typeface="Wingdings" pitchFamily="26" charset="2"/>
              <a:buChar char=""/>
              <a:defRPr/>
            </a:pPr>
            <a:r>
              <a:rPr lang="ar-JO" sz="3600" dirty="0"/>
              <a:t>260 مليون دولار (بعد بيع 12 مليون نسخة)</a:t>
            </a:r>
            <a:endParaRPr lang="en-US" sz="3600" dirty="0"/>
          </a:p>
          <a:p>
            <a:pPr eaLnBrk="1" hangingPunct="1">
              <a:lnSpc>
                <a:spcPct val="90000"/>
              </a:lnSpc>
              <a:buFont typeface="Wingdings" pitchFamily="26" charset="2"/>
              <a:buChar char=""/>
              <a:defRPr/>
            </a:pPr>
            <a:endParaRPr lang="en-US" sz="3600" dirty="0"/>
          </a:p>
          <a:p>
            <a:pPr algn="r" rtl="1" eaLnBrk="1" hangingPunct="1">
              <a:lnSpc>
                <a:spcPct val="90000"/>
              </a:lnSpc>
              <a:buFont typeface="Wingdings" pitchFamily="26" charset="2"/>
              <a:buChar char=""/>
              <a:defRPr/>
            </a:pPr>
            <a:r>
              <a:rPr lang="ar-JO" sz="3600" dirty="0"/>
              <a:t>تم بيع 40كليون نسخة (5 تشرين ثاني)</a:t>
            </a:r>
            <a:endParaRPr lang="en-US" sz="3600" dirty="0"/>
          </a:p>
        </p:txBody>
      </p:sp>
      <p:pic>
        <p:nvPicPr>
          <p:cNvPr id="29491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828800"/>
            <a:ext cx="3244850" cy="502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35522"/>
                                        </p:tgtEl>
                                        <p:attrNameLst>
                                          <p:attrName>style.visibility</p:attrName>
                                        </p:attrNameLst>
                                      </p:cBhvr>
                                      <p:to>
                                        <p:strVal val="visible"/>
                                      </p:to>
                                    </p:set>
                                    <p:animEffect transition="in" filter="wipe(down)">
                                      <p:cBhvr>
                                        <p:cTn id="7" dur="1000"/>
                                        <p:tgtEl>
                                          <p:spTgt spid="23552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35523">
                                            <p:txEl>
                                              <p:pRg st="0" end="0"/>
                                            </p:txEl>
                                          </p:spTgt>
                                        </p:tgtEl>
                                        <p:attrNameLst>
                                          <p:attrName>style.visibility</p:attrName>
                                        </p:attrNameLst>
                                      </p:cBhvr>
                                      <p:to>
                                        <p:strVal val="visible"/>
                                      </p:to>
                                    </p:set>
                                    <p:animEffect transition="in" filter="wipe(down)">
                                      <p:cBhvr>
                                        <p:cTn id="11" dur="1000"/>
                                        <p:tgtEl>
                                          <p:spTgt spid="235523">
                                            <p:txEl>
                                              <p:pRg st="0" end="0"/>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235523">
                                            <p:txEl>
                                              <p:pRg st="2" end="2"/>
                                            </p:txEl>
                                          </p:spTgt>
                                        </p:tgtEl>
                                        <p:attrNameLst>
                                          <p:attrName>style.visibility</p:attrName>
                                        </p:attrNameLst>
                                      </p:cBhvr>
                                      <p:to>
                                        <p:strVal val="visible"/>
                                      </p:to>
                                    </p:set>
                                    <p:animEffect transition="in" filter="wipe(down)">
                                      <p:cBhvr>
                                        <p:cTn id="15" dur="1000"/>
                                        <p:tgtEl>
                                          <p:spTgt spid="23552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22" grpId="0"/>
      <p:bldP spid="235523" grpId="0" uiExpand="1" build="p"/>
    </p:bldLst>
  </p:timing>
</p:sld>
</file>

<file path=ppt/slides/slide16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96962" name="Rectangle 1026"/>
          <p:cNvSpPr>
            <a:spLocks noGrp="1" noChangeArrowheads="1"/>
          </p:cNvSpPr>
          <p:nvPr>
            <p:ph type="title"/>
          </p:nvPr>
        </p:nvSpPr>
        <p:spPr>
          <a:xfrm>
            <a:off x="5486400" y="0"/>
            <a:ext cx="3657600" cy="1371600"/>
          </a:xfrm>
        </p:spPr>
        <p:txBody>
          <a:bodyPr/>
          <a:lstStyle/>
          <a:p>
            <a:pPr eaLnBrk="1" hangingPunct="1"/>
            <a:r>
              <a:rPr lang="ar-JO" sz="3600" dirty="0">
                <a:solidFill>
                  <a:schemeClr val="bg1"/>
                </a:solidFill>
                <a:ea typeface="Osaka" charset="0"/>
                <a:cs typeface="Arial" panose="020B0604020202020204" pitchFamily="34" charset="0"/>
              </a:rPr>
              <a:t>44 لغة</a:t>
            </a:r>
            <a:endParaRPr lang="en-US" sz="3600" dirty="0">
              <a:ea typeface="Osaka" charset="0"/>
              <a:cs typeface="Arial" panose="020B0604020202020204" pitchFamily="34" charset="0"/>
            </a:endParaRPr>
          </a:p>
        </p:txBody>
      </p:sp>
      <p:pic>
        <p:nvPicPr>
          <p:cNvPr id="237571" name="Picture 102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1143000"/>
            <a:ext cx="3835400" cy="571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2" name="Picture 1028"/>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768975" y="1600200"/>
            <a:ext cx="33750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3" name="Picture 1029"/>
          <p:cNvPicPr>
            <a:picLocks noGrp="1" noChangeAspect="1" noChangeArrowheads="1"/>
          </p:cNvPicPr>
          <p:nvPr>
            <p:ph idx="1"/>
          </p:nvPr>
        </p:nvPicPr>
        <p:blipFill>
          <a:blip r:embed="rId6" cstate="screen">
            <a:extLst>
              <a:ext uri="{28A0092B-C50C-407E-A947-70E740481C1C}">
                <a14:useLocalDpi xmlns:a14="http://schemas.microsoft.com/office/drawing/2010/main"/>
              </a:ext>
            </a:extLst>
          </a:blip>
          <a:srcRect/>
          <a:stretch>
            <a:fillRect/>
          </a:stretch>
        </p:blipFill>
        <p:spPr>
          <a:xfrm>
            <a:off x="2514600" y="0"/>
            <a:ext cx="2636838" cy="4038600"/>
          </a:xfrm>
        </p:spPr>
      </p:pic>
      <p:pic>
        <p:nvPicPr>
          <p:cNvPr id="237574" name="Picture 1030"/>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048000" y="3048000"/>
            <a:ext cx="30353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37575" name="Picture 1031"/>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876800" y="990600"/>
            <a:ext cx="21336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overrideClrMapping bg1="lt1" tx1="dk1" bg2="lt2" tx2="dk2" accent1="accent1" accent2="accent2" accent3="accent3" accent4="accent4" accent5="accent5" accent6="accent6" hlink="hlink" folHlink="folHlink"/>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37573"/>
                                        </p:tgtEl>
                                        <p:attrNameLst>
                                          <p:attrName>style.visibility</p:attrName>
                                        </p:attrNameLst>
                                      </p:cBhvr>
                                      <p:to>
                                        <p:strVal val="visible"/>
                                      </p:to>
                                    </p:set>
                                    <p:anim calcmode="lin" valueType="num">
                                      <p:cBhvr>
                                        <p:cTn id="7" dur="1000" fill="hold"/>
                                        <p:tgtEl>
                                          <p:spTgt spid="237573"/>
                                        </p:tgtEl>
                                        <p:attrNameLst>
                                          <p:attrName>ppt_w</p:attrName>
                                        </p:attrNameLst>
                                      </p:cBhvr>
                                      <p:tavLst>
                                        <p:tav tm="0">
                                          <p:val>
                                            <p:fltVal val="0"/>
                                          </p:val>
                                        </p:tav>
                                        <p:tav tm="100000">
                                          <p:val>
                                            <p:strVal val="#ppt_w"/>
                                          </p:val>
                                        </p:tav>
                                      </p:tavLst>
                                    </p:anim>
                                    <p:anim calcmode="lin" valueType="num">
                                      <p:cBhvr>
                                        <p:cTn id="8" dur="1000" fill="hold"/>
                                        <p:tgtEl>
                                          <p:spTgt spid="237573"/>
                                        </p:tgtEl>
                                        <p:attrNameLst>
                                          <p:attrName>ppt_h</p:attrName>
                                        </p:attrNameLst>
                                      </p:cBhvr>
                                      <p:tavLst>
                                        <p:tav tm="0">
                                          <p:val>
                                            <p:fltVal val="0"/>
                                          </p:val>
                                        </p:tav>
                                        <p:tav tm="100000">
                                          <p:val>
                                            <p:strVal val="#ppt_h"/>
                                          </p:val>
                                        </p:tav>
                                      </p:tavLst>
                                    </p:anim>
                                    <p:anim calcmode="lin" valueType="num">
                                      <p:cBhvr>
                                        <p:cTn id="9" dur="1000" fill="hold"/>
                                        <p:tgtEl>
                                          <p:spTgt spid="237573"/>
                                        </p:tgtEl>
                                        <p:attrNameLst>
                                          <p:attrName>style.rotation</p:attrName>
                                        </p:attrNameLst>
                                      </p:cBhvr>
                                      <p:tavLst>
                                        <p:tav tm="0">
                                          <p:val>
                                            <p:fltVal val="90"/>
                                          </p:val>
                                        </p:tav>
                                        <p:tav tm="100000">
                                          <p:val>
                                            <p:fltVal val="0"/>
                                          </p:val>
                                        </p:tav>
                                      </p:tavLst>
                                    </p:anim>
                                    <p:animEffect transition="in" filter="fade">
                                      <p:cBhvr>
                                        <p:cTn id="10" dur="1000"/>
                                        <p:tgtEl>
                                          <p:spTgt spid="237573"/>
                                        </p:tgtEl>
                                      </p:cBhvr>
                                    </p:animEffect>
                                  </p:childTnLst>
                                </p:cTn>
                              </p:par>
                            </p:childTnLst>
                          </p:cTn>
                        </p:par>
                        <p:par>
                          <p:cTn id="11" fill="hold" nodeType="afterGroup">
                            <p:stCondLst>
                              <p:cond delay="1000"/>
                            </p:stCondLst>
                            <p:childTnLst>
                              <p:par>
                                <p:cTn id="12" presetID="31" presetClass="entr" presetSubtype="0" fill="hold" nodeType="afterEffect">
                                  <p:stCondLst>
                                    <p:cond delay="0"/>
                                  </p:stCondLst>
                                  <p:iterate type="lt">
                                    <p:tmPct val="5000"/>
                                  </p:iterate>
                                  <p:childTnLst>
                                    <p:set>
                                      <p:cBhvr>
                                        <p:cTn id="13" dur="1" fill="hold">
                                          <p:stCondLst>
                                            <p:cond delay="0"/>
                                          </p:stCondLst>
                                        </p:cTn>
                                        <p:tgtEl>
                                          <p:spTgt spid="237575"/>
                                        </p:tgtEl>
                                        <p:attrNameLst>
                                          <p:attrName>style.visibility</p:attrName>
                                        </p:attrNameLst>
                                      </p:cBhvr>
                                      <p:to>
                                        <p:strVal val="visible"/>
                                      </p:to>
                                    </p:set>
                                    <p:anim calcmode="lin" valueType="num">
                                      <p:cBhvr>
                                        <p:cTn id="14" dur="1000" fill="hold"/>
                                        <p:tgtEl>
                                          <p:spTgt spid="237575"/>
                                        </p:tgtEl>
                                        <p:attrNameLst>
                                          <p:attrName>ppt_w</p:attrName>
                                        </p:attrNameLst>
                                      </p:cBhvr>
                                      <p:tavLst>
                                        <p:tav tm="0">
                                          <p:val>
                                            <p:fltVal val="0"/>
                                          </p:val>
                                        </p:tav>
                                        <p:tav tm="100000">
                                          <p:val>
                                            <p:strVal val="#ppt_w"/>
                                          </p:val>
                                        </p:tav>
                                      </p:tavLst>
                                    </p:anim>
                                    <p:anim calcmode="lin" valueType="num">
                                      <p:cBhvr>
                                        <p:cTn id="15" dur="1000" fill="hold"/>
                                        <p:tgtEl>
                                          <p:spTgt spid="237575"/>
                                        </p:tgtEl>
                                        <p:attrNameLst>
                                          <p:attrName>ppt_h</p:attrName>
                                        </p:attrNameLst>
                                      </p:cBhvr>
                                      <p:tavLst>
                                        <p:tav tm="0">
                                          <p:val>
                                            <p:fltVal val="0"/>
                                          </p:val>
                                        </p:tav>
                                        <p:tav tm="100000">
                                          <p:val>
                                            <p:strVal val="#ppt_h"/>
                                          </p:val>
                                        </p:tav>
                                      </p:tavLst>
                                    </p:anim>
                                    <p:anim calcmode="lin" valueType="num">
                                      <p:cBhvr>
                                        <p:cTn id="16" dur="1000" fill="hold"/>
                                        <p:tgtEl>
                                          <p:spTgt spid="237575"/>
                                        </p:tgtEl>
                                        <p:attrNameLst>
                                          <p:attrName>style.rotation</p:attrName>
                                        </p:attrNameLst>
                                      </p:cBhvr>
                                      <p:tavLst>
                                        <p:tav tm="0">
                                          <p:val>
                                            <p:fltVal val="90"/>
                                          </p:val>
                                        </p:tav>
                                        <p:tav tm="100000">
                                          <p:val>
                                            <p:fltVal val="0"/>
                                          </p:val>
                                        </p:tav>
                                      </p:tavLst>
                                    </p:anim>
                                    <p:animEffect transition="in" filter="fade">
                                      <p:cBhvr>
                                        <p:cTn id="17" dur="1000"/>
                                        <p:tgtEl>
                                          <p:spTgt spid="237575"/>
                                        </p:tgtEl>
                                      </p:cBhvr>
                                    </p:animEffect>
                                  </p:childTnLst>
                                </p:cTn>
                              </p:par>
                            </p:childTnLst>
                          </p:cTn>
                        </p:par>
                        <p:par>
                          <p:cTn id="18" fill="hold" nodeType="afterGroup">
                            <p:stCondLst>
                              <p:cond delay="2000"/>
                            </p:stCondLst>
                            <p:childTnLst>
                              <p:par>
                                <p:cTn id="19" presetID="31" presetClass="entr" presetSubtype="0" fill="hold" nodeType="afterEffect">
                                  <p:stCondLst>
                                    <p:cond delay="0"/>
                                  </p:stCondLst>
                                  <p:iterate type="lt">
                                    <p:tmPct val="5000"/>
                                  </p:iterate>
                                  <p:childTnLst>
                                    <p:set>
                                      <p:cBhvr>
                                        <p:cTn id="20" dur="1" fill="hold">
                                          <p:stCondLst>
                                            <p:cond delay="0"/>
                                          </p:stCondLst>
                                        </p:cTn>
                                        <p:tgtEl>
                                          <p:spTgt spid="237571"/>
                                        </p:tgtEl>
                                        <p:attrNameLst>
                                          <p:attrName>style.visibility</p:attrName>
                                        </p:attrNameLst>
                                      </p:cBhvr>
                                      <p:to>
                                        <p:strVal val="visible"/>
                                      </p:to>
                                    </p:set>
                                    <p:anim calcmode="lin" valueType="num">
                                      <p:cBhvr>
                                        <p:cTn id="21" dur="1000" fill="hold"/>
                                        <p:tgtEl>
                                          <p:spTgt spid="237571"/>
                                        </p:tgtEl>
                                        <p:attrNameLst>
                                          <p:attrName>ppt_w</p:attrName>
                                        </p:attrNameLst>
                                      </p:cBhvr>
                                      <p:tavLst>
                                        <p:tav tm="0">
                                          <p:val>
                                            <p:fltVal val="0"/>
                                          </p:val>
                                        </p:tav>
                                        <p:tav tm="100000">
                                          <p:val>
                                            <p:strVal val="#ppt_w"/>
                                          </p:val>
                                        </p:tav>
                                      </p:tavLst>
                                    </p:anim>
                                    <p:anim calcmode="lin" valueType="num">
                                      <p:cBhvr>
                                        <p:cTn id="22" dur="1000" fill="hold"/>
                                        <p:tgtEl>
                                          <p:spTgt spid="237571"/>
                                        </p:tgtEl>
                                        <p:attrNameLst>
                                          <p:attrName>ppt_h</p:attrName>
                                        </p:attrNameLst>
                                      </p:cBhvr>
                                      <p:tavLst>
                                        <p:tav tm="0">
                                          <p:val>
                                            <p:fltVal val="0"/>
                                          </p:val>
                                        </p:tav>
                                        <p:tav tm="100000">
                                          <p:val>
                                            <p:strVal val="#ppt_h"/>
                                          </p:val>
                                        </p:tav>
                                      </p:tavLst>
                                    </p:anim>
                                    <p:anim calcmode="lin" valueType="num">
                                      <p:cBhvr>
                                        <p:cTn id="23" dur="1000" fill="hold"/>
                                        <p:tgtEl>
                                          <p:spTgt spid="237571"/>
                                        </p:tgtEl>
                                        <p:attrNameLst>
                                          <p:attrName>style.rotation</p:attrName>
                                        </p:attrNameLst>
                                      </p:cBhvr>
                                      <p:tavLst>
                                        <p:tav tm="0">
                                          <p:val>
                                            <p:fltVal val="90"/>
                                          </p:val>
                                        </p:tav>
                                        <p:tav tm="100000">
                                          <p:val>
                                            <p:fltVal val="0"/>
                                          </p:val>
                                        </p:tav>
                                      </p:tavLst>
                                    </p:anim>
                                    <p:animEffect transition="in" filter="fade">
                                      <p:cBhvr>
                                        <p:cTn id="24" dur="1000"/>
                                        <p:tgtEl>
                                          <p:spTgt spid="237571"/>
                                        </p:tgtEl>
                                      </p:cBhvr>
                                    </p:animEffect>
                                  </p:childTnLst>
                                </p:cTn>
                              </p:par>
                            </p:childTnLst>
                          </p:cTn>
                        </p:par>
                        <p:par>
                          <p:cTn id="25" fill="hold" nodeType="afterGroup">
                            <p:stCondLst>
                              <p:cond delay="3000"/>
                            </p:stCondLst>
                            <p:childTnLst>
                              <p:par>
                                <p:cTn id="26" presetID="31" presetClass="entr" presetSubtype="0" fill="hold" nodeType="afterEffect">
                                  <p:stCondLst>
                                    <p:cond delay="0"/>
                                  </p:stCondLst>
                                  <p:iterate type="lt">
                                    <p:tmPct val="5000"/>
                                  </p:iterate>
                                  <p:childTnLst>
                                    <p:set>
                                      <p:cBhvr>
                                        <p:cTn id="27" dur="1" fill="hold">
                                          <p:stCondLst>
                                            <p:cond delay="0"/>
                                          </p:stCondLst>
                                        </p:cTn>
                                        <p:tgtEl>
                                          <p:spTgt spid="237572"/>
                                        </p:tgtEl>
                                        <p:attrNameLst>
                                          <p:attrName>style.visibility</p:attrName>
                                        </p:attrNameLst>
                                      </p:cBhvr>
                                      <p:to>
                                        <p:strVal val="visible"/>
                                      </p:to>
                                    </p:set>
                                    <p:anim calcmode="lin" valueType="num">
                                      <p:cBhvr>
                                        <p:cTn id="28" dur="1000" fill="hold"/>
                                        <p:tgtEl>
                                          <p:spTgt spid="237572"/>
                                        </p:tgtEl>
                                        <p:attrNameLst>
                                          <p:attrName>ppt_w</p:attrName>
                                        </p:attrNameLst>
                                      </p:cBhvr>
                                      <p:tavLst>
                                        <p:tav tm="0">
                                          <p:val>
                                            <p:fltVal val="0"/>
                                          </p:val>
                                        </p:tav>
                                        <p:tav tm="100000">
                                          <p:val>
                                            <p:strVal val="#ppt_w"/>
                                          </p:val>
                                        </p:tav>
                                      </p:tavLst>
                                    </p:anim>
                                    <p:anim calcmode="lin" valueType="num">
                                      <p:cBhvr>
                                        <p:cTn id="29" dur="1000" fill="hold"/>
                                        <p:tgtEl>
                                          <p:spTgt spid="237572"/>
                                        </p:tgtEl>
                                        <p:attrNameLst>
                                          <p:attrName>ppt_h</p:attrName>
                                        </p:attrNameLst>
                                      </p:cBhvr>
                                      <p:tavLst>
                                        <p:tav tm="0">
                                          <p:val>
                                            <p:fltVal val="0"/>
                                          </p:val>
                                        </p:tav>
                                        <p:tav tm="100000">
                                          <p:val>
                                            <p:strVal val="#ppt_h"/>
                                          </p:val>
                                        </p:tav>
                                      </p:tavLst>
                                    </p:anim>
                                    <p:anim calcmode="lin" valueType="num">
                                      <p:cBhvr>
                                        <p:cTn id="30" dur="1000" fill="hold"/>
                                        <p:tgtEl>
                                          <p:spTgt spid="237572"/>
                                        </p:tgtEl>
                                        <p:attrNameLst>
                                          <p:attrName>style.rotation</p:attrName>
                                        </p:attrNameLst>
                                      </p:cBhvr>
                                      <p:tavLst>
                                        <p:tav tm="0">
                                          <p:val>
                                            <p:fltVal val="90"/>
                                          </p:val>
                                        </p:tav>
                                        <p:tav tm="100000">
                                          <p:val>
                                            <p:fltVal val="0"/>
                                          </p:val>
                                        </p:tav>
                                      </p:tavLst>
                                    </p:anim>
                                    <p:animEffect transition="in" filter="fade">
                                      <p:cBhvr>
                                        <p:cTn id="31" dur="1000"/>
                                        <p:tgtEl>
                                          <p:spTgt spid="237572"/>
                                        </p:tgtEl>
                                      </p:cBhvr>
                                    </p:animEffect>
                                  </p:childTnLst>
                                </p:cTn>
                              </p:par>
                            </p:childTnLst>
                          </p:cTn>
                        </p:par>
                        <p:par>
                          <p:cTn id="32" fill="hold" nodeType="afterGroup">
                            <p:stCondLst>
                              <p:cond delay="4000"/>
                            </p:stCondLst>
                            <p:childTnLst>
                              <p:par>
                                <p:cTn id="33" presetID="31" presetClass="entr" presetSubtype="0" fill="hold" nodeType="afterEffect">
                                  <p:stCondLst>
                                    <p:cond delay="0"/>
                                  </p:stCondLst>
                                  <p:iterate type="lt">
                                    <p:tmPct val="5000"/>
                                  </p:iterate>
                                  <p:childTnLst>
                                    <p:set>
                                      <p:cBhvr>
                                        <p:cTn id="34" dur="1" fill="hold">
                                          <p:stCondLst>
                                            <p:cond delay="0"/>
                                          </p:stCondLst>
                                        </p:cTn>
                                        <p:tgtEl>
                                          <p:spTgt spid="237574"/>
                                        </p:tgtEl>
                                        <p:attrNameLst>
                                          <p:attrName>style.visibility</p:attrName>
                                        </p:attrNameLst>
                                      </p:cBhvr>
                                      <p:to>
                                        <p:strVal val="visible"/>
                                      </p:to>
                                    </p:set>
                                    <p:anim calcmode="lin" valueType="num">
                                      <p:cBhvr>
                                        <p:cTn id="35" dur="1000" fill="hold"/>
                                        <p:tgtEl>
                                          <p:spTgt spid="237574"/>
                                        </p:tgtEl>
                                        <p:attrNameLst>
                                          <p:attrName>ppt_w</p:attrName>
                                        </p:attrNameLst>
                                      </p:cBhvr>
                                      <p:tavLst>
                                        <p:tav tm="0">
                                          <p:val>
                                            <p:fltVal val="0"/>
                                          </p:val>
                                        </p:tav>
                                        <p:tav tm="100000">
                                          <p:val>
                                            <p:strVal val="#ppt_w"/>
                                          </p:val>
                                        </p:tav>
                                      </p:tavLst>
                                    </p:anim>
                                    <p:anim calcmode="lin" valueType="num">
                                      <p:cBhvr>
                                        <p:cTn id="36" dur="1000" fill="hold"/>
                                        <p:tgtEl>
                                          <p:spTgt spid="237574"/>
                                        </p:tgtEl>
                                        <p:attrNameLst>
                                          <p:attrName>ppt_h</p:attrName>
                                        </p:attrNameLst>
                                      </p:cBhvr>
                                      <p:tavLst>
                                        <p:tav tm="0">
                                          <p:val>
                                            <p:fltVal val="0"/>
                                          </p:val>
                                        </p:tav>
                                        <p:tav tm="100000">
                                          <p:val>
                                            <p:strVal val="#ppt_h"/>
                                          </p:val>
                                        </p:tav>
                                      </p:tavLst>
                                    </p:anim>
                                    <p:anim calcmode="lin" valueType="num">
                                      <p:cBhvr>
                                        <p:cTn id="37" dur="1000" fill="hold"/>
                                        <p:tgtEl>
                                          <p:spTgt spid="237574"/>
                                        </p:tgtEl>
                                        <p:attrNameLst>
                                          <p:attrName>style.rotation</p:attrName>
                                        </p:attrNameLst>
                                      </p:cBhvr>
                                      <p:tavLst>
                                        <p:tav tm="0">
                                          <p:val>
                                            <p:fltVal val="90"/>
                                          </p:val>
                                        </p:tav>
                                        <p:tav tm="100000">
                                          <p:val>
                                            <p:fltVal val="0"/>
                                          </p:val>
                                        </p:tav>
                                      </p:tavLst>
                                    </p:anim>
                                    <p:animEffect transition="in" filter="fade">
                                      <p:cBhvr>
                                        <p:cTn id="38" dur="1000"/>
                                        <p:tgtEl>
                                          <p:spTgt spid="2375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0" y="404664"/>
            <a:ext cx="9144000" cy="1143000"/>
          </a:xfrm>
          <a:noFill/>
          <a:ln>
            <a:noFill/>
          </a:ln>
          <a:effectLst/>
        </p:spPr>
        <p:txBody>
          <a:bodyPr vert="horz" wrap="square" lIns="91440" tIns="45720" rIns="91440" bIns="45720" numCol="1" anchor="ctr" anchorCtr="0" compatLnSpc="1">
            <a:prstTxWarp prst="textNoShape">
              <a:avLst/>
            </a:prstTxWarp>
          </a:bodyPr>
          <a:lstStyle/>
          <a:p>
            <a:pPr eaLnBrk="1" hangingPunct="1">
              <a:spcBef>
                <a:spcPct val="20000"/>
              </a:spcBef>
            </a:pPr>
            <a:r>
              <a:rPr lang="ar-JO" sz="6000" dirty="0">
                <a:solidFill>
                  <a:schemeClr val="bg1"/>
                </a:solidFill>
                <a:effectLst>
                  <a:glow rad="228600">
                    <a:schemeClr val="accent4">
                      <a:satMod val="175000"/>
                      <a:alpha val="78000"/>
                    </a:schemeClr>
                  </a:glow>
                </a:effectLst>
                <a:ea typeface="+mn-ea"/>
                <a:cs typeface="Arial" panose="020B0604020202020204" pitchFamily="34" charset="0"/>
              </a:rPr>
              <a:t>إنجيل براون</a:t>
            </a:r>
            <a:endParaRPr lang="en-US" sz="6000" dirty="0">
              <a:solidFill>
                <a:schemeClr val="bg1"/>
              </a:solidFill>
              <a:effectLst>
                <a:glow rad="228600">
                  <a:schemeClr val="accent4">
                    <a:satMod val="175000"/>
                    <a:alpha val="78000"/>
                  </a:schemeClr>
                </a:glow>
              </a:effectLst>
              <a:ea typeface="+mn-ea"/>
              <a:cs typeface="Arial" panose="020B0604020202020204" pitchFamily="34" charset="0"/>
            </a:endParaRPr>
          </a:p>
        </p:txBody>
      </p:sp>
      <p:sp>
        <p:nvSpPr>
          <p:cNvPr id="239619" name="Rectangle 3"/>
          <p:cNvSpPr>
            <a:spLocks noGrp="1" noChangeArrowheads="1"/>
          </p:cNvSpPr>
          <p:nvPr>
            <p:ph type="body" idx="1"/>
          </p:nvPr>
        </p:nvSpPr>
        <p:spPr>
          <a:xfrm>
            <a:off x="381000" y="1981200"/>
            <a:ext cx="8458200" cy="4267200"/>
          </a:xfrm>
          <a:effectLst/>
        </p:spPr>
        <p:txBody>
          <a:bodyPr/>
          <a:lstStyle/>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تزوج يسوع من مريم المجدلية.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نشأت ابنتهما في فرنسا.</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تم ابتداع ألوهيته سنة 325 م.</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لدينا أناجيل العهد الجديد الخاطئة.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المسيحية = الأنوثة الإلهية.</a:t>
            </a:r>
            <a:endParaRPr lang="en-US" sz="3600" dirty="0">
              <a:solidFill>
                <a:schemeClr val="bg1"/>
              </a:solidFill>
              <a:effectLst>
                <a:glow rad="228600">
                  <a:schemeClr val="accent4">
                    <a:satMod val="175000"/>
                    <a:alpha val="78000"/>
                  </a:schemeClr>
                </a:glow>
              </a:effectLst>
              <a:cs typeface="Arial" panose="020B0604020202020204" pitchFamily="34" charset="0"/>
            </a:endParaRPr>
          </a:p>
          <a:p>
            <a:pPr algn="r" rtl="1" eaLnBrk="1" hangingPunct="1">
              <a:defRPr/>
            </a:pPr>
            <a:r>
              <a:rPr lang="ar-JO" sz="3600" dirty="0">
                <a:solidFill>
                  <a:schemeClr val="bg1"/>
                </a:solidFill>
                <a:effectLst>
                  <a:glow rad="228600">
                    <a:schemeClr val="accent4">
                      <a:satMod val="175000"/>
                      <a:alpha val="78000"/>
                    </a:schemeClr>
                  </a:glow>
                </a:effectLst>
                <a:cs typeface="Arial" panose="020B0604020202020204" pitchFamily="34" charset="0"/>
              </a:rPr>
              <a:t>يتستر المسيحيون على هذه المؤامرة.</a:t>
            </a:r>
            <a:endParaRPr lang="en-US" sz="3600" dirty="0">
              <a:solidFill>
                <a:schemeClr val="bg1"/>
              </a:solidFill>
              <a:effectLst>
                <a:glow rad="228600">
                  <a:schemeClr val="accent4">
                    <a:satMod val="175000"/>
                    <a:alpha val="78000"/>
                  </a:schemeClr>
                </a:glow>
              </a:effectLst>
              <a:cs typeface="Arial" panose="020B0604020202020204" pitchFamily="34" charset="0"/>
            </a:endParaRPr>
          </a:p>
        </p:txBody>
      </p:sp>
    </p:spTree>
    <p:extLst>
      <p:ext uri="{BB962C8B-B14F-4D97-AF65-F5344CB8AC3E}">
        <p14:creationId xmlns:p14="http://schemas.microsoft.com/office/powerpoint/2010/main" val="35820843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239619">
                                            <p:txEl>
                                              <p:pRg st="0" end="0"/>
                                            </p:txEl>
                                          </p:spTgt>
                                        </p:tgtEl>
                                        <p:attrNameLst>
                                          <p:attrName>style.visibility</p:attrName>
                                        </p:attrNameLst>
                                      </p:cBhvr>
                                      <p:to>
                                        <p:strVal val="visible"/>
                                      </p:to>
                                    </p:set>
                                    <p:animEffect transition="in" filter="strips(downLeft)">
                                      <p:cBhvr>
                                        <p:cTn id="7" dur="500"/>
                                        <p:tgtEl>
                                          <p:spTgt spid="23961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39619">
                                            <p:txEl>
                                              <p:pRg st="1" end="1"/>
                                            </p:txEl>
                                          </p:spTgt>
                                        </p:tgtEl>
                                        <p:attrNameLst>
                                          <p:attrName>style.visibility</p:attrName>
                                        </p:attrNameLst>
                                      </p:cBhvr>
                                      <p:to>
                                        <p:strVal val="visible"/>
                                      </p:to>
                                    </p:set>
                                    <p:animEffect transition="in" filter="strips(downLeft)">
                                      <p:cBhvr>
                                        <p:cTn id="12" dur="500"/>
                                        <p:tgtEl>
                                          <p:spTgt spid="23961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239619">
                                            <p:txEl>
                                              <p:pRg st="2" end="2"/>
                                            </p:txEl>
                                          </p:spTgt>
                                        </p:tgtEl>
                                        <p:attrNameLst>
                                          <p:attrName>style.visibility</p:attrName>
                                        </p:attrNameLst>
                                      </p:cBhvr>
                                      <p:to>
                                        <p:strVal val="visible"/>
                                      </p:to>
                                    </p:set>
                                    <p:animEffect transition="in" filter="strips(downLeft)">
                                      <p:cBhvr>
                                        <p:cTn id="17" dur="500"/>
                                        <p:tgtEl>
                                          <p:spTgt spid="23961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239619">
                                            <p:txEl>
                                              <p:pRg st="3" end="3"/>
                                            </p:txEl>
                                          </p:spTgt>
                                        </p:tgtEl>
                                        <p:attrNameLst>
                                          <p:attrName>style.visibility</p:attrName>
                                        </p:attrNameLst>
                                      </p:cBhvr>
                                      <p:to>
                                        <p:strVal val="visible"/>
                                      </p:to>
                                    </p:set>
                                    <p:animEffect transition="in" filter="strips(downLeft)">
                                      <p:cBhvr>
                                        <p:cTn id="22" dur="500"/>
                                        <p:tgtEl>
                                          <p:spTgt spid="23961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239619">
                                            <p:txEl>
                                              <p:pRg st="4" end="4"/>
                                            </p:txEl>
                                          </p:spTgt>
                                        </p:tgtEl>
                                        <p:attrNameLst>
                                          <p:attrName>style.visibility</p:attrName>
                                        </p:attrNameLst>
                                      </p:cBhvr>
                                      <p:to>
                                        <p:strVal val="visible"/>
                                      </p:to>
                                    </p:set>
                                    <p:animEffect transition="in" filter="strips(downLeft)">
                                      <p:cBhvr>
                                        <p:cTn id="27" dur="500"/>
                                        <p:tgtEl>
                                          <p:spTgt spid="23961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239619">
                                            <p:txEl>
                                              <p:pRg st="5" end="5"/>
                                            </p:txEl>
                                          </p:spTgt>
                                        </p:tgtEl>
                                        <p:attrNameLst>
                                          <p:attrName>style.visibility</p:attrName>
                                        </p:attrNameLst>
                                      </p:cBhvr>
                                      <p:to>
                                        <p:strVal val="visible"/>
                                      </p:to>
                                    </p:set>
                                    <p:animEffect transition="in" filter="strips(downLeft)">
                                      <p:cBhvr>
                                        <p:cTn id="32" dur="500"/>
                                        <p:tgtEl>
                                          <p:spTgt spid="23961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96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وسوف يدين المرتدين عند عودته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653908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روب بيل</a:t>
            </a:r>
            <a:endParaRPr lang="en-US" sz="5400" dirty="0">
              <a:effectLst>
                <a:glow rad="127000">
                  <a:schemeClr val="tx1"/>
                </a:glow>
              </a:effectLst>
              <a:ea typeface="ＭＳ Ｐゴシック" charset="0"/>
            </a:endParaRPr>
          </a:p>
        </p:txBody>
      </p:sp>
      <p:pic>
        <p:nvPicPr>
          <p:cNvPr id="414722" name="Picture 2">
            <a:extLst>
              <a:ext uri="{FF2B5EF4-FFF2-40B4-BE49-F238E27FC236}">
                <a16:creationId xmlns:a16="http://schemas.microsoft.com/office/drawing/2014/main" id="{FACC4594-034D-EE45-8901-836E931B5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36" y="0"/>
            <a:ext cx="4562035" cy="6834510"/>
          </a:xfrm>
          <a:prstGeom prst="rect">
            <a:avLst/>
          </a:prstGeom>
          <a:noFill/>
          <a:extLst>
            <a:ext uri="{909E8E84-426E-40DD-AFC4-6F175D3DCCD1}">
              <a14:hiddenFill xmlns:a14="http://schemas.microsoft.com/office/drawing/2010/main">
                <a:solidFill>
                  <a:srgbClr val="FFFFFF"/>
                </a:solidFill>
              </a14:hiddenFill>
            </a:ext>
          </a:extLst>
        </p:spPr>
      </p:pic>
      <p:pic>
        <p:nvPicPr>
          <p:cNvPr id="414724" name="Picture 4">
            <a:extLst>
              <a:ext uri="{FF2B5EF4-FFF2-40B4-BE49-F238E27FC236}">
                <a16:creationId xmlns:a16="http://schemas.microsoft.com/office/drawing/2014/main" id="{B60F81C4-EEE3-0C43-81E5-5440A02A14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8464" y="1001357"/>
            <a:ext cx="37211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442191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3999"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عالمية روب بيل</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00012BFB-28C7-0D45-972C-A509952361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79525"/>
            <a:ext cx="9144000" cy="42989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2F37A879-4D19-1747-8A11-8826DD9B333F}"/>
              </a:ext>
            </a:extLst>
          </p:cNvPr>
          <p:cNvSpPr txBox="1">
            <a:spLocks noChangeArrowheads="1"/>
          </p:cNvSpPr>
          <p:nvPr/>
        </p:nvSpPr>
        <p:spPr bwMode="auto">
          <a:xfrm>
            <a:off x="3347864" y="1454162"/>
            <a:ext cx="5577994" cy="3949675"/>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قلب التقليد المسيحي</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منذ أيام الكنيسة الأولى كان هناك</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عدد من الذين يصرّون على أن التاريخ</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ليس مأساوي</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والجحيم ليس إلى الأبد،</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وفي النهاية فالمحبة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تنتصر وسيتصالح</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الجميع مع الله.</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ＭＳ Ｐゴシック"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روب بيل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86592163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1590CC-64DB-5F4E-B59B-FA1810CB31B3}"/>
              </a:ext>
            </a:extLst>
          </p:cNvPr>
          <p:cNvPicPr>
            <a:picLocks noChangeAspect="1"/>
          </p:cNvPicPr>
          <p:nvPr/>
        </p:nvPicPr>
        <p:blipFill>
          <a:blip r:embed="rId3"/>
          <a:stretch>
            <a:fillRect/>
          </a:stretch>
        </p:blipFill>
        <p:spPr>
          <a:xfrm>
            <a:off x="-7707" y="1284527"/>
            <a:ext cx="9144000" cy="4590510"/>
          </a:xfrm>
          <a:prstGeom prst="rect">
            <a:avLst/>
          </a:prstGeom>
        </p:spPr>
      </p:pic>
      <p:sp>
        <p:nvSpPr>
          <p:cNvPr id="4" name="Rectangle 2">
            <a:extLst>
              <a:ext uri="{FF2B5EF4-FFF2-40B4-BE49-F238E27FC236}">
                <a16:creationId xmlns:a16="http://schemas.microsoft.com/office/drawing/2014/main" id="{B1AA2FAB-40FF-C743-83FE-FF77DBF1CF34}"/>
              </a:ext>
            </a:extLst>
          </p:cNvPr>
          <p:cNvSpPr txBox="1">
            <a:spLocks noChangeArrowheads="1"/>
          </p:cNvSpPr>
          <p:nvPr/>
        </p:nvSpPr>
        <p:spPr bwMode="auto">
          <a:xfrm>
            <a:off x="0" y="982963"/>
            <a:ext cx="6758843" cy="3429000"/>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أنا مع الزواج... أنا مع الإخلاص. أنا مع الحب،</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سواء كان بين رجل وامرأة، </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أو بين امرأة وامرأة،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أو رجل ورجل. </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أعتقد أن السفينة قد أبحرت وأعتقد...</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أننا بحاجة لتأكيد الناس أينما كانوا.</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ارتداد روب بيل</a:t>
            </a:r>
            <a:endParaRPr lang="en-US" sz="5400" dirty="0">
              <a:effectLst>
                <a:glow rad="127000">
                  <a:schemeClr val="tx1"/>
                </a:glow>
              </a:effectLst>
              <a:ea typeface="ＭＳ Ｐゴシック" charset="0"/>
            </a:endParaRPr>
          </a:p>
        </p:txBody>
      </p:sp>
      <p:sp>
        <p:nvSpPr>
          <p:cNvPr id="5" name="Rectangle 2">
            <a:extLst>
              <a:ext uri="{FF2B5EF4-FFF2-40B4-BE49-F238E27FC236}">
                <a16:creationId xmlns:a16="http://schemas.microsoft.com/office/drawing/2014/main" id="{1E408EF7-68D5-844D-B0B5-96D22D112BFB}"/>
              </a:ext>
            </a:extLst>
          </p:cNvPr>
          <p:cNvSpPr txBox="1">
            <a:spLocks noChangeArrowheads="1"/>
          </p:cNvSpPr>
          <p:nvPr/>
        </p:nvSpPr>
        <p:spPr bwMode="auto">
          <a:xfrm>
            <a:off x="0" y="4014065"/>
            <a:ext cx="9144000" cy="2439271"/>
          </a:xfrm>
          <a:prstGeom prst="rect">
            <a:avLst/>
          </a:prstGeom>
          <a:solidFill>
            <a:schemeClr val="tx1"/>
          </a:solid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a:t>
            </a: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فيما يتعلق بزواج المثليين: نحن على بعد لحظات</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وأعتقد أن الثقافة موجودة هنا بالفعل</a:t>
            </a:r>
            <a:r>
              <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وستبقى الكنيسة غير ذات أهمية</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عندما تستشهد برسائل تعود إلى</a:t>
            </a:r>
            <a:endParaRPr kumimoji="0" lang="ar-JO"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2000 عام مضت كأفضل دفاع عنها.</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6253564"/>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581964" y="232008"/>
            <a:ext cx="4562035" cy="769349"/>
          </a:xfrm>
          <a:effectLst>
            <a:outerShdw blurRad="63500" dist="35921" dir="2700000" algn="ctr" rotWithShape="0">
              <a:schemeClr val="tx2">
                <a:alpha val="74998"/>
              </a:schemeClr>
            </a:outerShdw>
          </a:effectLst>
        </p:spPr>
        <p:txBody>
          <a:bodyPr/>
          <a:lstStyle/>
          <a:p>
            <a:pPr>
              <a:defRPr/>
            </a:pPr>
            <a:r>
              <a:rPr lang="en-US" sz="5400" dirty="0">
                <a:effectLst>
                  <a:glow rad="127000">
                    <a:schemeClr val="tx1"/>
                  </a:glow>
                </a:effectLst>
                <a:ea typeface="ＭＳ Ｐゴシック" charset="0"/>
                <a:cs typeface="ＭＳ Ｐゴシック" charset="0"/>
              </a:rPr>
              <a:t>Rob Bell</a:t>
            </a:r>
          </a:p>
        </p:txBody>
      </p:sp>
      <p:pic>
        <p:nvPicPr>
          <p:cNvPr id="415746" name="Picture 2">
            <a:extLst>
              <a:ext uri="{FF2B5EF4-FFF2-40B4-BE49-F238E27FC236}">
                <a16:creationId xmlns:a16="http://schemas.microsoft.com/office/drawing/2014/main" id="{35288DC8-4878-5C44-B5A8-7499081DB8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674" y="-34280"/>
            <a:ext cx="9278673" cy="68922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B421A313-9FF6-974A-A2C2-00DF048A882B}"/>
              </a:ext>
            </a:extLst>
          </p:cNvPr>
          <p:cNvSpPr/>
          <p:nvPr/>
        </p:nvSpPr>
        <p:spPr bwMode="auto">
          <a:xfrm rot="21350388">
            <a:off x="5436096" y="4437112"/>
            <a:ext cx="1152128" cy="216024"/>
          </a:xfrm>
          <a:prstGeom prst="rect">
            <a:avLst/>
          </a:prstGeom>
          <a:solidFill>
            <a:srgbClr val="BF9DAC"/>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DC8C396C-A983-024C-A204-E07041187549}"/>
              </a:ext>
            </a:extLst>
          </p:cNvPr>
          <p:cNvSpPr/>
          <p:nvPr/>
        </p:nvSpPr>
        <p:spPr bwMode="auto">
          <a:xfrm>
            <a:off x="7452320" y="2906892"/>
            <a:ext cx="1152128" cy="216024"/>
          </a:xfrm>
          <a:prstGeom prst="rect">
            <a:avLst/>
          </a:prstGeom>
          <a:solidFill>
            <a:srgbClr val="FFFFFF"/>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TextBox 5">
            <a:extLst>
              <a:ext uri="{FF2B5EF4-FFF2-40B4-BE49-F238E27FC236}">
                <a16:creationId xmlns:a16="http://schemas.microsoft.com/office/drawing/2014/main" id="{651E7E24-3739-0F4A-86A7-A9BAA41A687E}"/>
              </a:ext>
            </a:extLst>
          </p:cNvPr>
          <p:cNvSpPr txBox="1"/>
          <p:nvPr/>
        </p:nvSpPr>
        <p:spPr>
          <a:xfrm rot="21360922">
            <a:off x="5641430" y="4370484"/>
            <a:ext cx="1083951" cy="33855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المحبة تنتصر</a:t>
            </a:r>
            <a:endPar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7" name="TextBox 6">
            <a:extLst>
              <a:ext uri="{FF2B5EF4-FFF2-40B4-BE49-F238E27FC236}">
                <a16:creationId xmlns:a16="http://schemas.microsoft.com/office/drawing/2014/main" id="{078B8D7A-A883-7F42-B4DE-BDE765D5F468}"/>
              </a:ext>
            </a:extLst>
          </p:cNvPr>
          <p:cNvSpPr txBox="1"/>
          <p:nvPr/>
        </p:nvSpPr>
        <p:spPr>
          <a:xfrm>
            <a:off x="7164288" y="2863969"/>
            <a:ext cx="851515"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الإيمان القويم</a:t>
            </a:r>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Alternate Process 3">
            <a:extLst>
              <a:ext uri="{FF2B5EF4-FFF2-40B4-BE49-F238E27FC236}">
                <a16:creationId xmlns:a16="http://schemas.microsoft.com/office/drawing/2014/main" id="{07B74715-B6A8-0C46-9434-F9BB3BFBA623}"/>
              </a:ext>
            </a:extLst>
          </p:cNvPr>
          <p:cNvSpPr/>
          <p:nvPr/>
        </p:nvSpPr>
        <p:spPr bwMode="auto">
          <a:xfrm>
            <a:off x="4716016" y="476672"/>
            <a:ext cx="4281849" cy="1080120"/>
          </a:xfrm>
          <a:prstGeom prst="flowChartAlternateProcess">
            <a:avLst/>
          </a:prstGeom>
          <a:solidFill>
            <a:schemeClr val="tx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endParaRPr>
          </a:p>
        </p:txBody>
      </p:sp>
      <p:sp>
        <p:nvSpPr>
          <p:cNvPr id="2" name="TextBox 1">
            <a:extLst>
              <a:ext uri="{FF2B5EF4-FFF2-40B4-BE49-F238E27FC236}">
                <a16:creationId xmlns:a16="http://schemas.microsoft.com/office/drawing/2014/main" id="{D83931BF-9ADC-FE4F-87DD-6CFE58AAB4AF}"/>
              </a:ext>
            </a:extLst>
          </p:cNvPr>
          <p:cNvSpPr txBox="1"/>
          <p:nvPr/>
        </p:nvSpPr>
        <p:spPr>
          <a:xfrm>
            <a:off x="4832270" y="559613"/>
            <a:ext cx="3508943" cy="89255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وداعاً، روب بيل:</a:t>
            </a:r>
            <a:endParaRPr kumimoji="0" lang="en-US" sz="32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0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الرد الكتابي على </a:t>
            </a:r>
            <a:endParaRPr kumimoji="0" lang="en-US" sz="20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
        <p:nvSpPr>
          <p:cNvPr id="5" name="TextBox 4">
            <a:extLst>
              <a:ext uri="{FF2B5EF4-FFF2-40B4-BE49-F238E27FC236}">
                <a16:creationId xmlns:a16="http://schemas.microsoft.com/office/drawing/2014/main" id="{8B7F4304-A4FA-194C-8624-8AE94C98E248}"/>
              </a:ext>
            </a:extLst>
          </p:cNvPr>
          <p:cNvSpPr txBox="1"/>
          <p:nvPr/>
        </p:nvSpPr>
        <p:spPr>
          <a:xfrm>
            <a:off x="5429779" y="1084297"/>
            <a:ext cx="1306056" cy="369332"/>
          </a:xfrm>
          <a:prstGeom prst="rect">
            <a:avLst/>
          </a:prstGeom>
          <a:noFill/>
        </p:spPr>
        <p:txBody>
          <a:bodyPr wrap="square" rtlCol="0">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8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rPr>
              <a:t>المحبة تنتصر</a:t>
            </a:r>
            <a:endParaRPr kumimoji="0" lang="en-US" sz="1800" b="1" u="none" strike="noStrike" kern="1200" cap="none" spc="0" normalizeH="0" baseline="0" noProof="0" dirty="0">
              <a:ln>
                <a:noFill/>
              </a:ln>
              <a:solidFill>
                <a:srgbClr val="FEFEFE"/>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3418716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889762"/>
            <a:ext cx="4537241" cy="1137951"/>
          </a:xfrm>
        </p:spPr>
        <p:txBody>
          <a:bodyPr>
            <a:normAutofit/>
          </a:bodyPr>
          <a:lstStyle/>
          <a:p>
            <a:pPr algn="ctr"/>
            <a:r>
              <a:rPr lang="ar-JO"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689131" y="2153841"/>
            <a:ext cx="5065129" cy="4199662"/>
          </a:xfrm>
        </p:spPr>
        <p:txBody>
          <a:bodyPr>
            <a:normAutofit/>
          </a:bodyPr>
          <a:lstStyle/>
          <a:p>
            <a:pPr algn="r" rtl="1"/>
            <a:r>
              <a:rPr lang="ar-JO" sz="2400" b="1" dirty="0">
                <a:solidFill>
                  <a:schemeClr val="bg1"/>
                </a:solidFill>
                <a:latin typeface="Arial" panose="020B0604020202020204" pitchFamily="34" charset="0"/>
                <a:cs typeface="Arial" panose="020B0604020202020204" pitchFamily="34" charset="0"/>
              </a:rPr>
              <a:t>12 لذلك لا أهمل أن أذكركم دائماً بهذه الأمور، وإن كنتم عالمين ومثبتين في الحق الحاضر.</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13 ولكني أحسبه حقاً - ما دمت في هذا المسكن - أن أنهضكم بالتذكرة</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14 عالماً أن خلع مسكني قريب، كما أعلن لي ربنا يسوع المسيح أيضا.</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15 فأجتهد أيضاً أن تكونوا بعد خروجي، تتذكرون كل حين بهذه الأمور.</a:t>
            </a:r>
            <a:endParaRPr lang="en-SG" sz="2400" b="1" dirty="0">
              <a:solidFill>
                <a:schemeClr val="bg1"/>
              </a:solidFill>
              <a:latin typeface="Arial" panose="020B0604020202020204" pitchFamily="34" charset="0"/>
              <a:cs typeface="Arial" panose="020B0604020202020204" pitchFamily="34" charset="0"/>
            </a:endParaRPr>
          </a:p>
          <a:p>
            <a:endParaRPr lang="en-US"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98901646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4" y="1081829"/>
            <a:ext cx="4537241" cy="789099"/>
          </a:xfrm>
        </p:spPr>
        <p:txBody>
          <a:bodyPr vert="horz" lIns="91440" tIns="45720" rIns="91440" bIns="45720" rtlCol="0" anchor="ctr">
            <a:normAutofit/>
          </a:bodyPr>
          <a:lstStyle/>
          <a:p>
            <a:pPr algn="ctr"/>
            <a:r>
              <a:rPr lang="ar-SA"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4" y="2168862"/>
            <a:ext cx="4951805" cy="4168875"/>
          </a:xfrm>
        </p:spPr>
        <p:txBody>
          <a:bodyPr vert="horz" lIns="91440" tIns="45720" rIns="91440" bIns="45720" rtlCol="0">
            <a:normAutofit/>
          </a:bodyPr>
          <a:lstStyle/>
          <a:p>
            <a:pPr algn="r" rtl="1"/>
            <a:r>
              <a:rPr lang="ar-JO" sz="2400" b="1" dirty="0">
                <a:solidFill>
                  <a:schemeClr val="bg1"/>
                </a:solidFill>
                <a:latin typeface="Arial" panose="020B0604020202020204" pitchFamily="34" charset="0"/>
                <a:cs typeface="Arial" panose="020B0604020202020204" pitchFamily="34" charset="0"/>
              </a:rPr>
              <a:t>16 لأننا لم نتبع خرافات مصنعة، إذ عرفناكم بقوة ربنا يسوع المسيح ومجيئه، بل قد كنا معاينين عظمته.</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17 لأنه أخذ من الله الآب كرامة ومجداً، إذ أقبل عليه صوت كهذا من المجد الأسنى: هذا هو ابني الحبيب الذي أنا سررت به.</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18 ونحن سمعنا هذا الصوت مقبلاً من السماء، إذ كنا معه في الجبل المقدس.</a:t>
            </a:r>
            <a:endParaRPr lang="en-SG"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7086739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92261" y="1233286"/>
            <a:ext cx="4537241" cy="789099"/>
          </a:xfrm>
        </p:spPr>
        <p:txBody>
          <a:bodyPr vert="horz" lIns="91440" tIns="45720" rIns="91440" bIns="45720" rtlCol="0" anchor="ctr">
            <a:normAutofit/>
          </a:bodyPr>
          <a:lstStyle/>
          <a:p>
            <a:pPr algn="ctr"/>
            <a:r>
              <a:rPr lang="ar-SA" sz="3000" b="1" dirty="0">
                <a:solidFill>
                  <a:schemeClr val="bg1"/>
                </a:solidFill>
                <a:latin typeface="Arial" panose="020B0604020202020204" pitchFamily="34" charset="0"/>
                <a:cs typeface="Arial" panose="020B0604020202020204" pitchFamily="34" charset="0"/>
              </a:rPr>
              <a:t>2 بطرس 1: 12-21</a:t>
            </a:r>
            <a:endParaRPr lang="en-US" sz="3000" b="1" dirty="0">
              <a:solidFill>
                <a:schemeClr val="bg1"/>
              </a:solidFill>
              <a:latin typeface="Arial" panose="020B0604020202020204" pitchFamily="34" charset="0"/>
              <a:cs typeface="Arial" panose="020B0604020202020204" pitchFamily="34" charset="0"/>
            </a:endParaRP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802455" y="2286000"/>
            <a:ext cx="4951805" cy="3925613"/>
          </a:xfrm>
        </p:spPr>
        <p:txBody>
          <a:bodyPr>
            <a:normAutofit/>
          </a:bodyPr>
          <a:lstStyle/>
          <a:p>
            <a:pPr algn="r" rtl="1"/>
            <a:r>
              <a:rPr lang="ar-JO" sz="2400" b="1" dirty="0">
                <a:solidFill>
                  <a:schemeClr val="bg1"/>
                </a:solidFill>
                <a:latin typeface="Arial" panose="020B0604020202020204" pitchFamily="34" charset="0"/>
                <a:cs typeface="Arial" panose="020B0604020202020204" pitchFamily="34" charset="0"/>
              </a:rPr>
              <a:t>19 وعندنا الكلمة النبوية وهي أثبت، التي تفعلون حسناً إن انتبهتم إليها، كما إلى سراج منير في موضع مظلم، إلى أن ينفجر النهار ويطلع كوكب الصبح في قلوبكم</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20 عالمين هذا أولاً: أن كل نبوة الكتاب ليست من تفسير خاص.</a:t>
            </a: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21 لأنه لم تأت نبوة قط بمشيئة إنسان، بل تكلم أناس الله القديسون مسوقين من الروح القدس.</a:t>
            </a:r>
            <a:endParaRPr lang="en-SG" sz="2400" b="1" dirty="0">
              <a:solidFill>
                <a:schemeClr val="bg1"/>
              </a:solidFill>
              <a:latin typeface="Arial" panose="020B0604020202020204" pitchFamily="34" charset="0"/>
              <a:cs typeface="Arial" panose="020B0604020202020204" pitchFamily="34" charset="0"/>
            </a:endParaRPr>
          </a:p>
        </p:txBody>
      </p:sp>
      <p:pic>
        <p:nvPicPr>
          <p:cNvPr id="5" name="Content Placeholder 4">
            <a:extLst>
              <a:ext uri="{FF2B5EF4-FFF2-40B4-BE49-F238E27FC236}">
                <a16:creationId xmlns:a16="http://schemas.microsoft.com/office/drawing/2014/main" id="{8D64B411-FDEF-614C-9316-F0845DFBC3DF}"/>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5777" r="39064" b="-1"/>
          <a:stretch/>
        </p:blipFill>
        <p:spPr>
          <a:xfrm>
            <a:off x="15" y="857257"/>
            <a:ext cx="3479785" cy="5143493"/>
          </a:xfrm>
          <a:prstGeom prst="rect">
            <a:avLst/>
          </a:prstGeom>
        </p:spPr>
      </p:pic>
    </p:spTree>
    <p:extLst>
      <p:ext uri="{BB962C8B-B14F-4D97-AF65-F5344CB8AC3E}">
        <p14:creationId xmlns:p14="http://schemas.microsoft.com/office/powerpoint/2010/main" val="324151887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6000">
              <a:srgbClr val="E6D78A"/>
            </a:gs>
            <a:gs pos="14999">
              <a:srgbClr val="C7AC4C"/>
            </a:gs>
            <a:gs pos="22501">
              <a:srgbClr val="E6D78A"/>
            </a:gs>
            <a:gs pos="38499">
              <a:srgbClr val="C7AC4C"/>
            </a:gs>
            <a:gs pos="50000">
              <a:srgbClr val="E6DCAC"/>
            </a:gs>
            <a:gs pos="61501">
              <a:srgbClr val="C7AC4C"/>
            </a:gs>
            <a:gs pos="77499">
              <a:srgbClr val="E6D78A"/>
            </a:gs>
            <a:gs pos="85001">
              <a:srgbClr val="C7AC4C"/>
            </a:gs>
            <a:gs pos="94000">
              <a:srgbClr val="E6D78A"/>
            </a:gs>
            <a:gs pos="100000">
              <a:srgbClr val="E6DCAC"/>
            </a:gs>
          </a:gsLst>
          <a:lin ang="2700000" scaled="1"/>
        </a:gradFill>
        <a:effectLst/>
      </p:bgPr>
    </p:bg>
    <p:spTree>
      <p:nvGrpSpPr>
        <p:cNvPr id="1" name=""/>
        <p:cNvGrpSpPr/>
        <p:nvPr/>
      </p:nvGrpSpPr>
      <p:grpSpPr>
        <a:xfrm>
          <a:off x="0" y="0"/>
          <a:ext cx="0" cy="0"/>
          <a:chOff x="0" y="0"/>
          <a:chExt cx="0" cy="0"/>
        </a:xfrm>
      </p:grpSpPr>
      <p:sp>
        <p:nvSpPr>
          <p:cNvPr id="313346"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chemeClr val="tx1"/>
                  </a:glow>
                </a:effectLst>
                <a:ea typeface="ＭＳ Ｐゴシック" charset="0"/>
                <a:cs typeface="Arial" panose="020B0604020202020204" pitchFamily="34" charset="0"/>
              </a:rPr>
              <a:t>بطرس 2</a:t>
            </a:r>
            <a:r>
              <a:rPr lang="en-US" sz="2000" dirty="0">
                <a:solidFill>
                  <a:srgbClr val="FFFFFF"/>
                </a:solidFill>
                <a:effectLst>
                  <a:glow rad="228600">
                    <a:schemeClr val="tx1"/>
                  </a:glow>
                </a:effectLst>
                <a:ea typeface="ＭＳ Ｐゴシック" charset="0"/>
                <a:cs typeface="Arial" panose="020B0604020202020204" pitchFamily="34" charset="0"/>
              </a:rPr>
              <a:t> </a:t>
            </a:r>
            <a:r>
              <a:rPr lang="ar-JO" sz="2000" dirty="0">
                <a:solidFill>
                  <a:srgbClr val="FFFFFF"/>
                </a:solidFill>
                <a:effectLst>
                  <a:glow rad="228600">
                    <a:schemeClr val="tx1"/>
                  </a:glow>
                </a:effectLst>
                <a:ea typeface="ＭＳ Ｐゴシック" charset="0"/>
                <a:cs typeface="Arial" panose="020B0604020202020204" pitchFamily="34" charset="0"/>
              </a:rPr>
              <a:t>1</a:t>
            </a:r>
            <a:endParaRPr lang="en-US" sz="2000" dirty="0">
              <a:solidFill>
                <a:srgbClr val="FFFFFF"/>
              </a:solidFill>
              <a:effectLst>
                <a:glow rad="228600">
                  <a:schemeClr val="tx1"/>
                </a:glow>
              </a:effectLst>
              <a:ea typeface="ＭＳ Ｐゴシック" charset="0"/>
              <a:cs typeface="Arial" panose="020B0604020202020204" pitchFamily="34" charset="0"/>
            </a:endParaRPr>
          </a:p>
        </p:txBody>
      </p:sp>
      <p:sp>
        <p:nvSpPr>
          <p:cNvPr id="74755" name="Rectangle 3"/>
          <p:cNvSpPr>
            <a:spLocks noGrp="1" noChangeArrowheads="1"/>
          </p:cNvSpPr>
          <p:nvPr>
            <p:ph type="body" idx="1"/>
          </p:nvPr>
        </p:nvSpPr>
        <p:spPr>
          <a:xfrm>
            <a:off x="685800" y="4572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chemeClr val="tx1"/>
                  </a:glow>
                </a:effectLst>
                <a:ea typeface="+mn-ea"/>
                <a:cs typeface="Arial" panose="020B0604020202020204" pitchFamily="34" charset="0"/>
              </a:rPr>
              <a:t>ث. (1: 12-15)</a:t>
            </a:r>
            <a:endParaRPr lang="en-US" sz="2800" dirty="0">
              <a:solidFill>
                <a:srgbClr val="FFFFFF"/>
              </a:solidFill>
              <a:effectLst>
                <a:glow rad="228600">
                  <a:schemeClr val="tx1"/>
                </a:glow>
              </a:effectLst>
              <a:ea typeface="+mn-ea"/>
              <a:cs typeface="Arial" panose="020B0604020202020204" pitchFamily="34" charset="0"/>
            </a:endParaRPr>
          </a:p>
          <a:p>
            <a:pPr marL="0" indent="0" algn="ctr" eaLnBrk="1" hangingPunct="1">
              <a:lnSpc>
                <a:spcPct val="80000"/>
              </a:lnSpc>
              <a:buFontTx/>
              <a:buNone/>
              <a:defRPr/>
            </a:pPr>
            <a:r>
              <a:rPr lang="ar-JO" sz="3600" dirty="0">
                <a:solidFill>
                  <a:srgbClr val="FFFFFF"/>
                </a:solidFill>
                <a:effectLst>
                  <a:glow rad="228600">
                    <a:schemeClr val="tx1"/>
                  </a:glow>
                  <a:outerShdw blurRad="38100" dist="38100" dir="2700000" algn="tl">
                    <a:srgbClr val="000000"/>
                  </a:outerShdw>
                </a:effectLst>
                <a:ea typeface="+mn-ea"/>
                <a:cs typeface="Arial" panose="020B0604020202020204" pitchFamily="34" charset="0"/>
              </a:rPr>
              <a:t>تذكير بالخلاص</a:t>
            </a:r>
            <a:endParaRPr lang="en-US" sz="3600" dirty="0">
              <a:solidFill>
                <a:srgbClr val="FFFFFF"/>
              </a:solidFill>
              <a:effectLst>
                <a:glow rad="228600">
                  <a:schemeClr val="tx1"/>
                </a:glow>
              </a:effectLst>
              <a:ea typeface="+mn-ea"/>
              <a:cs typeface="Arial" panose="020B0604020202020204" pitchFamily="34" charset="0"/>
            </a:endParaRPr>
          </a:p>
        </p:txBody>
      </p:sp>
      <p:sp>
        <p:nvSpPr>
          <p:cNvPr id="74756" name="Text Box 4"/>
          <p:cNvSpPr txBox="1">
            <a:spLocks noChangeArrowheads="1"/>
          </p:cNvSpPr>
          <p:nvPr/>
        </p:nvSpPr>
        <p:spPr bwMode="auto">
          <a:xfrm>
            <a:off x="457200" y="5410200"/>
            <a:ext cx="8305800" cy="830997"/>
          </a:xfrm>
          <a:prstGeom prst="rect">
            <a:avLst/>
          </a:prstGeom>
          <a:noFill/>
          <a:ln>
            <a:noFill/>
          </a:ln>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تكرار التذكير: باستمرار (12)</a:t>
            </a:r>
          </a:p>
          <a:p>
            <a:pPr algn="ctr" eaLnBrk="1" hangingPunct="1">
              <a:defRPr/>
            </a:pPr>
            <a:r>
              <a:rPr lang="ar-JO" b="1" dirty="0">
                <a:solidFill>
                  <a:srgbClr val="FFFFFF"/>
                </a:solidFill>
                <a:effectLst>
                  <a:glow rad="228600">
                    <a:schemeClr val="tx1"/>
                  </a:glow>
                </a:effectLst>
                <a:latin typeface="Arial" panose="020B0604020202020204" pitchFamily="34" charset="0"/>
                <a:cs typeface="Arial" panose="020B0604020202020204" pitchFamily="34" charset="0"/>
              </a:rPr>
              <a:t>ضرورة التذكير: موت بطرس الوشيك (13-15)</a:t>
            </a:r>
            <a:endParaRPr lang="en-US" b="1" dirty="0">
              <a:solidFill>
                <a:srgbClr val="FFFFFF"/>
              </a:solidFill>
              <a:effectLst>
                <a:glow rad="228600">
                  <a:schemeClr val="tx1"/>
                </a:glow>
              </a:effectLst>
              <a:latin typeface="Arial" panose="020B0604020202020204" pitchFamily="34" charset="0"/>
              <a:cs typeface="Arial" panose="020B0604020202020204" pitchFamily="34" charset="0"/>
            </a:endParaRPr>
          </a:p>
        </p:txBody>
      </p:sp>
      <p:pic>
        <p:nvPicPr>
          <p:cNvPr id="74757" name="Picture 5" descr="eternal_salvat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62000" y="2378075"/>
            <a:ext cx="3048000" cy="222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8" name="Picture 6" descr="cover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95800" y="1752600"/>
            <a:ext cx="2667000" cy="161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9" name="Picture 7" descr="reviveu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715000" y="3733800"/>
            <a:ext cx="3095625" cy="1539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760" name="Rectangle 8"/>
          <p:cNvSpPr>
            <a:spLocks noChangeArrowheads="1"/>
          </p:cNvSpPr>
          <p:nvPr/>
        </p:nvSpPr>
        <p:spPr bwMode="auto">
          <a:xfrm>
            <a:off x="8229600" y="76200"/>
            <a:ext cx="904415" cy="461665"/>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rgbClr val="FFFFFF"/>
                </a:solidFill>
                <a:effectLst>
                  <a:glow rad="228600">
                    <a:schemeClr val="tx1"/>
                  </a:glow>
                </a:effectLst>
                <a:latin typeface="Arial" panose="020B0604020202020204" pitchFamily="34" charset="0"/>
                <a:ea typeface="+mn-ea"/>
                <a:cs typeface="Arial" panose="020B0604020202020204" pitchFamily="34" charset="0"/>
              </a:rPr>
              <a:t>289ب</a:t>
            </a:r>
            <a:endParaRPr lang="en-US" b="1" dirty="0">
              <a:solidFill>
                <a:srgbClr val="FFFFFF"/>
              </a:solidFill>
              <a:effectLst>
                <a:glow rad="228600">
                  <a:schemeClr val="tx1"/>
                </a:glow>
              </a:effectLst>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74757"/>
                                        </p:tgtEl>
                                        <p:attrNameLst>
                                          <p:attrName>style.visibility</p:attrName>
                                        </p:attrNameLst>
                                      </p:cBhvr>
                                      <p:to>
                                        <p:strVal val="visible"/>
                                      </p:to>
                                    </p:set>
                                    <p:animEffect transition="in" filter="fade">
                                      <p:cBhvr>
                                        <p:cTn id="7" dur="1000"/>
                                        <p:tgtEl>
                                          <p:spTgt spid="74757"/>
                                        </p:tgtEl>
                                      </p:cBhvr>
                                    </p:animEffect>
                                  </p:childTnLst>
                                </p:cTn>
                              </p:par>
                            </p:childTnLst>
                          </p:cTn>
                        </p:par>
                        <p:par>
                          <p:cTn id="8" fill="hold" nodeType="afterGroup">
                            <p:stCondLst>
                              <p:cond delay="1000"/>
                            </p:stCondLst>
                            <p:childTnLst>
                              <p:par>
                                <p:cTn id="9" presetID="5" presetClass="entr" presetSubtype="10" fill="hold" nodeType="afterEffect">
                                  <p:stCondLst>
                                    <p:cond delay="0"/>
                                  </p:stCondLst>
                                  <p:childTnLst>
                                    <p:set>
                                      <p:cBhvr>
                                        <p:cTn id="10" dur="1" fill="hold">
                                          <p:stCondLst>
                                            <p:cond delay="0"/>
                                          </p:stCondLst>
                                        </p:cTn>
                                        <p:tgtEl>
                                          <p:spTgt spid="74758"/>
                                        </p:tgtEl>
                                        <p:attrNameLst>
                                          <p:attrName>style.visibility</p:attrName>
                                        </p:attrNameLst>
                                      </p:cBhvr>
                                      <p:to>
                                        <p:strVal val="visible"/>
                                      </p:to>
                                    </p:set>
                                    <p:animEffect transition="in" filter="checkerboard(across)">
                                      <p:cBhvr>
                                        <p:cTn id="11" dur="1000"/>
                                        <p:tgtEl>
                                          <p:spTgt spid="74758"/>
                                        </p:tgtEl>
                                      </p:cBhvr>
                                    </p:animEffect>
                                  </p:childTnLst>
                                </p:cTn>
                              </p:par>
                            </p:childTnLst>
                          </p:cTn>
                        </p:par>
                        <p:par>
                          <p:cTn id="12" fill="hold" nodeType="afterGroup">
                            <p:stCondLst>
                              <p:cond delay="2000"/>
                            </p:stCondLst>
                            <p:childTnLst>
                              <p:par>
                                <p:cTn id="13" presetID="23" presetClass="entr" presetSubtype="16" fill="hold" nodeType="afterEffect">
                                  <p:stCondLst>
                                    <p:cond delay="0"/>
                                  </p:stCondLst>
                                  <p:childTnLst>
                                    <p:set>
                                      <p:cBhvr>
                                        <p:cTn id="14" dur="1" fill="hold">
                                          <p:stCondLst>
                                            <p:cond delay="0"/>
                                          </p:stCondLst>
                                        </p:cTn>
                                        <p:tgtEl>
                                          <p:spTgt spid="74759"/>
                                        </p:tgtEl>
                                        <p:attrNameLst>
                                          <p:attrName>style.visibility</p:attrName>
                                        </p:attrNameLst>
                                      </p:cBhvr>
                                      <p:to>
                                        <p:strVal val="visible"/>
                                      </p:to>
                                    </p:set>
                                    <p:anim calcmode="lin" valueType="num">
                                      <p:cBhvr>
                                        <p:cTn id="15" dur="2000" fill="hold"/>
                                        <p:tgtEl>
                                          <p:spTgt spid="74759"/>
                                        </p:tgtEl>
                                        <p:attrNameLst>
                                          <p:attrName>ppt_w</p:attrName>
                                        </p:attrNameLst>
                                      </p:cBhvr>
                                      <p:tavLst>
                                        <p:tav tm="0">
                                          <p:val>
                                            <p:fltVal val="0"/>
                                          </p:val>
                                        </p:tav>
                                        <p:tav tm="100000">
                                          <p:val>
                                            <p:strVal val="#ppt_w"/>
                                          </p:val>
                                        </p:tav>
                                      </p:tavLst>
                                    </p:anim>
                                    <p:anim calcmode="lin" valueType="num">
                                      <p:cBhvr>
                                        <p:cTn id="16" dur="2000" fill="hold"/>
                                        <p:tgtEl>
                                          <p:spTgt spid="7475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8D3197CF-64F8-D646-8CCF-6CB64ECF4B83}"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5220"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14E14F81-FB54-8A4C-90D4-6C04FD4142C0}"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5221"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A2E92D18-7F03-7940-BEFC-E7D24C43811E}" type="slidenum">
              <a:rPr kumimoji="0" lang="en-US" sz="900" b="1" i="0" u="none" strike="noStrike" kern="1200" cap="none" spc="0" normalizeH="0" baseline="0" noProof="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178</a:t>
            </a:fld>
            <a:endParaRPr kumimoji="0" lang="en-US" sz="900" b="1" i="0"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algn="r" eaLnBrk="1" hangingPunct="1">
              <a:defRPr/>
            </a:pPr>
            <a:r>
              <a:rPr lang="ar-JO" sz="2800" dirty="0">
                <a:solidFill>
                  <a:srgbClr val="FFFFFF"/>
                </a:solidFill>
                <a:effectLst>
                  <a:glow rad="101600">
                    <a:schemeClr val="tx1"/>
                  </a:glow>
                </a:effectLst>
                <a:ea typeface="ＭＳ Ｐゴシック" charset="0"/>
                <a:cs typeface="Arial" panose="020B0604020202020204" pitchFamily="34" charset="0"/>
              </a:rPr>
              <a:t>14 عالماً أن خلع مسكني قريب، كما أعلن لي ربنا يسوع المسيح أيضاً 15 فأجتهد أيضا أن تكونوا بعد خروجي، تتذكرون كل حين بهذه الأمور (2 بط 1: 14-15)</a:t>
            </a:r>
            <a:endParaRPr lang="en-US" sz="2800" dirty="0">
              <a:solidFill>
                <a:srgbClr val="FFFFFF"/>
              </a:solidFill>
              <a:effectLst>
                <a:glow rad="101600">
                  <a:schemeClr val="tx1"/>
                </a:glow>
              </a:effectLst>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rPr>
              <a:t>يقول التقليد الكنسي أن بطرس طلب أن يُصلب بشكل مقلوب</a:t>
            </a:r>
            <a:endParaRPr kumimoji="0" lang="en-US" sz="2800" b="1" i="0" u="none" strike="noStrike" kern="1200" cap="none" spc="0" normalizeH="0" baseline="0" noProof="0" dirty="0">
              <a:ln>
                <a:noFill/>
              </a:ln>
              <a:solidFill>
                <a:srgbClr val="FFFFFF"/>
              </a:solidFill>
              <a:effectLst>
                <a:glow rad="1016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0035063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0">
          <a:gsLst>
            <a:gs pos="0">
              <a:srgbClr val="96AB94"/>
            </a:gs>
            <a:gs pos="8501">
              <a:srgbClr val="D4DEFF"/>
            </a:gs>
            <a:gs pos="23500">
              <a:srgbClr val="D4DEFF"/>
            </a:gs>
            <a:gs pos="50000">
              <a:srgbClr val="8488C4"/>
            </a:gs>
            <a:gs pos="76500">
              <a:srgbClr val="D4DEFF"/>
            </a:gs>
            <a:gs pos="91499">
              <a:srgbClr val="D4DEFF"/>
            </a:gs>
            <a:gs pos="100000">
              <a:srgbClr val="96AB94"/>
            </a:gs>
          </a:gsLst>
          <a:lin ang="18900000" scaled="1"/>
        </a:gradFill>
        <a:effectLst/>
      </p:bgPr>
    </p:bg>
    <p:spTree>
      <p:nvGrpSpPr>
        <p:cNvPr id="1" name=""/>
        <p:cNvGrpSpPr/>
        <p:nvPr/>
      </p:nvGrpSpPr>
      <p:grpSpPr>
        <a:xfrm>
          <a:off x="0" y="0"/>
          <a:ext cx="0" cy="0"/>
          <a:chOff x="0" y="0"/>
          <a:chExt cx="0" cy="0"/>
        </a:xfrm>
      </p:grpSpPr>
      <p:sp>
        <p:nvSpPr>
          <p:cNvPr id="314370" name="Rectangle 2"/>
          <p:cNvSpPr>
            <a:spLocks noGrp="1" noChangeArrowheads="1"/>
          </p:cNvSpPr>
          <p:nvPr>
            <p:ph type="title"/>
          </p:nvPr>
        </p:nvSpPr>
        <p:spPr>
          <a:xfrm>
            <a:off x="152400" y="228600"/>
            <a:ext cx="2971800" cy="182563"/>
          </a:xfrm>
        </p:spPr>
        <p:txBody>
          <a:bodyPr/>
          <a:lstStyle/>
          <a:p>
            <a:pPr eaLnBrk="1" hangingPunct="1">
              <a:defRPr/>
            </a:pPr>
            <a:r>
              <a:rPr lang="ar-SA" sz="2000" dirty="0">
                <a:solidFill>
                  <a:srgbClr val="FFFFFF"/>
                </a:solidFill>
                <a:effectLst>
                  <a:glow rad="228600">
                    <a:srgbClr val="000000"/>
                  </a:glow>
                </a:effectLst>
                <a:ea typeface="ＭＳ Ｐゴシック" charset="0"/>
                <a:cs typeface="Arial" panose="020B0604020202020204" pitchFamily="34" charset="0"/>
              </a:rPr>
              <a:t>بطرس 2</a:t>
            </a:r>
            <a:r>
              <a:rPr lang="en-US" sz="2000" dirty="0">
                <a:solidFill>
                  <a:srgbClr val="FFFFFF"/>
                </a:solidFill>
                <a:effectLst>
                  <a:glow rad="228600">
                    <a:srgbClr val="000000"/>
                  </a:glow>
                </a:effectLst>
                <a:ea typeface="ＭＳ Ｐゴシック" charset="0"/>
                <a:cs typeface="Arial" panose="020B0604020202020204" pitchFamily="34" charset="0"/>
              </a:rPr>
              <a:t> </a:t>
            </a:r>
            <a:r>
              <a:rPr lang="ar-JO" sz="2000" dirty="0">
                <a:solidFill>
                  <a:srgbClr val="FFFFFF"/>
                </a:solidFill>
                <a:effectLst>
                  <a:glow rad="228600">
                    <a:srgbClr val="000000"/>
                  </a:glow>
                </a:effectLst>
                <a:ea typeface="ＭＳ Ｐゴシック" charset="0"/>
                <a:cs typeface="Arial" panose="020B0604020202020204" pitchFamily="34" charset="0"/>
              </a:rPr>
              <a:t>1</a:t>
            </a:r>
            <a:endParaRPr lang="en-US" sz="2000" dirty="0">
              <a:solidFill>
                <a:srgbClr val="FFFFFF"/>
              </a:solidFill>
              <a:effectLst>
                <a:glow rad="228600">
                  <a:srgbClr val="000000"/>
                </a:glow>
              </a:effectLst>
              <a:ea typeface="ＭＳ Ｐゴシック" charset="0"/>
              <a:cs typeface="Arial" panose="020B0604020202020204" pitchFamily="34" charset="0"/>
            </a:endParaRPr>
          </a:p>
        </p:txBody>
      </p:sp>
      <p:sp>
        <p:nvSpPr>
          <p:cNvPr id="75779" name="Rectangle 3"/>
          <p:cNvSpPr>
            <a:spLocks noGrp="1" noChangeArrowheads="1"/>
          </p:cNvSpPr>
          <p:nvPr>
            <p:ph type="body" idx="1"/>
          </p:nvPr>
        </p:nvSpPr>
        <p:spPr>
          <a:xfrm>
            <a:off x="685800" y="609600"/>
            <a:ext cx="7696200" cy="1143000"/>
          </a:xfrm>
        </p:spPr>
        <p:txBody>
          <a:bodyPr/>
          <a:lstStyle/>
          <a:p>
            <a:pPr marL="0" indent="0" algn="ctr" eaLnBrk="1" hangingPunct="1">
              <a:lnSpc>
                <a:spcPct val="80000"/>
              </a:lnSpc>
              <a:buFontTx/>
              <a:buNone/>
              <a:defRPr/>
            </a:pPr>
            <a:r>
              <a:rPr lang="ar-JO" sz="2800" dirty="0">
                <a:solidFill>
                  <a:srgbClr val="FFFFFF"/>
                </a:solidFill>
                <a:effectLst>
                  <a:glow rad="228600">
                    <a:srgbClr val="000000"/>
                  </a:glow>
                </a:effectLst>
                <a:ea typeface="+mn-ea"/>
                <a:cs typeface="Arial" panose="020B0604020202020204" pitchFamily="34" charset="0"/>
              </a:rPr>
              <a:t>ج. (1: 16-21)</a:t>
            </a:r>
            <a:endParaRPr lang="en-US" sz="2800" dirty="0">
              <a:solidFill>
                <a:srgbClr val="FFFFFF"/>
              </a:solidFill>
              <a:effectLst>
                <a:glow rad="228600">
                  <a:srgbClr val="000000"/>
                </a:glow>
              </a:effectLst>
              <a:ea typeface="+mn-ea"/>
              <a:cs typeface="Arial" panose="020B0604020202020204" pitchFamily="34" charset="0"/>
            </a:endParaRPr>
          </a:p>
          <a:p>
            <a:pPr marL="0" indent="0" algn="ctr" eaLnBrk="1" hangingPunct="1">
              <a:lnSpc>
                <a:spcPct val="80000"/>
              </a:lnSpc>
              <a:buFontTx/>
              <a:buNone/>
              <a:defRPr/>
            </a:pPr>
            <a:r>
              <a:rPr lang="ar-JO" dirty="0">
                <a:solidFill>
                  <a:srgbClr val="FFFFFF"/>
                </a:solidFill>
                <a:effectLst>
                  <a:glow rad="228600">
                    <a:srgbClr val="000000"/>
                  </a:glow>
                  <a:outerShdw blurRad="38100" dist="38100" dir="2700000" algn="tl">
                    <a:srgbClr val="000000"/>
                  </a:outerShdw>
                </a:effectLst>
                <a:ea typeface="+mn-ea"/>
                <a:cs typeface="Arial" panose="020B0604020202020204" pitchFamily="34" charset="0"/>
              </a:rPr>
              <a:t>الدفاع عن حق الرسالة</a:t>
            </a:r>
            <a:endParaRPr lang="en-US" sz="4000" dirty="0">
              <a:solidFill>
                <a:srgbClr val="FFFFFF"/>
              </a:solidFill>
              <a:effectLst>
                <a:glow rad="228600">
                  <a:srgbClr val="000000"/>
                </a:glow>
              </a:effectLst>
              <a:ea typeface="+mn-ea"/>
              <a:cs typeface="Arial" panose="020B0604020202020204" pitchFamily="34" charset="0"/>
            </a:endParaRPr>
          </a:p>
        </p:txBody>
      </p:sp>
      <p:sp>
        <p:nvSpPr>
          <p:cNvPr id="75780" name="Text Box 4"/>
          <p:cNvSpPr txBox="1">
            <a:spLocks noChangeArrowheads="1"/>
          </p:cNvSpPr>
          <p:nvPr/>
        </p:nvSpPr>
        <p:spPr bwMode="auto">
          <a:xfrm>
            <a:off x="3851275" y="2708275"/>
            <a:ext cx="5259388" cy="2012859"/>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50838" indent="-350838"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r>
              <a:rPr lang="ar-JO" b="1" dirty="0">
                <a:solidFill>
                  <a:srgbClr val="FFFFFF"/>
                </a:solidFill>
                <a:latin typeface="Arial" panose="020B0604020202020204" pitchFamily="34" charset="0"/>
                <a:cs typeface="Arial" panose="020B0604020202020204" pitchFamily="34" charset="0"/>
              </a:rPr>
              <a:t>شهود العيان الرسوليون (16-18)</a:t>
            </a:r>
            <a:endParaRPr lang="en-US" b="1" dirty="0">
              <a:solidFill>
                <a:srgbClr val="FFFFFF"/>
              </a:solidFill>
              <a:latin typeface="Arial" panose="020B0604020202020204" pitchFamily="34" charset="0"/>
              <a:cs typeface="Arial" panose="020B0604020202020204" pitchFamily="34" charset="0"/>
            </a:endParaRPr>
          </a:p>
          <a:p>
            <a:pPr algn="r" eaLnBrk="1" hangingPunct="1">
              <a:spcBef>
                <a:spcPct val="40000"/>
              </a:spcBef>
            </a:pPr>
            <a:r>
              <a:rPr lang="ar-JO" b="1" dirty="0">
                <a:solidFill>
                  <a:srgbClr val="FFFFFF"/>
                </a:solidFill>
                <a:latin typeface="Arial" panose="020B0604020202020204" pitchFamily="34" charset="0"/>
                <a:cs typeface="Arial" panose="020B0604020202020204" pitchFamily="34" charset="0"/>
              </a:rPr>
              <a:t>أنبياء العهد القديم (19-21)</a:t>
            </a:r>
            <a:endParaRPr lang="en-US" b="1" dirty="0">
              <a:solidFill>
                <a:srgbClr val="FFFFFF"/>
              </a:solidFill>
              <a:latin typeface="Arial" panose="020B0604020202020204" pitchFamily="34" charset="0"/>
              <a:cs typeface="Arial" panose="020B0604020202020204" pitchFamily="34" charset="0"/>
            </a:endParaRPr>
          </a:p>
          <a:p>
            <a:pPr algn="r" rtl="1" eaLnBrk="1" hangingPunct="1">
              <a:spcBef>
                <a:spcPct val="40000"/>
              </a:spcBef>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قيمة نبوة العهد القديم (19)</a:t>
            </a:r>
            <a:endParaRPr lang="en-US" b="1" dirty="0">
              <a:solidFill>
                <a:srgbClr val="FFFFFF"/>
              </a:solidFill>
              <a:latin typeface="Arial" panose="020B0604020202020204" pitchFamily="34" charset="0"/>
              <a:cs typeface="Arial" panose="020B0604020202020204" pitchFamily="34" charset="0"/>
            </a:endParaRPr>
          </a:p>
          <a:p>
            <a:pPr algn="r" rtl="1" eaLnBrk="1" hangingPunct="1">
              <a:spcBef>
                <a:spcPct val="40000"/>
              </a:spcBef>
            </a:pPr>
            <a:r>
              <a:rPr lang="en-US" b="1" dirty="0">
                <a:solidFill>
                  <a:srgbClr val="FFFFFF"/>
                </a:solidFill>
                <a:latin typeface="Arial" panose="020B0604020202020204" pitchFamily="34" charset="0"/>
                <a:cs typeface="Arial" panose="020B0604020202020204" pitchFamily="34" charset="0"/>
              </a:rPr>
              <a:t>• </a:t>
            </a:r>
            <a:r>
              <a:rPr lang="ar-JO" b="1" dirty="0">
                <a:solidFill>
                  <a:srgbClr val="FFFFFF"/>
                </a:solidFill>
                <a:latin typeface="Arial" panose="020B0604020202020204" pitchFamily="34" charset="0"/>
                <a:cs typeface="Arial" panose="020B0604020202020204" pitchFamily="34" charset="0"/>
              </a:rPr>
              <a:t> مصدر نبوة العهد القديم (20-21)</a:t>
            </a:r>
            <a:endParaRPr lang="en-US" b="1" dirty="0">
              <a:solidFill>
                <a:srgbClr val="FFFFFF"/>
              </a:solidFill>
              <a:latin typeface="Arial" panose="020B0604020202020204" pitchFamily="34" charset="0"/>
              <a:cs typeface="Arial" panose="020B0604020202020204" pitchFamily="34" charset="0"/>
            </a:endParaRPr>
          </a:p>
        </p:txBody>
      </p:sp>
      <p:pic>
        <p:nvPicPr>
          <p:cNvPr id="75781" name="Picture 5" descr="wordoflif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636838"/>
            <a:ext cx="3743325" cy="284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782" name="Rectangle 6"/>
          <p:cNvSpPr>
            <a:spLocks noChangeArrowheads="1"/>
          </p:cNvSpPr>
          <p:nvPr/>
        </p:nvSpPr>
        <p:spPr bwMode="auto">
          <a:xfrm>
            <a:off x="8229600" y="76200"/>
            <a:ext cx="904415" cy="461665"/>
          </a:xfrm>
          <a:prstGeom prst="rect">
            <a:avLst/>
          </a:prstGeom>
          <a:solidFill>
            <a:schemeClr val="accent2"/>
          </a:solidFill>
          <a:ln w="9525">
            <a:noFill/>
            <a:miter lim="800000"/>
            <a:headEnd/>
            <a:tailEnd/>
          </a:ln>
          <a:effectLst>
            <a:outerShdw blurRad="63500" dist="35921" dir="2700000" algn="ctr" rotWithShape="0">
              <a:srgbClr val="000000"/>
            </a:outerShdw>
          </a:effectLst>
        </p:spPr>
        <p:txBody>
          <a:bodyPr wrap="none">
            <a:spAutoFit/>
          </a:bodyPr>
          <a:lstStyle/>
          <a:p>
            <a:pPr>
              <a:defRPr/>
            </a:pPr>
            <a:r>
              <a:rPr lang="ar-JO" b="1" dirty="0">
                <a:solidFill>
                  <a:schemeClr val="bg1"/>
                </a:solidFill>
                <a:latin typeface="Arial" panose="020B0604020202020204" pitchFamily="34" charset="0"/>
                <a:ea typeface="+mn-ea"/>
                <a:cs typeface="Arial" panose="020B0604020202020204" pitchFamily="34" charset="0"/>
              </a:rPr>
              <a:t>289ب</a:t>
            </a:r>
            <a:endParaRPr lang="en-US" b="1" dirty="0">
              <a:solidFill>
                <a:schemeClr val="bg1"/>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2" fill="hold" grpId="0" nodeType="clickEffect">
                                  <p:stCondLst>
                                    <p:cond delay="0"/>
                                  </p:stCondLst>
                                  <p:childTnLst>
                                    <p:set>
                                      <p:cBhvr>
                                        <p:cTn id="6" dur="1" fill="hold">
                                          <p:stCondLst>
                                            <p:cond delay="0"/>
                                          </p:stCondLst>
                                        </p:cTn>
                                        <p:tgtEl>
                                          <p:spTgt spid="75780">
                                            <p:bg/>
                                          </p:spTgt>
                                        </p:tgtEl>
                                        <p:attrNameLst>
                                          <p:attrName>style.visibility</p:attrName>
                                        </p:attrNameLst>
                                      </p:cBhvr>
                                      <p:to>
                                        <p:strVal val="visible"/>
                                      </p:to>
                                    </p:set>
                                    <p:animEffect transition="in" filter="slide(fromRight)">
                                      <p:cBhvr>
                                        <p:cTn id="7" dur="500"/>
                                        <p:tgtEl>
                                          <p:spTgt spid="75780">
                                            <p:bg/>
                                          </p:spTgt>
                                        </p:tgtEl>
                                      </p:cBhvr>
                                    </p:animEffect>
                                  </p:childTnLst>
                                </p:cTn>
                              </p:par>
                              <p:par>
                                <p:cTn id="8" presetID="12" presetClass="entr" presetSubtype="2" fill="hold" grpId="0" nodeType="withEffect">
                                  <p:stCondLst>
                                    <p:cond delay="0"/>
                                  </p:stCondLst>
                                  <p:childTnLst>
                                    <p:set>
                                      <p:cBhvr>
                                        <p:cTn id="9" dur="1" fill="hold">
                                          <p:stCondLst>
                                            <p:cond delay="0"/>
                                          </p:stCondLst>
                                        </p:cTn>
                                        <p:tgtEl>
                                          <p:spTgt spid="75780">
                                            <p:txEl>
                                              <p:pRg st="0" end="0"/>
                                            </p:txEl>
                                          </p:spTgt>
                                        </p:tgtEl>
                                        <p:attrNameLst>
                                          <p:attrName>style.visibility</p:attrName>
                                        </p:attrNameLst>
                                      </p:cBhvr>
                                      <p:to>
                                        <p:strVal val="visible"/>
                                      </p:to>
                                    </p:set>
                                    <p:animEffect transition="in" filter="slide(fromRight)">
                                      <p:cBhvr>
                                        <p:cTn id="10" dur="500"/>
                                        <p:tgtEl>
                                          <p:spTgt spid="7578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2" presetClass="entr" presetSubtype="2" fill="hold" grpId="0" nodeType="clickEffect">
                                  <p:stCondLst>
                                    <p:cond delay="0"/>
                                  </p:stCondLst>
                                  <p:childTnLst>
                                    <p:set>
                                      <p:cBhvr>
                                        <p:cTn id="14" dur="1" fill="hold">
                                          <p:stCondLst>
                                            <p:cond delay="0"/>
                                          </p:stCondLst>
                                        </p:cTn>
                                        <p:tgtEl>
                                          <p:spTgt spid="75780">
                                            <p:txEl>
                                              <p:pRg st="1" end="1"/>
                                            </p:txEl>
                                          </p:spTgt>
                                        </p:tgtEl>
                                        <p:attrNameLst>
                                          <p:attrName>style.visibility</p:attrName>
                                        </p:attrNameLst>
                                      </p:cBhvr>
                                      <p:to>
                                        <p:strVal val="visible"/>
                                      </p:to>
                                    </p:set>
                                    <p:animEffect transition="in" filter="slide(fromRight)">
                                      <p:cBhvr>
                                        <p:cTn id="15" dur="1000"/>
                                        <p:tgtEl>
                                          <p:spTgt spid="75780">
                                            <p:txEl>
                                              <p:pRg st="1" end="1"/>
                                            </p:txEl>
                                          </p:spTgt>
                                        </p:tgtEl>
                                      </p:cBhvr>
                                    </p:animEffect>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5781"/>
                                        </p:tgtEl>
                                        <p:attrNameLst>
                                          <p:attrName>style.visibility</p:attrName>
                                        </p:attrNameLst>
                                      </p:cBhvr>
                                      <p:to>
                                        <p:strVal val="visible"/>
                                      </p:to>
                                    </p:set>
                                    <p:animEffect transition="in" filter="fade">
                                      <p:cBhvr>
                                        <p:cTn id="19" dur="2000"/>
                                        <p:tgtEl>
                                          <p:spTgt spid="75781"/>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2" presetClass="entr" presetSubtype="2" fill="hold" grpId="0" nodeType="clickEffect">
                                  <p:stCondLst>
                                    <p:cond delay="0"/>
                                  </p:stCondLst>
                                  <p:childTnLst>
                                    <p:set>
                                      <p:cBhvr>
                                        <p:cTn id="23" dur="1" fill="hold">
                                          <p:stCondLst>
                                            <p:cond delay="0"/>
                                          </p:stCondLst>
                                        </p:cTn>
                                        <p:tgtEl>
                                          <p:spTgt spid="75780">
                                            <p:txEl>
                                              <p:pRg st="2" end="2"/>
                                            </p:txEl>
                                          </p:spTgt>
                                        </p:tgtEl>
                                        <p:attrNameLst>
                                          <p:attrName>style.visibility</p:attrName>
                                        </p:attrNameLst>
                                      </p:cBhvr>
                                      <p:to>
                                        <p:strVal val="visible"/>
                                      </p:to>
                                    </p:set>
                                    <p:animEffect transition="in" filter="slide(fromRight)">
                                      <p:cBhvr>
                                        <p:cTn id="24" dur="1000"/>
                                        <p:tgtEl>
                                          <p:spTgt spid="75780">
                                            <p:txEl>
                                              <p:pRg st="2" end="2"/>
                                            </p:txEl>
                                          </p:spTgt>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12" presetClass="entr" presetSubtype="2" fill="hold" grpId="0" nodeType="clickEffect">
                                  <p:stCondLst>
                                    <p:cond delay="0"/>
                                  </p:stCondLst>
                                  <p:childTnLst>
                                    <p:set>
                                      <p:cBhvr>
                                        <p:cTn id="28" dur="1" fill="hold">
                                          <p:stCondLst>
                                            <p:cond delay="0"/>
                                          </p:stCondLst>
                                        </p:cTn>
                                        <p:tgtEl>
                                          <p:spTgt spid="75780">
                                            <p:txEl>
                                              <p:pRg st="3" end="3"/>
                                            </p:txEl>
                                          </p:spTgt>
                                        </p:tgtEl>
                                        <p:attrNameLst>
                                          <p:attrName>style.visibility</p:attrName>
                                        </p:attrNameLst>
                                      </p:cBhvr>
                                      <p:to>
                                        <p:strVal val="visible"/>
                                      </p:to>
                                    </p:set>
                                    <p:animEffect transition="in" filter="slide(fromRight)">
                                      <p:cBhvr>
                                        <p:cTn id="29" dur="1000"/>
                                        <p:tgtEl>
                                          <p:spTgt spid="7578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uiExpand="1" build="allAtOnce"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panose="020B0604020202020204" pitchFamily="34" charset="0"/>
                <a:ea typeface="ＭＳ Ｐゴシック" charset="0"/>
                <a:cs typeface="Arial" panose="020B0604020202020204" pitchFamily="34" charset="0"/>
              </a:rPr>
            </a:br>
            <a:r>
              <a:rPr lang="ar-JO" sz="4400" b="1" dirty="0">
                <a:effectLst/>
                <a:latin typeface="Arial" panose="020B060402020202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b="1" dirty="0">
                <a:effectLst/>
                <a:latin typeface="Arial" panose="020B0604020202020204" pitchFamily="34" charset="0"/>
                <a:ea typeface="Calibri" panose="020F0502020204030204" pitchFamily="34" charset="0"/>
                <a:cs typeface="Arial" panose="020B0604020202020204" pitchFamily="34" charset="0"/>
              </a:rPr>
            </a:b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030684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69" name="Picture 2" descr="OPROF006"/>
          <p:cNvPicPr>
            <a:picLocks noChangeAspect="1" noChangeArrowheads="1"/>
          </p:cNvPicPr>
          <p:nvPr/>
        </p:nvPicPr>
        <p:blipFill>
          <a:blip r:embed="rId3" cstate="screen">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53" name="AutoShape 13"/>
          <p:cNvSpPr>
            <a:spLocks noChangeArrowheads="1"/>
          </p:cNvSpPr>
          <p:nvPr/>
        </p:nvSpPr>
        <p:spPr bwMode="auto">
          <a:xfrm rot="10800000">
            <a:off x="1180325" y="2971800"/>
            <a:ext cx="2590800" cy="2057400"/>
          </a:xfrm>
          <a:prstGeom prst="wedgeRoundRectCallout">
            <a:avLst>
              <a:gd name="adj1" fmla="val -33847"/>
              <a:gd name="adj2" fmla="val 133387"/>
              <a:gd name="adj3" fmla="val 16667"/>
            </a:avLst>
          </a:prstGeom>
          <a:solidFill>
            <a:srgbClr val="FF0000"/>
          </a:soli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2" name="AutoShape 12"/>
          <p:cNvSpPr>
            <a:spLocks noChangeArrowheads="1"/>
          </p:cNvSpPr>
          <p:nvPr/>
        </p:nvSpPr>
        <p:spPr bwMode="auto">
          <a:xfrm rot="10800000">
            <a:off x="5797624" y="2971800"/>
            <a:ext cx="2590800" cy="2057400"/>
          </a:xfrm>
          <a:prstGeom prst="wedgeRoundRectCallout">
            <a:avLst>
              <a:gd name="adj1" fmla="val 6463"/>
              <a:gd name="adj2" fmla="val 133239"/>
              <a:gd name="adj3" fmla="val 16667"/>
            </a:avLst>
          </a:prstGeom>
          <a:gradFill rotWithShape="0">
            <a:gsLst>
              <a:gs pos="0">
                <a:srgbClr val="0000A9"/>
              </a:gs>
              <a:gs pos="100000">
                <a:srgbClr val="00004E"/>
              </a:gs>
            </a:gsLst>
            <a:path path="rect">
              <a:fillToRect r="100000" b="100000"/>
            </a:path>
          </a:gradFill>
          <a:ln w="9525">
            <a:solidFill>
              <a:schemeClr val="tx1"/>
            </a:solidFill>
            <a:miter lim="800000"/>
            <a:headEnd/>
            <a:tailEnd/>
          </a:ln>
        </p:spPr>
        <p:txBody>
          <a:bodyPr rot="10800000" wrap="none" anchor="ctr"/>
          <a:lstStyle/>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4" name="Text Box 4"/>
          <p:cNvSpPr txBox="1">
            <a:spLocks noChangeArrowheads="1"/>
          </p:cNvSpPr>
          <p:nvPr/>
        </p:nvSpPr>
        <p:spPr bwMode="auto">
          <a:xfrm>
            <a:off x="418325" y="1965325"/>
            <a:ext cx="1345363" cy="701675"/>
          </a:xfrm>
          <a:prstGeom prst="rect">
            <a:avLst/>
          </a:prstGeom>
          <a:noFill/>
          <a:ln w="9525">
            <a:noFill/>
            <a:miter lim="800000"/>
            <a:headEnd/>
            <a:tailEnd/>
          </a:ln>
          <a:effectLst>
            <a:outerShdw blurRad="63500" dist="38099" dir="2700000" algn="ctr" rotWithShape="0">
              <a:schemeClr val="tx2">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خاطئ</a:t>
            </a:r>
            <a:endParaRPr kumimoji="0" lang="en-US" sz="3200" b="1"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5845" name="Text Box 5"/>
          <p:cNvSpPr txBox="1">
            <a:spLocks noChangeArrowheads="1"/>
          </p:cNvSpPr>
          <p:nvPr/>
        </p:nvSpPr>
        <p:spPr bwMode="auto">
          <a:xfrm>
            <a:off x="1180325" y="3048000"/>
            <a:ext cx="26670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ستعودون بعد سنتين</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0775" name="Rectangle 6"/>
          <p:cNvSpPr>
            <a:spLocks noGrp="1" noChangeArrowheads="1"/>
          </p:cNvSpPr>
          <p:nvPr>
            <p:ph type="ctrTitle"/>
          </p:nvPr>
        </p:nvSpPr>
        <p:spPr>
          <a:xfrm>
            <a:off x="0" y="527050"/>
            <a:ext cx="9144000" cy="630238"/>
          </a:xfrm>
          <a:solidFill>
            <a:schemeClr val="bg2"/>
          </a:solidFill>
        </p:spPr>
        <p:txBody>
          <a:bodyPr/>
          <a:lstStyle/>
          <a:p>
            <a:pPr rtl="1" eaLnBrk="1" hangingPunct="1">
              <a:defRPr/>
            </a:pPr>
            <a:r>
              <a:rPr lang="ar-JO" sz="3500"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rPr>
              <a:t>إرميا (إر25: 11-12) مقابل حننيا (إر28: 2-3)</a:t>
            </a:r>
            <a:endParaRPr lang="en-US" b="1" dirty="0">
              <a:solidFill>
                <a:schemeClr val="bg1"/>
              </a:solidFill>
              <a:effectLst>
                <a:outerShdw blurRad="38100" dist="38100" dir="2700000" algn="tl">
                  <a:srgbClr val="000000">
                    <a:alpha val="43137"/>
                  </a:srgbClr>
                </a:outerShdw>
              </a:effectLst>
              <a:latin typeface="Arial" panose="020B0604020202020204" pitchFamily="34" charset="0"/>
              <a:ea typeface="ＭＳ Ｐゴシック" charset="0"/>
              <a:cs typeface="Arial" panose="020B0604020202020204" pitchFamily="34" charset="0"/>
            </a:endParaRPr>
          </a:p>
        </p:txBody>
      </p:sp>
      <p:sp>
        <p:nvSpPr>
          <p:cNvPr id="35847" name="Text Box 7"/>
          <p:cNvSpPr txBox="1">
            <a:spLocks noChangeArrowheads="1"/>
          </p:cNvSpPr>
          <p:nvPr/>
        </p:nvSpPr>
        <p:spPr bwMode="auto">
          <a:xfrm>
            <a:off x="6516216" y="1965325"/>
            <a:ext cx="2063080" cy="70167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square">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sz="4000" b="1" i="0"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صحيح</a:t>
            </a:r>
            <a:endParaRPr kumimoji="0" lang="en-US" sz="3200" b="1" i="1" u="sng"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48" name="Text Box 8"/>
          <p:cNvSpPr txBox="1">
            <a:spLocks noChangeArrowheads="1"/>
          </p:cNvSpPr>
          <p:nvPr/>
        </p:nvSpPr>
        <p:spPr bwMode="auto">
          <a:xfrm>
            <a:off x="6164630" y="3048000"/>
            <a:ext cx="1981200" cy="1200329"/>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lvl1pPr marL="914400" indent="-914400"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914400" marR="0" lvl="0" indent="-914400" algn="r" defTabSz="914400" rtl="1" eaLnBrk="1" fontAlgn="base" latinLnBrk="0" hangingPunct="1">
              <a:lnSpc>
                <a:spcPct val="100000"/>
              </a:lnSpc>
              <a:spcBef>
                <a:spcPct val="0"/>
              </a:spcBef>
              <a:spcAft>
                <a:spcPct val="0"/>
              </a:spcAft>
              <a:buClrTx/>
              <a:buSzTx/>
              <a:buFontTx/>
              <a:buNone/>
              <a:tabLst/>
              <a:defRPr/>
            </a:pP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ستبقون 70</a:t>
            </a:r>
            <a:r>
              <a:rPr kumimoji="0" lang="ar-JO" altLang="ja-JP" sz="3600" b="1" i="0" u="none" strike="noStrike" kern="1200" cap="none" spc="0" normalizeH="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altLang="ja-JP"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عاماً</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0" name="Text Box 10"/>
          <p:cNvSpPr txBox="1">
            <a:spLocks noChangeArrowheads="1"/>
          </p:cNvSpPr>
          <p:nvPr/>
        </p:nvSpPr>
        <p:spPr bwMode="auto">
          <a:xfrm>
            <a:off x="418325" y="5562600"/>
            <a:ext cx="4343400" cy="1200329"/>
          </a:xfrm>
          <a:prstGeom prst="rect">
            <a:avLst/>
          </a:prstGeom>
          <a:solidFill>
            <a:srgbClr val="FF0000"/>
          </a:solidFill>
          <a:ln w="9525">
            <a:noFill/>
            <a:miter lim="800000"/>
            <a:headEnd/>
            <a:tailEnd/>
          </a:ln>
          <a:effectLst>
            <a:outerShdw blurRad="63500" dist="38099" dir="2700000" algn="ctr" rotWithShape="0">
              <a:srgbClr val="660066">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توفي بعد شهرين</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(إر28 : 17)</a:t>
            </a:r>
            <a:endParaRPr kumimoji="0" lang="en-US" sz="2800" b="1" i="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5851" name="Text Box 11"/>
          <p:cNvSpPr txBox="1">
            <a:spLocks noChangeArrowheads="1"/>
          </p:cNvSpPr>
          <p:nvPr/>
        </p:nvSpPr>
        <p:spPr bwMode="auto">
          <a:xfrm>
            <a:off x="4997896" y="5562600"/>
            <a:ext cx="4038600" cy="1190625"/>
          </a:xfrm>
          <a:prstGeom prst="rect">
            <a:avLst/>
          </a:prstGeom>
          <a:gradFill rotWithShape="0">
            <a:gsLst>
              <a:gs pos="0">
                <a:srgbClr val="0000A9"/>
              </a:gs>
              <a:gs pos="100000">
                <a:srgbClr val="0000A9">
                  <a:gamma/>
                  <a:shade val="46275"/>
                  <a:invGamma/>
                </a:srgbClr>
              </a:gs>
            </a:gsLst>
            <a:path path="rect">
              <a:fillToRect r="100000" b="100000"/>
            </a:path>
          </a:grad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عاش 23 سنة أكثر</a:t>
            </a:r>
            <a:b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(51 : 64)</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5847"/>
                                        </p:tgtEl>
                                        <p:attrNameLst>
                                          <p:attrName>style.visibility</p:attrName>
                                        </p:attrNameLst>
                                      </p:cBhvr>
                                      <p:to>
                                        <p:strVal val="visible"/>
                                      </p:to>
                                    </p:set>
                                    <p:animEffect transition="in" filter="dissolve">
                                      <p:cBhvr>
                                        <p:cTn id="7" dur="500"/>
                                        <p:tgtEl>
                                          <p:spTgt spid="3584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5852"/>
                                        </p:tgtEl>
                                        <p:attrNameLst>
                                          <p:attrName>style.visibility</p:attrName>
                                        </p:attrNameLst>
                                      </p:cBhvr>
                                      <p:to>
                                        <p:strVal val="visible"/>
                                      </p:to>
                                    </p:set>
                                    <p:animEffect transition="in" filter="dissolve">
                                      <p:cBhvr>
                                        <p:cTn id="12" dur="500"/>
                                        <p:tgtEl>
                                          <p:spTgt spid="3585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5848"/>
                                        </p:tgtEl>
                                        <p:attrNameLst>
                                          <p:attrName>style.visibility</p:attrName>
                                        </p:attrNameLst>
                                      </p:cBhvr>
                                      <p:to>
                                        <p:strVal val="visible"/>
                                      </p:to>
                                    </p:set>
                                    <p:animEffect transition="in" filter="dissolve">
                                      <p:cBhvr>
                                        <p:cTn id="15" dur="500"/>
                                        <p:tgtEl>
                                          <p:spTgt spid="35848"/>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9" presetClass="entr" presetSubtype="0" fill="hold" grpId="0" nodeType="clickEffect">
                                  <p:stCondLst>
                                    <p:cond delay="0"/>
                                  </p:stCondLst>
                                  <p:childTnLst>
                                    <p:set>
                                      <p:cBhvr>
                                        <p:cTn id="19" dur="1" fill="hold">
                                          <p:stCondLst>
                                            <p:cond delay="0"/>
                                          </p:stCondLst>
                                        </p:cTn>
                                        <p:tgtEl>
                                          <p:spTgt spid="35844"/>
                                        </p:tgtEl>
                                        <p:attrNameLst>
                                          <p:attrName>style.visibility</p:attrName>
                                        </p:attrNameLst>
                                      </p:cBhvr>
                                      <p:to>
                                        <p:strVal val="visible"/>
                                      </p:to>
                                    </p:set>
                                    <p:animEffect transition="in" filter="dissolve">
                                      <p:cBhvr>
                                        <p:cTn id="20" dur="500"/>
                                        <p:tgtEl>
                                          <p:spTgt spid="35844"/>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grpId="0" nodeType="clickEffect">
                                  <p:stCondLst>
                                    <p:cond delay="0"/>
                                  </p:stCondLst>
                                  <p:childTnLst>
                                    <p:set>
                                      <p:cBhvr>
                                        <p:cTn id="24" dur="1" fill="hold">
                                          <p:stCondLst>
                                            <p:cond delay="0"/>
                                          </p:stCondLst>
                                        </p:cTn>
                                        <p:tgtEl>
                                          <p:spTgt spid="35853"/>
                                        </p:tgtEl>
                                        <p:attrNameLst>
                                          <p:attrName>style.visibility</p:attrName>
                                        </p:attrNameLst>
                                      </p:cBhvr>
                                      <p:to>
                                        <p:strVal val="visible"/>
                                      </p:to>
                                    </p:set>
                                    <p:animEffect transition="in" filter="dissolve">
                                      <p:cBhvr>
                                        <p:cTn id="25" dur="500"/>
                                        <p:tgtEl>
                                          <p:spTgt spid="35853"/>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35845"/>
                                        </p:tgtEl>
                                        <p:attrNameLst>
                                          <p:attrName>style.visibility</p:attrName>
                                        </p:attrNameLst>
                                      </p:cBhvr>
                                      <p:to>
                                        <p:strVal val="visible"/>
                                      </p:to>
                                    </p:set>
                                    <p:animEffect transition="in" filter="dissolve">
                                      <p:cBhvr>
                                        <p:cTn id="28" dur="500"/>
                                        <p:tgtEl>
                                          <p:spTgt spid="3584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35851"/>
                                        </p:tgtEl>
                                        <p:attrNameLst>
                                          <p:attrName>style.visibility</p:attrName>
                                        </p:attrNameLst>
                                      </p:cBhvr>
                                      <p:to>
                                        <p:strVal val="visible"/>
                                      </p:to>
                                    </p:set>
                                    <p:animEffect transition="in" filter="dissolve">
                                      <p:cBhvr>
                                        <p:cTn id="33" dur="500"/>
                                        <p:tgtEl>
                                          <p:spTgt spid="35851"/>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9" presetClass="entr" presetSubtype="0" fill="hold" grpId="0" nodeType="clickEffect">
                                  <p:stCondLst>
                                    <p:cond delay="0"/>
                                  </p:stCondLst>
                                  <p:childTnLst>
                                    <p:set>
                                      <p:cBhvr>
                                        <p:cTn id="37" dur="1" fill="hold">
                                          <p:stCondLst>
                                            <p:cond delay="0"/>
                                          </p:stCondLst>
                                        </p:cTn>
                                        <p:tgtEl>
                                          <p:spTgt spid="35850"/>
                                        </p:tgtEl>
                                        <p:attrNameLst>
                                          <p:attrName>style.visibility</p:attrName>
                                        </p:attrNameLst>
                                      </p:cBhvr>
                                      <p:to>
                                        <p:strVal val="visible"/>
                                      </p:to>
                                    </p:set>
                                    <p:animEffect transition="in" filter="dissolve">
                                      <p:cBhvr>
                                        <p:cTn id="38" dur="500"/>
                                        <p:tgtEl>
                                          <p:spTgt spid="358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53" grpId="0" animBg="1"/>
      <p:bldP spid="35852" grpId="0" animBg="1"/>
      <p:bldP spid="35844" grpId="0"/>
      <p:bldP spid="35845" grpId="0"/>
      <p:bldP spid="35847" grpId="0"/>
      <p:bldP spid="35848" grpId="0"/>
      <p:bldP spid="35850" grpId="0" animBg="1"/>
      <p:bldP spid="35851" grpId="0" animBg="1"/>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3" name="Rectangle 1026" descr="Green marble"/>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5" name="Text Box 1027"/>
          <p:cNvSpPr txBox="1">
            <a:spLocks noChangeArrowheads="1"/>
          </p:cNvSpPr>
          <p:nvPr/>
        </p:nvSpPr>
        <p:spPr bwMode="auto">
          <a:xfrm>
            <a:off x="323528" y="1554163"/>
            <a:ext cx="8477572" cy="4391587"/>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r" defTabSz="914400" rtl="1" eaLnBrk="1" fontAlgn="base" latinLnBrk="0" hangingPunct="1">
              <a:lnSpc>
                <a:spcPct val="15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rPr>
              <a:t>20 عالمين هذا أولاً: أن كل نبوة الكتاب ليست من تفسير خاص 21 لأنه لم تأت نبوة قط بمشيئة إنسان، بل تكلم أناس الله القديسون مسوقين من الروح القدس.</a:t>
            </a:r>
            <a:endParaRPr kumimoji="0" lang="en-US" sz="4800" b="1" i="0" u="none" strike="noStrike" kern="1200" cap="none" spc="0" normalizeH="0" baseline="0" noProof="0" dirty="0">
              <a:ln>
                <a:noFill/>
              </a:ln>
              <a:solidFill>
                <a:srgbClr val="FFFFFF"/>
              </a:solidFill>
              <a:effectLst/>
              <a:uLnTx/>
              <a:uFillTx/>
              <a:latin typeface="Times New Roman" panose="02020603050405020304" pitchFamily="18" charset="0"/>
              <a:ea typeface="ＭＳ Ｐゴシック" charset="0"/>
              <a:cs typeface="Times New Roman" panose="02020603050405020304" pitchFamily="18" charset="0"/>
            </a:endParaRPr>
          </a:p>
        </p:txBody>
      </p:sp>
      <p:sp>
        <p:nvSpPr>
          <p:cNvPr id="233476" name="Text Box 1028"/>
          <p:cNvSpPr txBox="1">
            <a:spLocks noChangeArrowheads="1"/>
          </p:cNvSpPr>
          <p:nvPr/>
        </p:nvSpPr>
        <p:spPr bwMode="auto">
          <a:xfrm>
            <a:off x="1403648" y="6068776"/>
            <a:ext cx="4572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 بطرس 1: 20-21</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33477" name="Rectangle 1029"/>
          <p:cNvSpPr>
            <a:spLocks noGrp="1" noChangeArrowheads="1"/>
          </p:cNvSpPr>
          <p:nvPr>
            <p:ph type="title" idx="4294967295"/>
          </p:nvPr>
        </p:nvSpPr>
        <p:spPr>
          <a:xfrm>
            <a:off x="457200" y="274638"/>
            <a:ext cx="8229600" cy="762000"/>
          </a:xfrm>
          <a:gradFill rotWithShape="0">
            <a:gsLst>
              <a:gs pos="0">
                <a:srgbClr val="660066">
                  <a:gamma/>
                  <a:shade val="17255"/>
                  <a:invGamma/>
                </a:srgbClr>
              </a:gs>
              <a:gs pos="50000">
                <a:srgbClr val="660066"/>
              </a:gs>
              <a:gs pos="100000">
                <a:srgbClr val="660066">
                  <a:gamma/>
                  <a:shade val="17255"/>
                  <a:invGamma/>
                </a:srgbClr>
              </a:gs>
            </a:gsLst>
            <a:lin ang="5400000" scaled="1"/>
          </a:gradFill>
          <a:effectLst>
            <a:outerShdw blurRad="63500" dist="107763" dir="2700000" algn="ctr" rotWithShape="0">
              <a:schemeClr val="tx1">
                <a:alpha val="74998"/>
              </a:schemeClr>
            </a:outerShdw>
          </a:effectLst>
        </p:spPr>
        <p:txBody>
          <a:bodyPr anchor="t">
            <a:spAutoFit/>
          </a:bodyPr>
          <a:lstStyle/>
          <a:p>
            <a:pPr algn="r" rtl="1" eaLnBrk="1" hangingPunct="1">
              <a:spcBef>
                <a:spcPct val="50000"/>
              </a:spcBef>
              <a:defRPr/>
            </a:pPr>
            <a:r>
              <a:rPr lang="ar-JO" dirty="0">
                <a:solidFill>
                  <a:schemeClr val="bg1"/>
                </a:solidFill>
                <a:effectLst>
                  <a:outerShdw blurRad="38100" dist="38100" dir="2700000" algn="tl">
                    <a:srgbClr val="000000"/>
                  </a:outerShdw>
                </a:effectLst>
                <a:ea typeface="ＭＳ Ｐゴシック" charset="0"/>
                <a:cs typeface="Arial" panose="020B0604020202020204" pitchFamily="34" charset="0"/>
              </a:rPr>
              <a:t>ما هي النبوة؟</a:t>
            </a:r>
            <a:endParaRPr lang="en-US" dirty="0">
              <a:solidFill>
                <a:schemeClr val="bg1"/>
              </a:solidFill>
              <a:effectLst>
                <a:outerShdw blurRad="38100" dist="38100" dir="2700000" algn="tl">
                  <a:srgbClr val="000000"/>
                </a:outerShdw>
              </a:effectLst>
              <a:ea typeface="ＭＳ Ｐゴシック" charset="0"/>
              <a:cs typeface="Arial" panose="020B0604020202020204" pitchFamily="34" charset="0"/>
            </a:endParaRPr>
          </a:p>
        </p:txBody>
      </p:sp>
    </p:spTree>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7153" name="Picture 2" descr="grude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6350"/>
            <a:ext cx="99822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7154" name="AutoShape 3"/>
          <p:cNvSpPr>
            <a:spLocks noChangeArrowheads="1"/>
          </p:cNvSpPr>
          <p:nvPr/>
        </p:nvSpPr>
        <p:spPr bwMode="auto">
          <a:xfrm rot="10800000">
            <a:off x="-304800" y="1600200"/>
            <a:ext cx="4800600" cy="2819400"/>
          </a:xfrm>
          <a:prstGeom prst="wedgeEllipseCallout">
            <a:avLst>
              <a:gd name="adj1" fmla="val -69644"/>
              <a:gd name="adj2" fmla="val 7880"/>
            </a:avLst>
          </a:prstGeom>
          <a:solidFill>
            <a:schemeClr val="accent2"/>
          </a:solidFill>
          <a:ln w="9525">
            <a:solidFill>
              <a:schemeClr val="tx1"/>
            </a:solidFill>
            <a:miter lim="800000"/>
            <a:headEnd/>
            <a:tailEnd/>
          </a:ln>
        </p:spPr>
        <p:txBody>
          <a:bodyPr rot="10800000"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70692" name="Rectangle 4"/>
          <p:cNvSpPr>
            <a:spLocks noGrp="1" noChangeArrowheads="1"/>
          </p:cNvSpPr>
          <p:nvPr>
            <p:ph type="ctrTitle"/>
          </p:nvPr>
        </p:nvSpPr>
        <p:spPr>
          <a:xfrm>
            <a:off x="685800" y="152400"/>
            <a:ext cx="7772400" cy="1143000"/>
          </a:xfrm>
          <a:effectLst>
            <a:outerShdw blurRad="63500" dist="35921" dir="2700000" algn="ctr" rotWithShape="0">
              <a:srgbClr val="000000">
                <a:alpha val="74998"/>
              </a:srgbClr>
            </a:outerShdw>
          </a:effectLst>
        </p:spPr>
        <p:txBody>
          <a:bodyPr/>
          <a:lstStyle/>
          <a:p>
            <a:pPr eaLnBrk="1" hangingPunct="1">
              <a:defRPr/>
            </a:pPr>
            <a:r>
              <a:rPr lang="ar-JO" dirty="0">
                <a:solidFill>
                  <a:schemeClr val="bg1"/>
                </a:solidFill>
                <a:cs typeface="Arial" panose="020B0604020202020204" pitchFamily="34" charset="0"/>
              </a:rPr>
              <a:t>تعريف واين جرودم للنبوة</a:t>
            </a:r>
            <a:endParaRPr lang="en-US" dirty="0">
              <a:solidFill>
                <a:schemeClr val="bg1"/>
              </a:solidFill>
              <a:cs typeface="Arial" panose="020B0604020202020204" pitchFamily="34" charset="0"/>
            </a:endParaRPr>
          </a:p>
        </p:txBody>
      </p:sp>
      <p:sp>
        <p:nvSpPr>
          <p:cNvPr id="177156" name="Rectangle 5"/>
          <p:cNvSpPr>
            <a:spLocks noChangeArrowheads="1"/>
          </p:cNvSpPr>
          <p:nvPr/>
        </p:nvSpPr>
        <p:spPr bwMode="auto">
          <a:xfrm>
            <a:off x="1524000" y="5105400"/>
            <a:ext cx="6400800" cy="1752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370694" name="Text Box 6"/>
          <p:cNvSpPr txBox="1">
            <a:spLocks noChangeArrowheads="1"/>
          </p:cNvSpPr>
          <p:nvPr/>
        </p:nvSpPr>
        <p:spPr bwMode="auto">
          <a:xfrm>
            <a:off x="0" y="2219380"/>
            <a:ext cx="4114800" cy="1569660"/>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37931725" indent="-37474525" eaLnBrk="0" hangingPunct="0">
              <a:defRPr sz="3200">
                <a:solidFill>
                  <a:schemeClr val="bg1"/>
                </a:solidFill>
                <a:latin typeface="Arial" charset="0"/>
                <a:ea typeface="ＭＳ Ｐゴシック" charset="0"/>
              </a:defRPr>
            </a:lvl2pPr>
            <a:lvl3pPr eaLnBrk="0" hangingPunct="0">
              <a:defRPr sz="3200">
                <a:solidFill>
                  <a:schemeClr val="bg1"/>
                </a:solidFill>
                <a:latin typeface="Arial" charset="0"/>
                <a:ea typeface="ＭＳ Ｐゴシック" charset="0"/>
              </a:defRPr>
            </a:lvl3pPr>
            <a:lvl4pPr eaLnBrk="0" hangingPunct="0">
              <a:defRPr sz="3200">
                <a:solidFill>
                  <a:schemeClr val="bg1"/>
                </a:solidFill>
                <a:latin typeface="Arial" charset="0"/>
                <a:ea typeface="ＭＳ Ｐゴシック" charset="0"/>
              </a:defRPr>
            </a:lvl4pPr>
            <a:lvl5pPr eaLnBrk="0" hangingPunct="0">
              <a:defRPr sz="3200">
                <a:solidFill>
                  <a:schemeClr val="bg1"/>
                </a:solidFill>
                <a:latin typeface="Arial" charset="0"/>
                <a:ea typeface="ＭＳ Ｐゴシック" charset="0"/>
              </a:defRPr>
            </a:lvl5pPr>
            <a:lvl6pPr marL="457200" eaLnBrk="0" fontAlgn="base" hangingPunct="0">
              <a:spcBef>
                <a:spcPct val="0"/>
              </a:spcBef>
              <a:spcAft>
                <a:spcPct val="0"/>
              </a:spcAft>
              <a:defRPr sz="3200">
                <a:solidFill>
                  <a:schemeClr val="bg1"/>
                </a:solidFill>
                <a:latin typeface="Arial" charset="0"/>
                <a:ea typeface="ＭＳ Ｐゴシック" charset="0"/>
              </a:defRPr>
            </a:lvl6pPr>
            <a:lvl7pPr marL="914400" eaLnBrk="0" fontAlgn="base" hangingPunct="0">
              <a:spcBef>
                <a:spcPct val="0"/>
              </a:spcBef>
              <a:spcAft>
                <a:spcPct val="0"/>
              </a:spcAft>
              <a:defRPr sz="3200">
                <a:solidFill>
                  <a:schemeClr val="bg1"/>
                </a:solidFill>
                <a:latin typeface="Arial" charset="0"/>
                <a:ea typeface="ＭＳ Ｐゴシック" charset="0"/>
              </a:defRPr>
            </a:lvl7pPr>
            <a:lvl8pPr marL="1371600" eaLnBrk="0" fontAlgn="base" hangingPunct="0">
              <a:spcBef>
                <a:spcPct val="0"/>
              </a:spcBef>
              <a:spcAft>
                <a:spcPct val="0"/>
              </a:spcAft>
              <a:defRPr sz="3200">
                <a:solidFill>
                  <a:schemeClr val="bg1"/>
                </a:solidFill>
                <a:latin typeface="Arial" charset="0"/>
                <a:ea typeface="ＭＳ Ｐゴシック" charset="0"/>
              </a:defRPr>
            </a:lvl8pPr>
            <a:lvl9pPr marL="18288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ja-JP"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 تخبر شيئاً ما قام الله بوضعه في الذهن الإنساني بشكلٍ عفوي.</a:t>
            </a: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0695" name="Text Box 7"/>
          <p:cNvSpPr txBox="1">
            <a:spLocks noChangeArrowheads="1"/>
          </p:cNvSpPr>
          <p:nvPr/>
        </p:nvSpPr>
        <p:spPr bwMode="auto">
          <a:xfrm>
            <a:off x="990600" y="5835650"/>
            <a:ext cx="7543800" cy="954107"/>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rPr>
              <a:t>لماذا لا يزال بإمكان المسيحيين التنبؤ</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2800" dirty="0">
                <a:solidFill>
                  <a:srgbClr val="FFFFFF"/>
                </a:solidFill>
                <a:latin typeface="Arial" panose="020B0604020202020204" pitchFamily="34" charset="0"/>
                <a:ea typeface="ＭＳ Ｐゴシック" pitchFamily="-111" charset="-128"/>
                <a:cs typeface="Arial" panose="020B0604020202020204" pitchFamily="34" charset="0"/>
              </a:rPr>
              <a:t>المسيحية اليوم (16 أيلول 1988)، 29</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pitchFamily="-111" charset="-128"/>
              <a:cs typeface="Arial" panose="020B0604020202020204" pitchFamily="34" charset="0"/>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rgbClr val="007705"/>
            </a:gs>
            <a:gs pos="100000">
              <a:srgbClr val="003702"/>
            </a:gs>
          </a:gsLst>
          <a:lin ang="5400000" scaled="1"/>
        </a:gradFill>
        <a:effectLst/>
      </p:bgPr>
    </p:bg>
    <p:spTree>
      <p:nvGrpSpPr>
        <p:cNvPr id="1" name=""/>
        <p:cNvGrpSpPr/>
        <p:nvPr/>
      </p:nvGrpSpPr>
      <p:grpSpPr>
        <a:xfrm>
          <a:off x="0" y="0"/>
          <a:ext cx="0" cy="0"/>
          <a:chOff x="0" y="0"/>
          <a:chExt cx="0" cy="0"/>
        </a:xfrm>
      </p:grpSpPr>
      <p:sp>
        <p:nvSpPr>
          <p:cNvPr id="178178" name="Rectangle 2"/>
          <p:cNvSpPr>
            <a:spLocks noChangeArrowheads="1"/>
          </p:cNvSpPr>
          <p:nvPr/>
        </p:nvSpPr>
        <p:spPr bwMode="auto">
          <a:xfrm>
            <a:off x="228600" y="533400"/>
            <a:ext cx="8686800" cy="6248400"/>
          </a:xfrm>
          <a:prstGeom prst="rect">
            <a:avLst/>
          </a:prstGeom>
          <a:solidFill>
            <a:srgbClr val="CC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179" name="Rectangle 3"/>
          <p:cNvSpPr>
            <a:spLocks noChangeArrowheads="1"/>
          </p:cNvSpPr>
          <p:nvPr/>
        </p:nvSpPr>
        <p:spPr bwMode="auto">
          <a:xfrm>
            <a:off x="304800" y="533400"/>
            <a:ext cx="4311650"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جرودم</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0" name="Rectangle 4"/>
          <p:cNvSpPr>
            <a:spLocks noChangeArrowheads="1"/>
          </p:cNvSpPr>
          <p:nvPr/>
        </p:nvSpPr>
        <p:spPr bwMode="auto">
          <a:xfrm>
            <a:off x="4800600" y="533400"/>
            <a:ext cx="3990975" cy="50641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وجهة نظر الكتاب المقدس</a:t>
            </a:r>
            <a:endParaRPr kumimoji="0" lang="en-US" altLang="zh-CN" sz="3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1" name="Group 5"/>
          <p:cNvGrpSpPr>
            <a:grpSpLocks/>
          </p:cNvGrpSpPr>
          <p:nvPr/>
        </p:nvGrpSpPr>
        <p:grpSpPr bwMode="auto">
          <a:xfrm>
            <a:off x="236538" y="1044575"/>
            <a:ext cx="4495800" cy="673100"/>
            <a:chOff x="0" y="432"/>
            <a:chExt cx="2109" cy="575"/>
          </a:xfrm>
        </p:grpSpPr>
        <p:sp>
          <p:nvSpPr>
            <p:cNvPr id="178220" name="Rectangle 6"/>
            <p:cNvSpPr>
              <a:spLocks noChangeArrowheads="1"/>
            </p:cNvSpPr>
            <p:nvPr/>
          </p:nvSpPr>
          <p:spPr bwMode="auto">
            <a:xfrm>
              <a:off x="43" y="432"/>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النبوءة إعلان أي شيء (صحيح أو زائف) يجلبه الروح إلى ذهن المرء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21" name="Rectangle 7"/>
            <p:cNvSpPr>
              <a:spLocks noChangeArrowheads="1"/>
            </p:cNvSpPr>
            <p:nvPr/>
          </p:nvSpPr>
          <p:spPr bwMode="auto">
            <a:xfrm>
              <a:off x="0" y="432"/>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2" name="Group 8"/>
          <p:cNvGrpSpPr>
            <a:grpSpLocks/>
          </p:cNvGrpSpPr>
          <p:nvPr/>
        </p:nvGrpSpPr>
        <p:grpSpPr bwMode="auto">
          <a:xfrm>
            <a:off x="4732338" y="1044575"/>
            <a:ext cx="4175125" cy="673100"/>
            <a:chOff x="2109" y="432"/>
            <a:chExt cx="1958" cy="575"/>
          </a:xfrm>
        </p:grpSpPr>
        <p:sp>
          <p:nvSpPr>
            <p:cNvPr id="178218" name="Rectangle 9"/>
            <p:cNvSpPr>
              <a:spLocks noChangeArrowheads="1"/>
            </p:cNvSpPr>
            <p:nvPr/>
          </p:nvSpPr>
          <p:spPr bwMode="auto">
            <a:xfrm>
              <a:off x="2152" y="432"/>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النبوة هي إعلان للآخرين الوحي الموحى به من الله, وهو معصوم من الخطأ</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9" name="Rectangle 10"/>
            <p:cNvSpPr>
              <a:spLocks noChangeArrowheads="1"/>
            </p:cNvSpPr>
            <p:nvPr/>
          </p:nvSpPr>
          <p:spPr bwMode="auto">
            <a:xfrm>
              <a:off x="2109" y="432"/>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3" name="Rectangle 11"/>
          <p:cNvSpPr>
            <a:spLocks noChangeArrowheads="1"/>
          </p:cNvSpPr>
          <p:nvPr/>
        </p:nvSpPr>
        <p:spPr bwMode="auto">
          <a:xfrm>
            <a:off x="304800" y="1717675"/>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تم اختراع التعريف أعلاه في عام 1988 من قبل واين جرودم</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4" name="Rectangle 12"/>
          <p:cNvSpPr>
            <a:spLocks noChangeArrowheads="1"/>
          </p:cNvSpPr>
          <p:nvPr/>
        </p:nvSpPr>
        <p:spPr bwMode="auto">
          <a:xfrm>
            <a:off x="4800600" y="1717675"/>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التعريف أعلاه كان تعليم الكنيسة لمدة 20 قرناً</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5" name="Group 13"/>
          <p:cNvGrpSpPr>
            <a:grpSpLocks/>
          </p:cNvGrpSpPr>
          <p:nvPr/>
        </p:nvGrpSpPr>
        <p:grpSpPr bwMode="auto">
          <a:xfrm>
            <a:off x="236538" y="2390775"/>
            <a:ext cx="4495800" cy="573088"/>
            <a:chOff x="0" y="1582"/>
            <a:chExt cx="2109" cy="489"/>
          </a:xfrm>
        </p:grpSpPr>
        <p:sp>
          <p:nvSpPr>
            <p:cNvPr id="178216" name="Rectangle 14"/>
            <p:cNvSpPr>
              <a:spLocks noChangeArrowheads="1"/>
            </p:cNvSpPr>
            <p:nvPr/>
          </p:nvSpPr>
          <p:spPr bwMode="auto">
            <a:xfrm>
              <a:off x="43" y="1582"/>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رسل العهد الجديد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7" name="Rectangle 15"/>
            <p:cNvSpPr>
              <a:spLocks noChangeArrowheads="1"/>
            </p:cNvSpPr>
            <p:nvPr/>
          </p:nvSpPr>
          <p:spPr bwMode="auto">
            <a:xfrm>
              <a:off x="0" y="1582"/>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86" name="Group 16"/>
          <p:cNvGrpSpPr>
            <a:grpSpLocks/>
          </p:cNvGrpSpPr>
          <p:nvPr/>
        </p:nvGrpSpPr>
        <p:grpSpPr bwMode="auto">
          <a:xfrm>
            <a:off x="4732338" y="2390775"/>
            <a:ext cx="4175125" cy="573088"/>
            <a:chOff x="2109" y="1582"/>
            <a:chExt cx="1958" cy="489"/>
          </a:xfrm>
        </p:grpSpPr>
        <p:sp>
          <p:nvSpPr>
            <p:cNvPr id="178214" name="Rectangle 17"/>
            <p:cNvSpPr>
              <a:spLocks noChangeArrowheads="1"/>
            </p:cNvSpPr>
            <p:nvPr/>
          </p:nvSpPr>
          <p:spPr bwMode="auto">
            <a:xfrm>
              <a:off x="2152" y="1582"/>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أنبياء العهد القديم يتوازون مع أنبياء العهد الجديد</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5" name="Rectangle 18"/>
            <p:cNvSpPr>
              <a:spLocks noChangeArrowheads="1"/>
            </p:cNvSpPr>
            <p:nvPr/>
          </p:nvSpPr>
          <p:spPr bwMode="auto">
            <a:xfrm>
              <a:off x="2109" y="1582"/>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87" name="Rectangle 19"/>
          <p:cNvSpPr>
            <a:spLocks noChangeArrowheads="1"/>
          </p:cNvSpPr>
          <p:nvPr/>
        </p:nvSpPr>
        <p:spPr bwMode="auto">
          <a:xfrm>
            <a:off x="328613" y="2963863"/>
            <a:ext cx="4311650"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غيَّر الله تعريف النبوة من العهد القديم إلى العهد الجديد</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88" name="Rectangle 20"/>
          <p:cNvSpPr>
            <a:spLocks noChangeArrowheads="1"/>
          </p:cNvSpPr>
          <p:nvPr/>
        </p:nvSpPr>
        <p:spPr bwMode="auto">
          <a:xfrm>
            <a:off x="4824413" y="2963863"/>
            <a:ext cx="3990975" cy="6731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أبقى الله معنى النبوة ثابتاً بين العهدين</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89" name="Group 21"/>
          <p:cNvGrpSpPr>
            <a:grpSpLocks/>
          </p:cNvGrpSpPr>
          <p:nvPr/>
        </p:nvGrpSpPr>
        <p:grpSpPr bwMode="auto">
          <a:xfrm>
            <a:off x="236538" y="3636963"/>
            <a:ext cx="4495800" cy="571500"/>
            <a:chOff x="0" y="2646"/>
            <a:chExt cx="2109" cy="489"/>
          </a:xfrm>
        </p:grpSpPr>
        <p:sp>
          <p:nvSpPr>
            <p:cNvPr id="178212" name="Rectangle 22"/>
            <p:cNvSpPr>
              <a:spLocks noChangeArrowheads="1"/>
            </p:cNvSpPr>
            <p:nvPr/>
          </p:nvSpPr>
          <p:spPr bwMode="auto">
            <a:xfrm>
              <a:off x="43" y="2646"/>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بعض النبوات مع أخطاء</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3" name="Rectangle 23"/>
            <p:cNvSpPr>
              <a:spLocks noChangeArrowheads="1"/>
            </p:cNvSpPr>
            <p:nvPr/>
          </p:nvSpPr>
          <p:spPr bwMode="auto">
            <a:xfrm>
              <a:off x="0" y="2646"/>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0" name="Group 24"/>
          <p:cNvGrpSpPr>
            <a:grpSpLocks/>
          </p:cNvGrpSpPr>
          <p:nvPr/>
        </p:nvGrpSpPr>
        <p:grpSpPr bwMode="auto">
          <a:xfrm>
            <a:off x="4724400" y="3657600"/>
            <a:ext cx="4175125" cy="571500"/>
            <a:chOff x="2109" y="2646"/>
            <a:chExt cx="1958" cy="489"/>
          </a:xfrm>
        </p:grpSpPr>
        <p:sp>
          <p:nvSpPr>
            <p:cNvPr id="178210" name="Rectangle 25"/>
            <p:cNvSpPr>
              <a:spLocks noChangeArrowheads="1"/>
            </p:cNvSpPr>
            <p:nvPr/>
          </p:nvSpPr>
          <p:spPr bwMode="auto">
            <a:xfrm>
              <a:off x="2152" y="2646"/>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يعطي الله كل النبوات بدون أخطاء</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بط 1: 20-21)</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11" name="Rectangle 26"/>
            <p:cNvSpPr>
              <a:spLocks noChangeArrowheads="1"/>
            </p:cNvSpPr>
            <p:nvPr/>
          </p:nvSpPr>
          <p:spPr bwMode="auto">
            <a:xfrm>
              <a:off x="2109" y="2646"/>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1" name="Rectangle 27"/>
          <p:cNvSpPr>
            <a:spLocks noChangeArrowheads="1"/>
          </p:cNvSpPr>
          <p:nvPr/>
        </p:nvSpPr>
        <p:spPr bwMode="auto">
          <a:xfrm>
            <a:off x="328613" y="4208463"/>
            <a:ext cx="4311650"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يمكن لأي مؤمن أن يتنبأ</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2" name="Rectangle 28"/>
          <p:cNvSpPr>
            <a:spLocks noChangeArrowheads="1"/>
          </p:cNvSpPr>
          <p:nvPr/>
        </p:nvSpPr>
        <p:spPr bwMode="auto">
          <a:xfrm>
            <a:off x="4824413" y="4208463"/>
            <a:ext cx="3990975" cy="67468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فقط أولئك الذين لديهم موهبة النبوة يمكنهم التنبؤ (1 كورنثوس 12: 29)</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3" name="Group 29"/>
          <p:cNvGrpSpPr>
            <a:grpSpLocks/>
          </p:cNvGrpSpPr>
          <p:nvPr/>
        </p:nvGrpSpPr>
        <p:grpSpPr bwMode="auto">
          <a:xfrm>
            <a:off x="236538" y="4883150"/>
            <a:ext cx="4495800" cy="673100"/>
            <a:chOff x="0" y="3710"/>
            <a:chExt cx="2109" cy="575"/>
          </a:xfrm>
        </p:grpSpPr>
        <p:sp>
          <p:nvSpPr>
            <p:cNvPr id="178208" name="Rectangle 30"/>
            <p:cNvSpPr>
              <a:spLocks noChangeArrowheads="1"/>
            </p:cNvSpPr>
            <p:nvPr/>
          </p:nvSpPr>
          <p:spPr bwMode="auto">
            <a:xfrm>
              <a:off x="43" y="3710"/>
              <a:ext cx="2023"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نوعان من نبوة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 ونبوة غير معصومة)</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9" name="Rectangle 31"/>
            <p:cNvSpPr>
              <a:spLocks noChangeArrowheads="1"/>
            </p:cNvSpPr>
            <p:nvPr/>
          </p:nvSpPr>
          <p:spPr bwMode="auto">
            <a:xfrm>
              <a:off x="0" y="3710"/>
              <a:ext cx="210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4" name="Group 32"/>
          <p:cNvGrpSpPr>
            <a:grpSpLocks/>
          </p:cNvGrpSpPr>
          <p:nvPr/>
        </p:nvGrpSpPr>
        <p:grpSpPr bwMode="auto">
          <a:xfrm>
            <a:off x="4732338" y="4883150"/>
            <a:ext cx="4175125" cy="673100"/>
            <a:chOff x="2109" y="3710"/>
            <a:chExt cx="1958" cy="575"/>
          </a:xfrm>
        </p:grpSpPr>
        <p:sp>
          <p:nvSpPr>
            <p:cNvPr id="178206" name="Rectangle 33"/>
            <p:cNvSpPr>
              <a:spLocks noChangeArrowheads="1"/>
            </p:cNvSpPr>
            <p:nvPr/>
          </p:nvSpPr>
          <p:spPr bwMode="auto">
            <a:xfrm>
              <a:off x="2152" y="3710"/>
              <a:ext cx="1872"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هناك نوع واحد من نبوءة العهد الجديد</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(معصومة من الخطأ)</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7" name="Rectangle 34"/>
            <p:cNvSpPr>
              <a:spLocks noChangeArrowheads="1"/>
            </p:cNvSpPr>
            <p:nvPr/>
          </p:nvSpPr>
          <p:spPr bwMode="auto">
            <a:xfrm>
              <a:off x="2109" y="3710"/>
              <a:ext cx="195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5" name="Rectangle 35"/>
          <p:cNvSpPr>
            <a:spLocks noChangeArrowheads="1"/>
          </p:cNvSpPr>
          <p:nvPr/>
        </p:nvSpPr>
        <p:spPr bwMode="auto">
          <a:xfrm>
            <a:off x="328613" y="5556250"/>
            <a:ext cx="4311650"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يمكن أن تكون موحى بها</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8196" name="Rectangle 36"/>
          <p:cNvSpPr>
            <a:spLocks noChangeArrowheads="1"/>
          </p:cNvSpPr>
          <p:nvPr/>
        </p:nvSpPr>
        <p:spPr bwMode="auto">
          <a:xfrm>
            <a:off x="4824413" y="5556250"/>
            <a:ext cx="3990975" cy="5715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النبوة غير المعصومة هي نبوة كاذبة </a:t>
            </a:r>
            <a:b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(تث 13: 1-5؛ 18: 14-20)</a:t>
            </a:r>
            <a:endParaRPr kumimoji="0" lang="en-US" altLang="zh-CN" sz="20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178197" name="Group 37"/>
          <p:cNvGrpSpPr>
            <a:grpSpLocks/>
          </p:cNvGrpSpPr>
          <p:nvPr/>
        </p:nvGrpSpPr>
        <p:grpSpPr bwMode="auto">
          <a:xfrm>
            <a:off x="236538" y="6127750"/>
            <a:ext cx="4495800" cy="573088"/>
            <a:chOff x="0" y="4774"/>
            <a:chExt cx="2109" cy="489"/>
          </a:xfrm>
        </p:grpSpPr>
        <p:sp>
          <p:nvSpPr>
            <p:cNvPr id="178204" name="Rectangle 38"/>
            <p:cNvSpPr>
              <a:spLocks noChangeArrowheads="1"/>
            </p:cNvSpPr>
            <p:nvPr/>
          </p:nvSpPr>
          <p:spPr bwMode="auto">
            <a:xfrm>
              <a:off x="43" y="4774"/>
              <a:ext cx="2023"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الله يكذب أحياناً</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5" name="Rectangle 39"/>
            <p:cNvSpPr>
              <a:spLocks noChangeArrowheads="1"/>
            </p:cNvSpPr>
            <p:nvPr/>
          </p:nvSpPr>
          <p:spPr bwMode="auto">
            <a:xfrm>
              <a:off x="0" y="4774"/>
              <a:ext cx="2109"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grpSp>
        <p:nvGrpSpPr>
          <p:cNvPr id="178198" name="Group 40"/>
          <p:cNvGrpSpPr>
            <a:grpSpLocks/>
          </p:cNvGrpSpPr>
          <p:nvPr/>
        </p:nvGrpSpPr>
        <p:grpSpPr bwMode="auto">
          <a:xfrm>
            <a:off x="4732338" y="6127750"/>
            <a:ext cx="4175125" cy="573088"/>
            <a:chOff x="2109" y="4774"/>
            <a:chExt cx="1958" cy="489"/>
          </a:xfrm>
        </p:grpSpPr>
        <p:sp>
          <p:nvSpPr>
            <p:cNvPr id="178202" name="Rectangle 41"/>
            <p:cNvSpPr>
              <a:spLocks noChangeArrowheads="1"/>
            </p:cNvSpPr>
            <p:nvPr/>
          </p:nvSpPr>
          <p:spPr bwMode="auto">
            <a:xfrm>
              <a:off x="2152" y="4774"/>
              <a:ext cx="1872"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يقول الله الحق دائمًا لأنه لا يستطيع الكذب (عبرانيين 6: 18)</a:t>
              </a:r>
              <a:endPar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178203" name="Rectangle 42"/>
            <p:cNvSpPr>
              <a:spLocks noChangeArrowheads="1"/>
            </p:cNvSpPr>
            <p:nvPr/>
          </p:nvSpPr>
          <p:spPr bwMode="auto">
            <a:xfrm>
              <a:off x="2109" y="4774"/>
              <a:ext cx="1958" cy="4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178199" name="Rectangle 43"/>
          <p:cNvSpPr>
            <a:spLocks noChangeArrowheads="1"/>
          </p:cNvSpPr>
          <p:nvPr/>
        </p:nvSpPr>
        <p:spPr bwMode="auto">
          <a:xfrm>
            <a:off x="228600" y="533400"/>
            <a:ext cx="8686800" cy="617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4287">
                <a:solidFill>
                  <a:srgbClr val="000000"/>
                </a:solidFill>
                <a:miter lim="800000"/>
                <a:headEnd/>
                <a:tailEnd/>
              </a14:hiddenLine>
            </a:ext>
          </a:extLst>
        </p:spPr>
        <p:txBody>
          <a:bodyPr lIns="0" tIns="0" rIns="0" bIns="0" anchor="ctr" anchorCtr="1"/>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0" name="Text Box 44"/>
          <p:cNvSpPr txBox="1">
            <a:spLocks noChangeArrowheads="1"/>
          </p:cNvSpPr>
          <p:nvPr/>
        </p:nvSpPr>
        <p:spPr bwMode="auto">
          <a:xfrm>
            <a:off x="8157437" y="76200"/>
            <a:ext cx="9380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186ف</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8201" name="Rectangle 45"/>
          <p:cNvSpPr>
            <a:spLocks noGrp="1" noChangeArrowheads="1"/>
          </p:cNvSpPr>
          <p:nvPr>
            <p:ph type="title" idx="4294967295"/>
          </p:nvPr>
        </p:nvSpPr>
        <p:spPr>
          <a:xfrm>
            <a:off x="3060910" y="14288"/>
            <a:ext cx="3534942" cy="523220"/>
          </a:xfrm>
          <a:solidFill>
            <a:srgbClr val="000000"/>
          </a:solidFill>
        </p:spPr>
        <p:txBody>
          <a:bodyPr wrap="none" anchor="t">
            <a:spAutoFit/>
          </a:bodyPr>
          <a:lstStyle/>
          <a:p>
            <a:pPr algn="ctr" rtl="1" eaLnBrk="1" hangingPunct="1"/>
            <a:r>
              <a:rPr lang="ar-JO" sz="2800" b="1" dirty="0">
                <a:solidFill>
                  <a:srgbClr val="FFFFFF"/>
                </a:solidFill>
                <a:latin typeface="Arial" panose="020B0604020202020204" pitchFamily="34" charset="0"/>
                <a:ea typeface="SimSun" charset="0"/>
                <a:cs typeface="Arial" panose="020B0604020202020204" pitchFamily="34" charset="0"/>
              </a:rPr>
              <a:t>ملخص وجهات النظر النبوية</a:t>
            </a:r>
            <a:endParaRPr lang="en-US" sz="2800" b="1" dirty="0">
              <a:solidFill>
                <a:srgbClr val="FFFFFF"/>
              </a:solidFill>
              <a:latin typeface="Arial" panose="020B0604020202020204" pitchFamily="34" charset="0"/>
              <a:ea typeface="SimSun" charset="0"/>
              <a:cs typeface="Arial" panose="020B0604020202020204" pitchFamily="34" charset="0"/>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1" name="Picture 2" descr="MF - Plate 2"/>
          <p:cNvPicPr>
            <a:picLocks noChangeAspect="1" noChangeArrowheads="1"/>
          </p:cNvPicPr>
          <p:nvPr/>
        </p:nvPicPr>
        <p:blipFill>
          <a:blip r:embed="rId3" cstate="screen">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3" name="Text Box 3"/>
          <p:cNvSpPr txBox="1">
            <a:spLocks noChangeArrowheads="1"/>
          </p:cNvSpPr>
          <p:nvPr/>
        </p:nvSpPr>
        <p:spPr bwMode="auto">
          <a:xfrm>
            <a:off x="990600" y="1600200"/>
            <a:ext cx="81534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يجب أن تفعل الكنيسة بالنبي المزعوم الذي:</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يتنبأ بأحداث كاذبة</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يقع في الخطيئة الأخلاقية ، أو</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يقود الناس إلى آلهة باطلة؟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8963"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0246" name="Rectangle 6"/>
          <p:cNvSpPr>
            <a:spLocks noGrp="1" noChangeArrowheads="1"/>
          </p:cNvSpPr>
          <p:nvPr>
            <p:ph type="title" idx="4294967295"/>
          </p:nvPr>
        </p:nvSpPr>
        <p:spPr>
          <a:xfrm>
            <a:off x="2771800" y="672360"/>
            <a:ext cx="60960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ea typeface="+mj-ea"/>
                <a:cs typeface="Arial" panose="020B0604020202020204" pitchFamily="34" charset="0"/>
              </a:rPr>
              <a:t>مجموعة المناقشة أ</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14339" name="Text Box 3"/>
          <p:cNvSpPr txBox="1">
            <a:spLocks noChangeArrowheads="1"/>
          </p:cNvSpPr>
          <p:nvPr/>
        </p:nvSpPr>
        <p:spPr bwMode="auto">
          <a:xfrm>
            <a:off x="457200" y="1600200"/>
            <a:ext cx="8686800" cy="317009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النبوة </a:t>
            </a:r>
            <a:r>
              <a:rPr lang="ar-JO" sz="4000" b="1" dirty="0">
                <a:solidFill>
                  <a:srgbClr val="FFFFFF"/>
                </a:solidFill>
                <a:latin typeface="Arial" panose="020B0604020202020204" pitchFamily="34" charset="0"/>
                <a:cs typeface="Arial" panose="020B0604020202020204" pitchFamily="34" charset="0"/>
              </a:rPr>
              <a:t>هي </a:t>
            </a:r>
            <a:r>
              <a:rPr kumimoji="0" lang="ar-JO" altLang="ja-JP"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إخبار شيء ما قام الله بوضعه في الذهن الانساني بشكل عفوي</a:t>
            </a: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(واين جرودم)؟</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يمكن أن تحتوي النبوة الحقيقية على أخطاء؟</a:t>
            </a:r>
          </a:p>
          <a:p>
            <a:pPr marL="571500" marR="0" lvl="0" indent="-571500" algn="r" defTabSz="914400" rtl="1" eaLnBrk="1" fontAlgn="base" latinLnBrk="0" hangingPunct="1">
              <a:lnSpc>
                <a:spcPct val="100000"/>
              </a:lnSpc>
              <a:spcBef>
                <a:spcPct val="50000"/>
              </a:spcBef>
              <a:spcAft>
                <a:spcPct val="0"/>
              </a:spcAft>
              <a:buClrTx/>
              <a:buSzTx/>
              <a:buFont typeface="Arial" panose="020B0604020202020204" pitchFamily="34" charset="0"/>
              <a:buChar char="•"/>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لم نعم أو لم لا؟</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1011"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4343" name="Rectangle 7"/>
          <p:cNvSpPr>
            <a:spLocks noGrp="1" noChangeArrowheads="1"/>
          </p:cNvSpPr>
          <p:nvPr>
            <p:ph type="title" idx="4294967295"/>
          </p:nvPr>
        </p:nvSpPr>
        <p:spPr>
          <a:xfrm>
            <a:off x="1979712" y="548680"/>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ب</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Rectangle 6" descr="Medium wood"/>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p>
            <a:pPr marL="0" marR="0" lvl="0" indent="0" algn="r" defTabSz="914400" rtl="1"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363" name="Text Box 3"/>
          <p:cNvSpPr txBox="1">
            <a:spLocks noChangeArrowheads="1"/>
          </p:cNvSpPr>
          <p:nvPr/>
        </p:nvSpPr>
        <p:spPr bwMode="auto">
          <a:xfrm>
            <a:off x="683568" y="1600200"/>
            <a:ext cx="8352928" cy="5262979"/>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تعتقد أن تعليم جرودم بأن كل المؤمنين يستطيعون التنبؤ له مرجعية كتابية؟</a:t>
            </a:r>
            <a:b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(راجع ١ كو ١٢: ٢٩ مقابل ١٤ : ١)؟</a:t>
            </a:r>
          </a:p>
          <a:p>
            <a:pPr marL="0" marR="0" lvl="0" indent="0" algn="r" defTabSz="914400" rtl="1" eaLnBrk="1" fontAlgn="base" latinLnBrk="0" hangingPunct="1">
              <a:lnSpc>
                <a:spcPct val="100000"/>
              </a:lnSpc>
              <a:spcBef>
                <a:spcPct val="50000"/>
              </a:spcBef>
              <a:spcAft>
                <a:spcPct val="0"/>
              </a:spcAft>
              <a:buClrTx/>
              <a:buSzTx/>
              <a:buFontTx/>
              <a:buNone/>
              <a:tabLst/>
              <a:defRPr/>
            </a:pPr>
            <a:endPar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ادعم إجابتك.</a:t>
            </a:r>
            <a:endParaRPr kumimoji="0" lang="en-US" sz="4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3059"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5367" name="Rectangle 7"/>
          <p:cNvSpPr>
            <a:spLocks noGrp="1" noChangeArrowheads="1"/>
          </p:cNvSpPr>
          <p:nvPr>
            <p:ph type="title" idx="4294967295"/>
          </p:nvPr>
        </p:nvSpPr>
        <p:spPr>
          <a:xfrm>
            <a:off x="1668706" y="742950"/>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ج</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5" name="Picture 6" descr="ISCBG032"/>
          <p:cNvPicPr>
            <a:picLocks noChangeAspect="1" noChangeArrowheads="1"/>
          </p:cNvPicPr>
          <p:nvPr/>
        </p:nvPicPr>
        <p:blipFill>
          <a:blip r:embed="rId3" cstate="print">
            <a:lum bright="-60000" contrast="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7" name="Text Box 3"/>
          <p:cNvSpPr txBox="1">
            <a:spLocks noChangeArrowheads="1"/>
          </p:cNvSpPr>
          <p:nvPr/>
        </p:nvSpPr>
        <p:spPr bwMode="auto">
          <a:xfrm>
            <a:off x="990600" y="1600200"/>
            <a:ext cx="6934200" cy="3477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ماذا ستقول لشخص ادعى أن نبوته موحى بها ولكنها لا تتساوي  بالسلطة مع النصوص الكتابية؟</a:t>
            </a:r>
          </a:p>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هل هناك مستويات مختلفة من الإيحاء أو العصمة؟</a:t>
            </a:r>
            <a:endParaRPr kumimoji="0" lang="en-US" sz="4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75107" name="Text Box 5"/>
          <p:cNvSpPr txBox="1">
            <a:spLocks noChangeArrowheads="1"/>
          </p:cNvSpPr>
          <p:nvPr/>
        </p:nvSpPr>
        <p:spPr bwMode="auto">
          <a:xfrm>
            <a:off x="8153400" y="0"/>
            <a:ext cx="990600" cy="4572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3200">
                <a:solidFill>
                  <a:schemeClr val="bg1"/>
                </a:solidFill>
                <a:latin typeface="Arial" charset="0"/>
                <a:ea typeface="ＭＳ Ｐゴシック" charset="0"/>
                <a:cs typeface="ＭＳ Ｐゴシック" charset="0"/>
              </a:defRPr>
            </a:lvl1pPr>
            <a:lvl2pPr marL="742950" indent="-285750" eaLnBrk="0" hangingPunct="0">
              <a:defRPr sz="3200">
                <a:solidFill>
                  <a:schemeClr val="bg1"/>
                </a:solidFill>
                <a:latin typeface="Arial" charset="0"/>
                <a:ea typeface="ＭＳ Ｐゴシック" charset="0"/>
              </a:defRPr>
            </a:lvl2pPr>
            <a:lvl3pPr marL="1143000" indent="-228600" eaLnBrk="0" hangingPunct="0">
              <a:defRPr sz="3200">
                <a:solidFill>
                  <a:schemeClr val="bg1"/>
                </a:solidFill>
                <a:latin typeface="Arial" charset="0"/>
                <a:ea typeface="ＭＳ Ｐゴシック" charset="0"/>
              </a:defRPr>
            </a:lvl3pPr>
            <a:lvl4pPr marL="1600200" indent="-228600" eaLnBrk="0" hangingPunct="0">
              <a:defRPr sz="3200">
                <a:solidFill>
                  <a:schemeClr val="bg1"/>
                </a:solidFill>
                <a:latin typeface="Arial" charset="0"/>
                <a:ea typeface="ＭＳ Ｐゴシック" charset="0"/>
              </a:defRPr>
            </a:lvl4pPr>
            <a:lvl5pPr marL="2057400" indent="-228600" eaLnBrk="0" hangingPunct="0">
              <a:defRPr sz="3200">
                <a:solidFill>
                  <a:schemeClr val="bg1"/>
                </a:solidFill>
                <a:latin typeface="Arial" charset="0"/>
                <a:ea typeface="ＭＳ Ｐゴシック" charset="0"/>
              </a:defRPr>
            </a:lvl5pPr>
            <a:lvl6pPr marL="2514600" indent="-228600" eaLnBrk="0" fontAlgn="base" hangingPunct="0">
              <a:spcBef>
                <a:spcPct val="0"/>
              </a:spcBef>
              <a:spcAft>
                <a:spcPct val="0"/>
              </a:spcAft>
              <a:defRPr sz="3200">
                <a:solidFill>
                  <a:schemeClr val="bg1"/>
                </a:solidFill>
                <a:latin typeface="Arial" charset="0"/>
                <a:ea typeface="ＭＳ Ｐゴシック" charset="0"/>
              </a:defRPr>
            </a:lvl6pPr>
            <a:lvl7pPr marL="2971800" indent="-228600" eaLnBrk="0" fontAlgn="base" hangingPunct="0">
              <a:spcBef>
                <a:spcPct val="0"/>
              </a:spcBef>
              <a:spcAft>
                <a:spcPct val="0"/>
              </a:spcAft>
              <a:defRPr sz="3200">
                <a:solidFill>
                  <a:schemeClr val="bg1"/>
                </a:solidFill>
                <a:latin typeface="Arial" charset="0"/>
                <a:ea typeface="ＭＳ Ｐゴシック" charset="0"/>
              </a:defRPr>
            </a:lvl7pPr>
            <a:lvl8pPr marL="3429000" indent="-228600" eaLnBrk="0" fontAlgn="base" hangingPunct="0">
              <a:spcBef>
                <a:spcPct val="0"/>
              </a:spcBef>
              <a:spcAft>
                <a:spcPct val="0"/>
              </a:spcAft>
              <a:defRPr sz="3200">
                <a:solidFill>
                  <a:schemeClr val="bg1"/>
                </a:solidFill>
                <a:latin typeface="Arial" charset="0"/>
                <a:ea typeface="ＭＳ Ｐゴシック" charset="0"/>
              </a:defRPr>
            </a:lvl8pPr>
            <a:lvl9pPr marL="3886200" indent="-228600" eaLnBrk="0" fontAlgn="base" hangingPunct="0">
              <a:spcBef>
                <a:spcPct val="0"/>
              </a:spcBef>
              <a:spcAft>
                <a:spcPct val="0"/>
              </a:spcAft>
              <a:defRPr sz="3200">
                <a:solidFill>
                  <a:schemeClr val="bg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186ي</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6391" name="Rectangle 7"/>
          <p:cNvSpPr>
            <a:spLocks noGrp="1" noChangeArrowheads="1"/>
          </p:cNvSpPr>
          <p:nvPr>
            <p:ph type="title" idx="4294967295"/>
          </p:nvPr>
        </p:nvSpPr>
        <p:spPr>
          <a:xfrm>
            <a:off x="1403648" y="764704"/>
            <a:ext cx="7010400" cy="701675"/>
          </a:xfrm>
          <a:solidFill>
            <a:srgbClr val="BBE0E3"/>
          </a:solidFill>
          <a:effectLst>
            <a:outerShdw blurRad="63500" dist="38099" dir="2700000" algn="ctr" rotWithShape="0">
              <a:schemeClr val="tx1">
                <a:alpha val="74998"/>
              </a:schemeClr>
            </a:outerShdw>
          </a:effectLst>
        </p:spPr>
        <p:txBody>
          <a:bodyPr anchor="t">
            <a:spAutoFit/>
          </a:bodyPr>
          <a:lstStyle/>
          <a:p>
            <a:pPr algn="r" rtl="1" eaLnBrk="1" hangingPunct="1">
              <a:spcBef>
                <a:spcPct val="50000"/>
              </a:spcBef>
              <a:defRPr/>
            </a:pPr>
            <a:r>
              <a:rPr lang="ar-JO" sz="4000" b="1" dirty="0">
                <a:solidFill>
                  <a:srgbClr val="FF3300"/>
                </a:solidFill>
                <a:cs typeface="Arial" panose="020B0604020202020204" pitchFamily="34" charset="0"/>
              </a:rPr>
              <a:t>مجموعة المناقشة د</a:t>
            </a:r>
            <a:endParaRPr lang="en-US" sz="4000" b="1" dirty="0">
              <a:solidFill>
                <a:srgbClr val="FF3300"/>
              </a:solidFill>
              <a:ea typeface="+mj-ea"/>
              <a:cs typeface="Arial" panose="020B0604020202020204" pitchFamily="34" charset="0"/>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2"/>
          <p:cNvSpPr>
            <a:spLocks noGrp="1" noChangeArrowheads="1"/>
          </p:cNvSpPr>
          <p:nvPr>
            <p:ph type="title"/>
          </p:nvPr>
        </p:nvSpPr>
        <p:spPr>
          <a:xfrm>
            <a:off x="457200" y="274638"/>
            <a:ext cx="8229600" cy="1401762"/>
          </a:xfrm>
          <a:noFill/>
        </p:spPr>
        <p:txBody>
          <a:bodyPr/>
          <a:lstStyle/>
          <a:p>
            <a:pPr eaLnBrk="1" hangingPunct="1"/>
            <a:r>
              <a:rPr lang="ar-JO" b="1" dirty="0">
                <a:solidFill>
                  <a:schemeClr val="bg1"/>
                </a:solidFill>
                <a:ea typeface="ＭＳ Ｐゴシック" charset="0"/>
                <a:cs typeface="Arial" panose="020B0604020202020204" pitchFamily="34" charset="0"/>
              </a:rPr>
              <a:t>دعونا نضع كلمة الله في أعلى درجات التقدير!</a:t>
            </a:r>
            <a:endParaRPr lang="en-US" dirty="0">
              <a:solidFill>
                <a:schemeClr val="bg1"/>
              </a:solidFill>
              <a:ea typeface="ＭＳ Ｐゴシック" charset="0"/>
              <a:cs typeface="Arial" panose="020B0604020202020204" pitchFamily="34" charset="0"/>
            </a:endParaRPr>
          </a:p>
        </p:txBody>
      </p:sp>
      <p:pic>
        <p:nvPicPr>
          <p:cNvPr id="18022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1905000"/>
            <a:ext cx="36576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0" y="2209800"/>
            <a:ext cx="4876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حياتنا التعبدية الشخصية</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مع عائلاتنا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عملنا</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في دراساتنا الكتابية (بما في ذلك هذه الدراسة)</a:t>
            </a:r>
            <a:endParaRPr kumimoji="0" lang="en-US" sz="3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18437">
                                            <p:txEl>
                                              <p:pRg st="0" end="0"/>
                                            </p:txEl>
                                          </p:spTgt>
                                        </p:tgtEl>
                                        <p:attrNameLst>
                                          <p:attrName>style.visibility</p:attrName>
                                        </p:attrNameLst>
                                      </p:cBhvr>
                                      <p:to>
                                        <p:strVal val="visible"/>
                                      </p:to>
                                    </p:set>
                                    <p:animEffect transition="in" filter="fade">
                                      <p:cBhvr>
                                        <p:cTn id="7" dur="800" decel="100000"/>
                                        <p:tgtEl>
                                          <p:spTgt spid="18437">
                                            <p:txEl>
                                              <p:pRg st="0" end="0"/>
                                            </p:txEl>
                                          </p:spTgt>
                                        </p:tgtEl>
                                      </p:cBhvr>
                                    </p:animEffect>
                                    <p:anim calcmode="lin" valueType="num">
                                      <p:cBhvr>
                                        <p:cTn id="8" dur="800" decel="100000" fill="hold"/>
                                        <p:tgtEl>
                                          <p:spTgt spid="18437">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18437">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18437">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8437">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8437">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grpId="0" nodeType="clickEffect">
                                  <p:stCondLst>
                                    <p:cond delay="0"/>
                                  </p:stCondLst>
                                  <p:childTnLst>
                                    <p:set>
                                      <p:cBhvr>
                                        <p:cTn id="16" dur="1" fill="hold">
                                          <p:stCondLst>
                                            <p:cond delay="0"/>
                                          </p:stCondLst>
                                        </p:cTn>
                                        <p:tgtEl>
                                          <p:spTgt spid="18437">
                                            <p:txEl>
                                              <p:pRg st="1" end="1"/>
                                            </p:txEl>
                                          </p:spTgt>
                                        </p:tgtEl>
                                        <p:attrNameLst>
                                          <p:attrName>style.visibility</p:attrName>
                                        </p:attrNameLst>
                                      </p:cBhvr>
                                      <p:to>
                                        <p:strVal val="visible"/>
                                      </p:to>
                                    </p:set>
                                    <p:animEffect transition="in" filter="fade">
                                      <p:cBhvr>
                                        <p:cTn id="17" dur="800" decel="100000"/>
                                        <p:tgtEl>
                                          <p:spTgt spid="18437">
                                            <p:txEl>
                                              <p:pRg st="1" end="1"/>
                                            </p:txEl>
                                          </p:spTgt>
                                        </p:tgtEl>
                                      </p:cBhvr>
                                    </p:animEffect>
                                    <p:anim calcmode="lin" valueType="num">
                                      <p:cBhvr>
                                        <p:cTn id="18" dur="800" decel="100000" fill="hold"/>
                                        <p:tgtEl>
                                          <p:spTgt spid="18437">
                                            <p:txEl>
                                              <p:pRg st="1" end="1"/>
                                            </p:txEl>
                                          </p:spTgt>
                                        </p:tgtEl>
                                        <p:attrNameLst>
                                          <p:attrName>style.rotation</p:attrName>
                                        </p:attrNameLst>
                                      </p:cBhvr>
                                      <p:tavLst>
                                        <p:tav tm="0">
                                          <p:val>
                                            <p:fltVal val="-90"/>
                                          </p:val>
                                        </p:tav>
                                        <p:tav tm="100000">
                                          <p:val>
                                            <p:fltVal val="0"/>
                                          </p:val>
                                        </p:tav>
                                      </p:tavLst>
                                    </p:anim>
                                    <p:anim calcmode="lin" valueType="num">
                                      <p:cBhvr>
                                        <p:cTn id="19" dur="800" decel="100000" fill="hold"/>
                                        <p:tgtEl>
                                          <p:spTgt spid="18437">
                                            <p:txEl>
                                              <p:pRg st="1" end="1"/>
                                            </p:txEl>
                                          </p:spTgt>
                                        </p:tgtEl>
                                        <p:attrNameLst>
                                          <p:attrName>ppt_x</p:attrName>
                                        </p:attrNameLst>
                                      </p:cBhvr>
                                      <p:tavLst>
                                        <p:tav tm="0">
                                          <p:val>
                                            <p:strVal val="#ppt_x+0.4"/>
                                          </p:val>
                                        </p:tav>
                                        <p:tav tm="100000">
                                          <p:val>
                                            <p:strVal val="#ppt_x-0.05"/>
                                          </p:val>
                                        </p:tav>
                                      </p:tavLst>
                                    </p:anim>
                                    <p:anim calcmode="lin" valueType="num">
                                      <p:cBhvr>
                                        <p:cTn id="20" dur="800" decel="100000" fill="hold"/>
                                        <p:tgtEl>
                                          <p:spTgt spid="18437">
                                            <p:txEl>
                                              <p:pRg st="1" end="1"/>
                                            </p:txEl>
                                          </p:spTgt>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437">
                                            <p:txEl>
                                              <p:pRg st="1" end="1"/>
                                            </p:txEl>
                                          </p:spTgt>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437">
                                            <p:txEl>
                                              <p:pRg st="1" end="1"/>
                                            </p:txEl>
                                          </p:spTgt>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grpId="0" nodeType="clickEffect">
                                  <p:stCondLst>
                                    <p:cond delay="0"/>
                                  </p:stCondLst>
                                  <p:childTnLst>
                                    <p:set>
                                      <p:cBhvr>
                                        <p:cTn id="26" dur="1" fill="hold">
                                          <p:stCondLst>
                                            <p:cond delay="0"/>
                                          </p:stCondLst>
                                        </p:cTn>
                                        <p:tgtEl>
                                          <p:spTgt spid="18437">
                                            <p:txEl>
                                              <p:pRg st="2" end="2"/>
                                            </p:txEl>
                                          </p:spTgt>
                                        </p:tgtEl>
                                        <p:attrNameLst>
                                          <p:attrName>style.visibility</p:attrName>
                                        </p:attrNameLst>
                                      </p:cBhvr>
                                      <p:to>
                                        <p:strVal val="visible"/>
                                      </p:to>
                                    </p:set>
                                    <p:animEffect transition="in" filter="fade">
                                      <p:cBhvr>
                                        <p:cTn id="27" dur="800" decel="100000"/>
                                        <p:tgtEl>
                                          <p:spTgt spid="18437">
                                            <p:txEl>
                                              <p:pRg st="2" end="2"/>
                                            </p:txEl>
                                          </p:spTgt>
                                        </p:tgtEl>
                                      </p:cBhvr>
                                    </p:animEffect>
                                    <p:anim calcmode="lin" valueType="num">
                                      <p:cBhvr>
                                        <p:cTn id="28" dur="800" decel="100000" fill="hold"/>
                                        <p:tgtEl>
                                          <p:spTgt spid="18437">
                                            <p:txEl>
                                              <p:pRg st="2" end="2"/>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18437">
                                            <p:txEl>
                                              <p:pRg st="2" end="2"/>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18437">
                                            <p:txEl>
                                              <p:pRg st="2" end="2"/>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18437">
                                            <p:txEl>
                                              <p:pRg st="2" end="2"/>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18437">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30" presetClass="entr" presetSubtype="0" fill="hold" grpId="0" nodeType="clickEffect">
                                  <p:stCondLst>
                                    <p:cond delay="0"/>
                                  </p:stCondLst>
                                  <p:childTnLst>
                                    <p:set>
                                      <p:cBhvr>
                                        <p:cTn id="36" dur="1" fill="hold">
                                          <p:stCondLst>
                                            <p:cond delay="0"/>
                                          </p:stCondLst>
                                        </p:cTn>
                                        <p:tgtEl>
                                          <p:spTgt spid="18437">
                                            <p:txEl>
                                              <p:pRg st="3" end="3"/>
                                            </p:txEl>
                                          </p:spTgt>
                                        </p:tgtEl>
                                        <p:attrNameLst>
                                          <p:attrName>style.visibility</p:attrName>
                                        </p:attrNameLst>
                                      </p:cBhvr>
                                      <p:to>
                                        <p:strVal val="visible"/>
                                      </p:to>
                                    </p:set>
                                    <p:animEffect transition="in" filter="fade">
                                      <p:cBhvr>
                                        <p:cTn id="37" dur="800" decel="100000"/>
                                        <p:tgtEl>
                                          <p:spTgt spid="18437">
                                            <p:txEl>
                                              <p:pRg st="3" end="3"/>
                                            </p:txEl>
                                          </p:spTgt>
                                        </p:tgtEl>
                                      </p:cBhvr>
                                    </p:animEffect>
                                    <p:anim calcmode="lin" valueType="num">
                                      <p:cBhvr>
                                        <p:cTn id="38" dur="800" decel="100000" fill="hold"/>
                                        <p:tgtEl>
                                          <p:spTgt spid="18437">
                                            <p:txEl>
                                              <p:pRg st="3" end="3"/>
                                            </p:txEl>
                                          </p:spTgt>
                                        </p:tgtEl>
                                        <p:attrNameLst>
                                          <p:attrName>style.rotation</p:attrName>
                                        </p:attrNameLst>
                                      </p:cBhvr>
                                      <p:tavLst>
                                        <p:tav tm="0">
                                          <p:val>
                                            <p:fltVal val="-90"/>
                                          </p:val>
                                        </p:tav>
                                        <p:tav tm="100000">
                                          <p:val>
                                            <p:fltVal val="0"/>
                                          </p:val>
                                        </p:tav>
                                      </p:tavLst>
                                    </p:anim>
                                    <p:anim calcmode="lin" valueType="num">
                                      <p:cBhvr>
                                        <p:cTn id="39" dur="800" decel="100000" fill="hold"/>
                                        <p:tgtEl>
                                          <p:spTgt spid="18437">
                                            <p:txEl>
                                              <p:pRg st="3" end="3"/>
                                            </p:txEl>
                                          </p:spTgt>
                                        </p:tgtEl>
                                        <p:attrNameLst>
                                          <p:attrName>ppt_x</p:attrName>
                                        </p:attrNameLst>
                                      </p:cBhvr>
                                      <p:tavLst>
                                        <p:tav tm="0">
                                          <p:val>
                                            <p:strVal val="#ppt_x+0.4"/>
                                          </p:val>
                                        </p:tav>
                                        <p:tav tm="100000">
                                          <p:val>
                                            <p:strVal val="#ppt_x-0.05"/>
                                          </p:val>
                                        </p:tav>
                                      </p:tavLst>
                                    </p:anim>
                                    <p:anim calcmode="lin" valueType="num">
                                      <p:cBhvr>
                                        <p:cTn id="40" dur="800" decel="100000" fill="hold"/>
                                        <p:tgtEl>
                                          <p:spTgt spid="18437">
                                            <p:txEl>
                                              <p:pRg st="3" end="3"/>
                                            </p:txEl>
                                          </p:spTgt>
                                        </p:tgtEl>
                                        <p:attrNameLst>
                                          <p:attrName>ppt_y</p:attrName>
                                        </p:attrNameLst>
                                      </p:cBhvr>
                                      <p:tavLst>
                                        <p:tav tm="0">
                                          <p:val>
                                            <p:strVal val="#ppt_y-0.4"/>
                                          </p:val>
                                        </p:tav>
                                        <p:tav tm="100000">
                                          <p:val>
                                            <p:strVal val="#ppt_y+0.1"/>
                                          </p:val>
                                        </p:tav>
                                      </p:tavLst>
                                    </p:anim>
                                    <p:anim calcmode="lin" valueType="num">
                                      <p:cBhvr>
                                        <p:cTn id="41" dur="200" accel="100000" fill="hold">
                                          <p:stCondLst>
                                            <p:cond delay="800"/>
                                          </p:stCondLst>
                                        </p:cTn>
                                        <p:tgtEl>
                                          <p:spTgt spid="18437">
                                            <p:txEl>
                                              <p:pRg st="3" end="3"/>
                                            </p:txEl>
                                          </p:spTgt>
                                        </p:tgtEl>
                                        <p:attrNameLst>
                                          <p:attrName>ppt_x</p:attrName>
                                        </p:attrNameLst>
                                      </p:cBhvr>
                                      <p:tavLst>
                                        <p:tav tm="0">
                                          <p:val>
                                            <p:strVal val="#ppt_x-0.05"/>
                                          </p:val>
                                        </p:tav>
                                        <p:tav tm="100000">
                                          <p:val>
                                            <p:strVal val="#ppt_x"/>
                                          </p:val>
                                        </p:tav>
                                      </p:tavLst>
                                    </p:anim>
                                    <p:anim calcmode="lin" valueType="num">
                                      <p:cBhvr>
                                        <p:cTn id="42" dur="200" accel="100000" fill="hold">
                                          <p:stCondLst>
                                            <p:cond delay="800"/>
                                          </p:stCondLst>
                                        </p:cTn>
                                        <p:tgtEl>
                                          <p:spTgt spid="18437">
                                            <p:txEl>
                                              <p:pRg st="3" end="3"/>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7" grpId="0" build="p"/>
    </p:bldLst>
  </p:timing>
</p:sld>
</file>

<file path=ppt/slides/slide1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A186649-DE5F-0945-A513-16D382AC4E0E}"/>
              </a:ext>
            </a:extLst>
          </p:cNvPr>
          <p:cNvPicPr>
            <a:picLocks noChangeAspect="1"/>
          </p:cNvPicPr>
          <p:nvPr/>
        </p:nvPicPr>
        <p:blipFill rotWithShape="1">
          <a:blip r:embed="rId2">
            <a:alphaModFix amt="50000"/>
            <a:extLst>
              <a:ext uri="{837473B0-CC2E-450A-ABE3-18F120FF3D39}">
                <a1611:picAttrSrcUrl xmlns:a1611="http://schemas.microsoft.com/office/drawing/2016/11/main" r:id="rId3"/>
              </a:ext>
            </a:extLst>
          </a:blip>
          <a:srcRect t="15094"/>
          <a:stretch/>
        </p:blipFill>
        <p:spPr>
          <a:xfrm>
            <a:off x="23146" y="857251"/>
            <a:ext cx="9143985" cy="5143499"/>
          </a:xfrm>
          <a:prstGeom prst="rect">
            <a:avLst/>
          </a:prstGeom>
        </p:spPr>
      </p:pic>
      <p:sp>
        <p:nvSpPr>
          <p:cNvPr id="2" name="Title 1">
            <a:extLst>
              <a:ext uri="{FF2B5EF4-FFF2-40B4-BE49-F238E27FC236}">
                <a16:creationId xmlns:a16="http://schemas.microsoft.com/office/drawing/2014/main" id="{6AA712BC-7EBD-7349-AA3F-A6597CA81469}"/>
              </a:ext>
            </a:extLst>
          </p:cNvPr>
          <p:cNvSpPr>
            <a:spLocks noGrp="1"/>
          </p:cNvSpPr>
          <p:nvPr>
            <p:ph type="ctrTitle"/>
          </p:nvPr>
        </p:nvSpPr>
        <p:spPr>
          <a:xfrm>
            <a:off x="4572000" y="1772816"/>
            <a:ext cx="4548854" cy="2196702"/>
          </a:xfrm>
        </p:spPr>
        <p:txBody>
          <a:bodyPr anchor="ctr">
            <a:normAutofit/>
          </a:bodyPr>
          <a:lstStyle/>
          <a:p>
            <a:pPr algn="l"/>
            <a:r>
              <a:rPr lang="ar-SA" sz="6000" dirty="0">
                <a:solidFill>
                  <a:srgbClr val="FFFFFF"/>
                </a:solidFill>
                <a:latin typeface="Arial" panose="020B0604020202020204" pitchFamily="34" charset="0"/>
                <a:cs typeface="Arial" panose="020B0604020202020204" pitchFamily="34" charset="0"/>
              </a:rPr>
              <a:t>بطرس 2</a:t>
            </a:r>
            <a:r>
              <a:rPr lang="en-US" sz="6000" dirty="0">
                <a:solidFill>
                  <a:srgbClr val="FFFFFF"/>
                </a:solidFill>
                <a:latin typeface="Arial" panose="020B0604020202020204" pitchFamily="34" charset="0"/>
                <a:cs typeface="Arial" panose="020B0604020202020204" pitchFamily="34" charset="0"/>
              </a:rPr>
              <a:t> </a:t>
            </a:r>
            <a:r>
              <a:rPr lang="ar-JO" sz="6000" dirty="0">
                <a:solidFill>
                  <a:srgbClr val="FFFFFF"/>
                </a:solidFill>
                <a:latin typeface="Arial" panose="020B0604020202020204" pitchFamily="34" charset="0"/>
                <a:cs typeface="Arial" panose="020B0604020202020204" pitchFamily="34" charset="0"/>
              </a:rPr>
              <a:t>1</a:t>
            </a:r>
            <a:endParaRPr lang="en-US" sz="6000" dirty="0">
              <a:solidFill>
                <a:srgbClr val="FFFFFF"/>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id="{D000C9A4-D6DC-6940-AE15-241596635E2D}"/>
              </a:ext>
            </a:extLst>
          </p:cNvPr>
          <p:cNvSpPr>
            <a:spLocks noGrp="1"/>
          </p:cNvSpPr>
          <p:nvPr>
            <p:ph type="subTitle" idx="1"/>
          </p:nvPr>
        </p:nvSpPr>
        <p:spPr>
          <a:xfrm>
            <a:off x="23146" y="857250"/>
            <a:ext cx="3540742" cy="4993459"/>
          </a:xfrm>
        </p:spPr>
        <p:txBody>
          <a:bodyPr anchor="ctr">
            <a:normAutofit/>
          </a:bodyPr>
          <a:lstStyle/>
          <a:p>
            <a:pPr algn="r"/>
            <a:r>
              <a:rPr lang="ar-JO" sz="3600" b="1" dirty="0">
                <a:solidFill>
                  <a:srgbClr val="FFFFFF"/>
                </a:solidFill>
                <a:latin typeface="Arial" panose="020B0604020202020204" pitchFamily="34" charset="0"/>
                <a:cs typeface="Arial" panose="020B0604020202020204" pitchFamily="34" charset="0"/>
              </a:rPr>
              <a:t>اعرف الله وأعماله</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1-11</a:t>
            </a:r>
            <a:endParaRPr lang="en-US" sz="3600" b="1" dirty="0">
              <a:solidFill>
                <a:srgbClr val="FFFFFF"/>
              </a:solidFill>
              <a:latin typeface="Arial" panose="020B0604020202020204" pitchFamily="34" charset="0"/>
              <a:cs typeface="Arial" panose="020B0604020202020204" pitchFamily="34" charset="0"/>
            </a:endParaRPr>
          </a:p>
          <a:p>
            <a:pPr algn="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لا تنسى</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12-15</a:t>
            </a:r>
            <a:endParaRPr lang="en-US" sz="3600" b="1" dirty="0">
              <a:solidFill>
                <a:srgbClr val="FFFFFF"/>
              </a:solidFill>
              <a:latin typeface="Arial" panose="020B0604020202020204" pitchFamily="34" charset="0"/>
              <a:cs typeface="Arial" panose="020B0604020202020204" pitchFamily="34" charset="0"/>
            </a:endParaRPr>
          </a:p>
          <a:p>
            <a:pPr algn="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اعرف كلمته</a:t>
            </a:r>
            <a:endParaRPr lang="en-US" sz="3600" b="1" dirty="0">
              <a:solidFill>
                <a:srgbClr val="FFFFFF"/>
              </a:solidFill>
              <a:latin typeface="Arial" panose="020B0604020202020204" pitchFamily="34" charset="0"/>
              <a:cs typeface="Arial" panose="020B0604020202020204" pitchFamily="34" charset="0"/>
            </a:endParaRPr>
          </a:p>
          <a:p>
            <a:pPr algn="r"/>
            <a:r>
              <a:rPr lang="ar-JO" sz="3600" b="1" dirty="0">
                <a:solidFill>
                  <a:srgbClr val="FFFFFF"/>
                </a:solidFill>
                <a:latin typeface="Arial" panose="020B0604020202020204" pitchFamily="34" charset="0"/>
                <a:cs typeface="Arial" panose="020B0604020202020204" pitchFamily="34" charset="0"/>
              </a:rPr>
              <a:t>الأعداد 16-21</a:t>
            </a:r>
            <a:endParaRPr lang="en-US" sz="3600" b="1" dirty="0">
              <a:solidFill>
                <a:srgbClr val="FFFFFF"/>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3A5BD9D-94E0-2343-AC2A-37B44450D9A3}"/>
              </a:ext>
            </a:extLst>
          </p:cNvPr>
          <p:cNvSpPr txBox="1"/>
          <p:nvPr/>
        </p:nvSpPr>
        <p:spPr>
          <a:xfrm>
            <a:off x="7173590" y="5850709"/>
            <a:ext cx="1970411" cy="173124"/>
          </a:xfrm>
          <a:prstGeom prst="rect">
            <a:avLst/>
          </a:prstGeom>
          <a:solidFill>
            <a:srgbClr val="000000"/>
          </a:solidFill>
        </p:spPr>
        <p:txBody>
          <a:bodyPr wrap="none" rtlCol="0">
            <a:spAutoFit/>
          </a:bodyPr>
          <a:lstStyle/>
          <a:p>
            <a:pPr marL="0" marR="0" lvl="0" indent="0" algn="r" defTabSz="457200" rtl="0" eaLnBrk="1" fontAlgn="auto" latinLnBrk="0" hangingPunct="1">
              <a:lnSpc>
                <a:spcPct val="100000"/>
              </a:lnSpc>
              <a:spcBef>
                <a:spcPts val="0"/>
              </a:spcBef>
              <a:spcAft>
                <a:spcPts val="450"/>
              </a:spcAft>
              <a:buClrTx/>
              <a:buSzTx/>
              <a:buFontTx/>
              <a:buNone/>
              <a:tabLst/>
              <a:defRPr/>
            </a:pP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3" tooltip="http://satisfyingretirement.blogspot.com/2012/08/religion-spirituality.html">
                  <a:extLst>
                    <a:ext uri="{A12FA001-AC4F-418D-AE19-62706E023703}">
                      <ahyp:hlinkClr xmlns:ahyp="http://schemas.microsoft.com/office/drawing/2018/hyperlinkcolor" val="tx"/>
                    </a:ext>
                  </a:extLst>
                </a:hlinkClick>
              </a:rPr>
              <a:t>This Photo</a:t>
            </a: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 by Unknown Author is licensed under </a:t>
            </a:r>
            <a:r>
              <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hlinkClick r:id="rId4" tooltip="https://creativecommons.org/licenses/by-nd/3.0/">
                  <a:extLst>
                    <a:ext uri="{A12FA001-AC4F-418D-AE19-62706E023703}">
                      <ahyp:hlinkClr xmlns:ahyp="http://schemas.microsoft.com/office/drawing/2018/hyperlinkcolor" val="tx"/>
                    </a:ext>
                  </a:extLst>
                </a:hlinkClick>
              </a:rPr>
              <a:t>CC BY-ND</a:t>
            </a:r>
            <a:endParaRPr kumimoji="0" lang="en-US" sz="525"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18313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560450"/>
            <a:ext cx="9144000" cy="1284536"/>
          </a:xfrm>
          <a:solidFill>
            <a:schemeClr val="tx1"/>
          </a:solidFill>
          <a:effectLst>
            <a:outerShdw blurRad="63500" dist="35921" dir="2700000" algn="ctr" rotWithShape="0">
              <a:schemeClr val="tx2">
                <a:alpha val="74998"/>
              </a:schemeClr>
            </a:outerShdw>
          </a:effectLst>
        </p:spPr>
        <p:txBody>
          <a:bodyPr anchor="t"/>
          <a:lstStyle/>
          <a:p>
            <a:pPr>
              <a:defRPr/>
            </a:pPr>
            <a:r>
              <a:rPr lang="ar-JO" sz="3600" dirty="0">
                <a:effectLst>
                  <a:glow rad="127000">
                    <a:schemeClr val="tx1"/>
                  </a:glow>
                </a:effectLst>
                <a:ea typeface="ＭＳ Ｐゴシック" charset="0"/>
              </a:rPr>
              <a:t>هل تشكلك كلمة الله لتنمو في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نعمة المسيح ومعرفته؟</a:t>
            </a:r>
            <a:endParaRPr lang="en-US" sz="36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4172882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omic Sans MS" pitchFamily="-112" charset="0"/>
                <a:ea typeface="ＭＳ Ｐゴシック" charset="0"/>
                <a:cs typeface="+mn-cs"/>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6386052" y="1222574"/>
            <a:ext cx="2757130" cy="90977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990787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اعرف المعلم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الكاذب</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1523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sp>
        <p:nvSpPr>
          <p:cNvPr id="273412" name="Text Box 89"/>
          <p:cNvSpPr txBox="1">
            <a:spLocks noChangeArrowheads="1"/>
          </p:cNvSpPr>
          <p:nvPr/>
        </p:nvSpPr>
        <p:spPr bwMode="auto">
          <a:xfrm>
            <a:off x="8403584" y="58992"/>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3413" name="WordArt 90"/>
          <p:cNvSpPr>
            <a:spLocks noChangeArrowheads="1" noChangeShapeType="1" noTextEdit="1"/>
          </p:cNvSpPr>
          <p:nvPr/>
        </p:nvSpPr>
        <p:spPr bwMode="auto">
          <a:xfrm>
            <a:off x="40728" y="165929"/>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725024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2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651646234"/>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153267"/>
            <a:ext cx="3530753" cy="919238"/>
          </a:xfrm>
        </p:spPr>
        <p:txBody>
          <a:bodyPr anchor="b">
            <a:normAutofit/>
          </a:bodyPr>
          <a:lstStyle/>
          <a:p>
            <a:pPr marL="0" indent="0" algn="r" rtl="1">
              <a:buNone/>
            </a:pPr>
            <a:r>
              <a:rPr lang="ar-JO" sz="2800" b="1" dirty="0">
                <a:solidFill>
                  <a:schemeClr val="bg1"/>
                </a:solidFill>
              </a:rPr>
              <a:t>  2 </a:t>
            </a:r>
            <a:r>
              <a:rPr lang="ar-SA" sz="2800" b="1" dirty="0">
                <a:solidFill>
                  <a:schemeClr val="bg1"/>
                </a:solidFill>
              </a:rPr>
              <a:t>بطرس ٢ : ١-٣</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340070"/>
            <a:ext cx="4894090" cy="5517930"/>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 ولكن كان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 الشعب أنبياء كذبة، كما سيكون فيكم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معلمون كذبة، الذين يدسون بدع هلاك</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وإذ هم ينكرون الرب الذي اشتراهم، يجلبون على أنفسهم هلاكا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سريعا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a:t>
            </a:r>
          </a:p>
          <a:p>
            <a:pPr marL="0" indent="0" algn="r" rtl="1">
              <a:buNone/>
            </a:pPr>
            <a:r>
              <a:rPr lang="ar-SA" sz="3200" b="1" dirty="0">
                <a:solidFill>
                  <a:schemeClr val="bg1"/>
                </a:solidFill>
                <a:cs typeface="Arial" panose="020B0604020202020204" pitchFamily="34" charset="0"/>
              </a:rPr>
              <a:t>2 وسيتبع كثيرون تهلكاتهم</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الذين بسببهم يجدف على طريق الحق.</a:t>
            </a:r>
          </a:p>
          <a:p>
            <a:pPr marL="0" indent="0" algn="r" rtl="1">
              <a:buNone/>
            </a:pPr>
            <a:r>
              <a:rPr lang="ar-SA" sz="3200" b="1" dirty="0">
                <a:solidFill>
                  <a:schemeClr val="bg1"/>
                </a:solidFill>
                <a:cs typeface="Arial" panose="020B0604020202020204" pitchFamily="34" charset="0"/>
              </a:rPr>
              <a:t>3 وهم في الطمع يتجرون بكم بأقوال مصنعة، الذين دينونتهم منذ القديم لا تتوانى، وهلاكهم لا ينعس.</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147901071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224212"/>
            <a:ext cx="3530753" cy="919238"/>
          </a:xfrm>
        </p:spPr>
        <p:txBody>
          <a:bodyPr vert="horz" lIns="91440" tIns="45720" rIns="91440" bIns="45720" rtlCol="0" anchor="b">
            <a:normAutofit/>
          </a:bodyPr>
          <a:lstStyle/>
          <a:p>
            <a:pPr marL="0" indent="0" algn="r" rtl="1">
              <a:buNone/>
            </a:pPr>
            <a:r>
              <a:rPr lang="ar-JO" sz="2800" b="1" dirty="0">
                <a:solidFill>
                  <a:schemeClr val="bg1"/>
                </a:solidFill>
              </a:rPr>
              <a:t>2 </a:t>
            </a:r>
            <a:r>
              <a:rPr lang="ar-SA" sz="2800" b="1" dirty="0">
                <a:solidFill>
                  <a:schemeClr val="bg1"/>
                </a:solidFill>
              </a:rPr>
              <a:t>بطرس ٢ : ٤-٦</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418897"/>
            <a:ext cx="4894090" cy="5439103"/>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4 لأنه إن كان الله لم يشفق على ملائكة قد أخطأوا، بل في سلاسل الظلام طرحهم في جهنم، وسلمهم محروسين للقضاء</a:t>
            </a:r>
            <a:r>
              <a:rPr lang="ar-JO" sz="3200" b="1" dirty="0">
                <a:solidFill>
                  <a:schemeClr val="bg1"/>
                </a:solidFill>
                <a:cs typeface="Arial" panose="020B0604020202020204" pitchFamily="34" charset="0"/>
              </a:rPr>
              <a:t> 5 </a:t>
            </a:r>
            <a:r>
              <a:rPr lang="ar-SA" sz="3200" b="1" dirty="0">
                <a:solidFill>
                  <a:schemeClr val="bg1"/>
                </a:solidFill>
                <a:cs typeface="Arial" panose="020B0604020202020204" pitchFamily="34" charset="0"/>
              </a:rPr>
              <a:t>ولم يشفق على العالم القديم، بل إنما حفظ نوحا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ثامنا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كارزا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للبر، إذ جلب طوفانا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على عالم الفجار</a:t>
            </a:r>
            <a:r>
              <a:rPr lang="ar-JO" sz="3200" b="1" dirty="0">
                <a:solidFill>
                  <a:schemeClr val="bg1"/>
                </a:solidFill>
                <a:cs typeface="Arial" panose="020B0604020202020204" pitchFamily="34" charset="0"/>
              </a:rPr>
              <a:t> 6 </a:t>
            </a:r>
            <a:r>
              <a:rPr lang="ar-SA" sz="3200" b="1" dirty="0">
                <a:solidFill>
                  <a:schemeClr val="bg1"/>
                </a:solidFill>
                <a:cs typeface="Arial" panose="020B0604020202020204" pitchFamily="34" charset="0"/>
              </a:rPr>
              <a:t>وإذ رمد مدينتي سدوم وعمورة، حكم عليهما بال</a:t>
            </a:r>
            <a:r>
              <a:rPr lang="ar-JO" sz="3200" b="1" dirty="0">
                <a:solidFill>
                  <a:schemeClr val="bg1"/>
                </a:solidFill>
                <a:cs typeface="Arial" panose="020B0604020202020204" pitchFamily="34" charset="0"/>
              </a:rPr>
              <a:t>إ</a:t>
            </a:r>
            <a:r>
              <a:rPr lang="ar-SA" sz="3200" b="1" dirty="0">
                <a:solidFill>
                  <a:schemeClr val="bg1"/>
                </a:solidFill>
                <a:cs typeface="Arial" panose="020B0604020202020204" pitchFamily="34" charset="0"/>
              </a:rPr>
              <a:t>نقلاب، واضعا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عبرة للعتيدين أن يفجروا</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8033682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627892" y="397638"/>
            <a:ext cx="3530753" cy="919238"/>
          </a:xfrm>
        </p:spPr>
        <p:txBody>
          <a:bodyPr vert="horz" lIns="91440" tIns="45720" rIns="91440" bIns="45720" rtlCol="0" anchor="b">
            <a:normAutofit/>
          </a:bodyPr>
          <a:lstStyle/>
          <a:p>
            <a:pPr marL="0" indent="0" algn="r" rtl="1">
              <a:buNone/>
            </a:pPr>
            <a:r>
              <a:rPr lang="ar-JO" sz="2800" b="1" dirty="0">
                <a:solidFill>
                  <a:schemeClr val="bg1"/>
                </a:solidFill>
              </a:rPr>
              <a:t>2 </a:t>
            </a:r>
            <a:r>
              <a:rPr lang="ar-SA" sz="2800" b="1" dirty="0">
                <a:solidFill>
                  <a:schemeClr val="bg1"/>
                </a:solidFill>
              </a:rPr>
              <a:t>بطرس ٢ : ٧-٩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545022"/>
            <a:ext cx="4789462" cy="5312978"/>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7 وأنقذ لوطا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البار، مغلوبا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من سيرة الأردياء في الدعارة</a:t>
            </a:r>
            <a:r>
              <a:rPr lang="ar-JO" sz="3200" b="1" dirty="0">
                <a:solidFill>
                  <a:schemeClr val="bg1"/>
                </a:solidFill>
                <a:cs typeface="Arial" panose="020B0604020202020204" pitchFamily="34" charset="0"/>
              </a:rPr>
              <a:t> 8 </a:t>
            </a:r>
            <a:r>
              <a:rPr lang="ar-SA" sz="3200" b="1" dirty="0">
                <a:solidFill>
                  <a:schemeClr val="bg1"/>
                </a:solidFill>
                <a:cs typeface="Arial" panose="020B0604020202020204" pitchFamily="34" charset="0"/>
              </a:rPr>
              <a:t>إذ كان البار، بالنظر والسمع وهو ساكن بينهم، يعذب 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نفسه البارة بالأفعال الأثيمة</a:t>
            </a:r>
            <a:r>
              <a:rPr lang="ar-JO" sz="3200" b="1" dirty="0">
                <a:solidFill>
                  <a:schemeClr val="bg1"/>
                </a:solidFill>
                <a:cs typeface="Arial" panose="020B0604020202020204" pitchFamily="34" charset="0"/>
              </a:rPr>
              <a:t> 9 </a:t>
            </a:r>
            <a:r>
              <a:rPr lang="ar-SA" sz="3200" b="1" dirty="0">
                <a:solidFill>
                  <a:schemeClr val="bg1"/>
                </a:solidFill>
                <a:cs typeface="Arial" panose="020B0604020202020204" pitchFamily="34" charset="0"/>
              </a:rPr>
              <a:t>يعلم الرب أن ينقذ الأتقياء من التجربة، ويحفظ الأثمة إلى يوم الدين معاقبين</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358200418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82459" y="232094"/>
            <a:ext cx="3530753" cy="919238"/>
          </a:xfrm>
        </p:spPr>
        <p:txBody>
          <a:bodyPr vert="horz" lIns="91440" tIns="45720" rIns="91440" bIns="45720" rtlCol="0" anchor="b">
            <a:normAutofit/>
          </a:bodyPr>
          <a:lstStyle/>
          <a:p>
            <a:pPr marL="0" indent="0" algn="r" rtl="1">
              <a:buNone/>
            </a:pPr>
            <a:r>
              <a:rPr lang="ar-SA" sz="2800" b="1" dirty="0">
                <a:solidFill>
                  <a:schemeClr val="bg1"/>
                </a:solidFill>
              </a:rPr>
              <a:t>٢بطرس ٢ : ١٠-١١</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1" y="1403132"/>
            <a:ext cx="4894090" cy="4855778"/>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10 ولا سيما الذين يذهبون وراء الجسد في شهوة النجاسة، ويستهينون بالسيادة جسورون، معجبون بأنفسهم، لا يرتعبون أن يفتروا على ذوي الأمجاد</a:t>
            </a:r>
            <a:r>
              <a:rPr lang="ar-JO" sz="3200" b="1" dirty="0">
                <a:solidFill>
                  <a:schemeClr val="bg1"/>
                </a:solidFill>
                <a:cs typeface="Arial" panose="020B0604020202020204" pitchFamily="34" charset="0"/>
              </a:rPr>
              <a:t> 11 </a:t>
            </a:r>
            <a:r>
              <a:rPr lang="ar-SA" sz="3200" b="1" dirty="0">
                <a:solidFill>
                  <a:schemeClr val="bg1"/>
                </a:solidFill>
                <a:cs typeface="Arial" panose="020B0604020202020204" pitchFamily="34" charset="0"/>
              </a:rPr>
              <a:t>حيث ملائكة - وهم أعظم قوة وقدرة - لا يقدمون عليهم لدى الرب حكم افتراء.</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0739" r="34315"/>
          <a:stretch/>
        </p:blipFill>
        <p:spPr>
          <a:xfrm>
            <a:off x="4894090" y="857257"/>
            <a:ext cx="4249910" cy="5143493"/>
          </a:xfrm>
          <a:prstGeom prst="rect">
            <a:avLst/>
          </a:prstGeom>
        </p:spPr>
      </p:pic>
    </p:spTree>
    <p:extLst>
      <p:ext uri="{BB962C8B-B14F-4D97-AF65-F5344CB8AC3E}">
        <p14:creationId xmlns:p14="http://schemas.microsoft.com/office/powerpoint/2010/main" val="2263919229"/>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gradFill rotWithShape="0">
          <a:gsLst>
            <a:gs pos="0">
              <a:srgbClr val="5F5F26"/>
            </a:gs>
            <a:gs pos="50000">
              <a:srgbClr val="FFFF66"/>
            </a:gs>
            <a:gs pos="100000">
              <a:srgbClr val="5F5F26"/>
            </a:gs>
          </a:gsLst>
          <a:lin ang="18900000" scaled="1"/>
        </a:gradFill>
        <a:effectLst/>
      </p:bgPr>
    </p:bg>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a:xfrm>
            <a:off x="304800" y="274638"/>
            <a:ext cx="8686800" cy="1143000"/>
          </a:xfrm>
          <a:solidFill>
            <a:srgbClr val="000000"/>
          </a:solidFill>
        </p:spPr>
        <p:txBody>
          <a:bodyPr/>
          <a:lstStyle/>
          <a:p>
            <a:pPr eaLnBrk="1" hangingPunct="1">
              <a:defRPr/>
            </a:pPr>
            <a:r>
              <a:rPr lang="ar-SA" sz="3200" dirty="0">
                <a:solidFill>
                  <a:srgbClr val="FFFFFF"/>
                </a:solidFill>
                <a:ea typeface="ＭＳ Ｐゴシック" charset="0"/>
                <a:cs typeface="Arial" panose="020B0604020202020204" pitchFamily="34" charset="0"/>
              </a:rPr>
              <a:t>بطرس 2</a:t>
            </a:r>
            <a:r>
              <a:rPr lang="en-US" sz="3200" dirty="0">
                <a:solidFill>
                  <a:srgbClr val="FFFFFF"/>
                </a:solidFill>
                <a:ea typeface="ＭＳ Ｐゴシック" charset="0"/>
                <a:cs typeface="Arial" panose="020B0604020202020204" pitchFamily="34" charset="0"/>
              </a:rPr>
              <a:t> </a:t>
            </a:r>
            <a:r>
              <a:rPr lang="ar-JO" sz="3200" dirty="0">
                <a:solidFill>
                  <a:srgbClr val="FFFFFF"/>
                </a:solidFill>
                <a:ea typeface="ＭＳ Ｐゴシック" charset="0"/>
                <a:cs typeface="Arial" panose="020B0604020202020204" pitchFamily="34" charset="0"/>
              </a:rPr>
              <a:t>2</a:t>
            </a:r>
            <a:br>
              <a:rPr lang="en-US" sz="40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المعرفة لمحاربة التعليم الكاذب</a:t>
            </a:r>
            <a:endParaRPr lang="en-US" sz="36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76803" name="Rectangle 3"/>
          <p:cNvSpPr>
            <a:spLocks noGrp="1" noChangeArrowheads="1"/>
          </p:cNvSpPr>
          <p:nvPr>
            <p:ph type="body" idx="1"/>
          </p:nvPr>
        </p:nvSpPr>
        <p:spPr>
          <a:xfrm>
            <a:off x="838200" y="4224338"/>
            <a:ext cx="7467600" cy="1901825"/>
          </a:xfrm>
        </p:spPr>
        <p:txBody>
          <a:bodyPr/>
          <a:lstStyle/>
          <a:p>
            <a:pPr algn="ctr" eaLnBrk="1" hangingPunct="1">
              <a:buFontTx/>
              <a:buNone/>
            </a:pPr>
            <a:r>
              <a:rPr lang="ar-JO" dirty="0">
                <a:ea typeface="ＭＳ Ｐゴシック" charset="0"/>
                <a:cs typeface="Arial" panose="020B0604020202020204" pitchFamily="34" charset="0"/>
              </a:rPr>
              <a:t>أ. الإنتباه (1-3أ)</a:t>
            </a:r>
          </a:p>
          <a:p>
            <a:pPr algn="ctr" eaLnBrk="1" hangingPunct="1">
              <a:buFontTx/>
              <a:buNone/>
            </a:pPr>
            <a:r>
              <a:rPr lang="ar-JO" dirty="0">
                <a:ea typeface="ＭＳ Ｐゴシック" charset="0"/>
                <a:cs typeface="Arial" panose="020B0604020202020204" pitchFamily="34" charset="0"/>
              </a:rPr>
              <a:t>ب. الدمار الأكيد (3ب – 10أ)</a:t>
            </a:r>
          </a:p>
          <a:p>
            <a:pPr algn="ctr" eaLnBrk="1" hangingPunct="1">
              <a:buFontTx/>
              <a:buNone/>
            </a:pPr>
            <a:r>
              <a:rPr lang="ar-JO" dirty="0">
                <a:ea typeface="ＭＳ Ｐゴシック" charset="0"/>
                <a:cs typeface="Arial" panose="020B0604020202020204" pitchFamily="34" charset="0"/>
              </a:rPr>
              <a:t>ت. وصف الهرطقات (10ب – 22)</a:t>
            </a:r>
            <a:endParaRPr lang="en-US" dirty="0">
              <a:ea typeface="ＭＳ Ｐゴシック" charset="0"/>
              <a:cs typeface="Arial" panose="020B0604020202020204" pitchFamily="34" charset="0"/>
            </a:endParaRPr>
          </a:p>
        </p:txBody>
      </p:sp>
      <p:pic>
        <p:nvPicPr>
          <p:cNvPr id="76804" name="Picture 4" descr="MPj0314229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505200" y="1752600"/>
            <a:ext cx="2171700" cy="184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5" name="Picture 5" descr="MPj0314210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477000" y="1524000"/>
            <a:ext cx="1154113" cy="2185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806" name="Picture 6" descr="MCj0292988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90600" y="1676400"/>
            <a:ext cx="1890713" cy="1838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76802"/>
                                        </p:tgtEl>
                                        <p:attrNameLst>
                                          <p:attrName>style.visibility</p:attrName>
                                        </p:attrNameLst>
                                      </p:cBhvr>
                                      <p:to>
                                        <p:strVal val="visible"/>
                                      </p:to>
                                    </p:set>
                                    <p:anim calcmode="lin" valueType="num">
                                      <p:cBhvr>
                                        <p:cTn id="7" dur="1000" fill="hold"/>
                                        <p:tgtEl>
                                          <p:spTgt spid="76802"/>
                                        </p:tgtEl>
                                        <p:attrNameLst>
                                          <p:attrName>ppt_w</p:attrName>
                                        </p:attrNameLst>
                                      </p:cBhvr>
                                      <p:tavLst>
                                        <p:tav tm="0">
                                          <p:val>
                                            <p:fltVal val="0"/>
                                          </p:val>
                                        </p:tav>
                                        <p:tav tm="100000">
                                          <p:val>
                                            <p:strVal val="#ppt_w"/>
                                          </p:val>
                                        </p:tav>
                                      </p:tavLst>
                                    </p:anim>
                                    <p:anim calcmode="lin" valueType="num">
                                      <p:cBhvr>
                                        <p:cTn id="8" dur="1000" fill="hold"/>
                                        <p:tgtEl>
                                          <p:spTgt spid="76802"/>
                                        </p:tgtEl>
                                        <p:attrNameLst>
                                          <p:attrName>ppt_h</p:attrName>
                                        </p:attrNameLst>
                                      </p:cBhvr>
                                      <p:tavLst>
                                        <p:tav tm="0">
                                          <p:val>
                                            <p:fltVal val="0"/>
                                          </p:val>
                                        </p:tav>
                                        <p:tav tm="100000">
                                          <p:val>
                                            <p:strVal val="#ppt_h"/>
                                          </p:val>
                                        </p:tav>
                                      </p:tavLst>
                                    </p:anim>
                                    <p:animEffect transition="in" filter="fade">
                                      <p:cBhvr>
                                        <p:cTn id="9" dur="1000"/>
                                        <p:tgtEl>
                                          <p:spTgt spid="76802"/>
                                        </p:tgtEl>
                                      </p:cBhvr>
                                    </p:animEffect>
                                  </p:childTnLst>
                                </p:cTn>
                              </p:par>
                            </p:childTnLst>
                          </p:cTn>
                        </p:par>
                        <p:par>
                          <p:cTn id="10" fill="hold" nodeType="afterGroup">
                            <p:stCondLst>
                              <p:cond delay="1000"/>
                            </p:stCondLst>
                            <p:childTnLst>
                              <p:par>
                                <p:cTn id="11" presetID="10" presetClass="entr" presetSubtype="0" fill="hold" nodeType="afterEffect">
                                  <p:stCondLst>
                                    <p:cond delay="500"/>
                                  </p:stCondLst>
                                  <p:childTnLst>
                                    <p:set>
                                      <p:cBhvr>
                                        <p:cTn id="12" dur="1" fill="hold">
                                          <p:stCondLst>
                                            <p:cond delay="0"/>
                                          </p:stCondLst>
                                        </p:cTn>
                                        <p:tgtEl>
                                          <p:spTgt spid="76806"/>
                                        </p:tgtEl>
                                        <p:attrNameLst>
                                          <p:attrName>style.visibility</p:attrName>
                                        </p:attrNameLst>
                                      </p:cBhvr>
                                      <p:to>
                                        <p:strVal val="visible"/>
                                      </p:to>
                                    </p:set>
                                    <p:animEffect transition="in" filter="fade">
                                      <p:cBhvr>
                                        <p:cTn id="13" dur="1000"/>
                                        <p:tgtEl>
                                          <p:spTgt spid="76806"/>
                                        </p:tgtEl>
                                      </p:cBhvr>
                                    </p:animEffect>
                                  </p:childTnLst>
                                </p:cTn>
                              </p:par>
                            </p:childTnLst>
                          </p:cTn>
                        </p:par>
                        <p:par>
                          <p:cTn id="14" fill="hold" nodeType="afterGroup">
                            <p:stCondLst>
                              <p:cond delay="2500"/>
                            </p:stCondLst>
                            <p:childTnLst>
                              <p:par>
                                <p:cTn id="15" presetID="10" presetClass="entr" presetSubtype="0" fill="hold" nodeType="afterEffect">
                                  <p:stCondLst>
                                    <p:cond delay="0"/>
                                  </p:stCondLst>
                                  <p:childTnLst>
                                    <p:set>
                                      <p:cBhvr>
                                        <p:cTn id="16" dur="1" fill="hold">
                                          <p:stCondLst>
                                            <p:cond delay="0"/>
                                          </p:stCondLst>
                                        </p:cTn>
                                        <p:tgtEl>
                                          <p:spTgt spid="76804"/>
                                        </p:tgtEl>
                                        <p:attrNameLst>
                                          <p:attrName>style.visibility</p:attrName>
                                        </p:attrNameLst>
                                      </p:cBhvr>
                                      <p:to>
                                        <p:strVal val="visible"/>
                                      </p:to>
                                    </p:set>
                                    <p:animEffect transition="in" filter="fade">
                                      <p:cBhvr>
                                        <p:cTn id="17" dur="1000"/>
                                        <p:tgtEl>
                                          <p:spTgt spid="76804"/>
                                        </p:tgtEl>
                                      </p:cBhvr>
                                    </p:animEffect>
                                  </p:childTnLst>
                                </p:cTn>
                              </p:par>
                            </p:childTnLst>
                          </p:cTn>
                        </p:par>
                        <p:par>
                          <p:cTn id="18" fill="hold" nodeType="afterGroup">
                            <p:stCondLst>
                              <p:cond delay="3500"/>
                            </p:stCondLst>
                            <p:childTnLst>
                              <p:par>
                                <p:cTn id="19" presetID="10" presetClass="entr" presetSubtype="0" fill="hold" nodeType="afterEffect">
                                  <p:stCondLst>
                                    <p:cond delay="0"/>
                                  </p:stCondLst>
                                  <p:childTnLst>
                                    <p:set>
                                      <p:cBhvr>
                                        <p:cTn id="20" dur="1" fill="hold">
                                          <p:stCondLst>
                                            <p:cond delay="0"/>
                                          </p:stCondLst>
                                        </p:cTn>
                                        <p:tgtEl>
                                          <p:spTgt spid="76805"/>
                                        </p:tgtEl>
                                        <p:attrNameLst>
                                          <p:attrName>style.visibility</p:attrName>
                                        </p:attrNameLst>
                                      </p:cBhvr>
                                      <p:to>
                                        <p:strVal val="visible"/>
                                      </p:to>
                                    </p:set>
                                    <p:animEffect transition="in" filter="fade">
                                      <p:cBhvr>
                                        <p:cTn id="21" dur="1000"/>
                                        <p:tgtEl>
                                          <p:spTgt spid="76805"/>
                                        </p:tgtEl>
                                      </p:cBhvr>
                                    </p:animEffect>
                                  </p:childTnLst>
                                </p:cTn>
                              </p:par>
                            </p:childTnLst>
                          </p:cTn>
                        </p:par>
                      </p:childTnLst>
                    </p:cTn>
                  </p:par>
                  <p:par>
                    <p:cTn id="22" fill="hold">
                      <p:stCondLst>
                        <p:cond delay="indefinite"/>
                      </p:stCondLst>
                      <p:childTnLst>
                        <p:par>
                          <p:cTn id="23" fill="hold">
                            <p:stCondLst>
                              <p:cond delay="0"/>
                            </p:stCondLst>
                            <p:childTnLst>
                              <p:par>
                                <p:cTn id="24" presetID="29" presetClass="entr" presetSubtype="0" fill="hold" grpId="0" nodeType="clickEffect">
                                  <p:stCondLst>
                                    <p:cond delay="0"/>
                                  </p:stCondLst>
                                  <p:childTnLst>
                                    <p:set>
                                      <p:cBhvr>
                                        <p:cTn id="25" dur="1" fill="hold">
                                          <p:stCondLst>
                                            <p:cond delay="0"/>
                                          </p:stCondLst>
                                        </p:cTn>
                                        <p:tgtEl>
                                          <p:spTgt spid="76803">
                                            <p:txEl>
                                              <p:pRg st="0" end="0"/>
                                            </p:txEl>
                                          </p:spTgt>
                                        </p:tgtEl>
                                        <p:attrNameLst>
                                          <p:attrName>style.visibility</p:attrName>
                                        </p:attrNameLst>
                                      </p:cBhvr>
                                      <p:to>
                                        <p:strVal val="visible"/>
                                      </p:to>
                                    </p:set>
                                    <p:anim calcmode="lin" valueType="num">
                                      <p:cBhvr>
                                        <p:cTn id="26" dur="1000" fill="hold"/>
                                        <p:tgtEl>
                                          <p:spTgt spid="76803">
                                            <p:txEl>
                                              <p:pRg st="0" end="0"/>
                                            </p:txEl>
                                          </p:spTgt>
                                        </p:tgtEl>
                                        <p:attrNameLst>
                                          <p:attrName>ppt_x</p:attrName>
                                        </p:attrNameLst>
                                      </p:cBhvr>
                                      <p:tavLst>
                                        <p:tav tm="0">
                                          <p:val>
                                            <p:strVal val="#ppt_x-.2"/>
                                          </p:val>
                                        </p:tav>
                                        <p:tav tm="100000">
                                          <p:val>
                                            <p:strVal val="#ppt_x"/>
                                          </p:val>
                                        </p:tav>
                                      </p:tavLst>
                                    </p:anim>
                                    <p:anim calcmode="lin" valueType="num">
                                      <p:cBhvr>
                                        <p:cTn id="27" dur="1000" fill="hold"/>
                                        <p:tgtEl>
                                          <p:spTgt spid="7680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8" dur="1000"/>
                                        <p:tgtEl>
                                          <p:spTgt spid="76803">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grpId="0" nodeType="clickEffect">
                                  <p:stCondLst>
                                    <p:cond delay="0"/>
                                  </p:stCondLst>
                                  <p:childTnLst>
                                    <p:set>
                                      <p:cBhvr>
                                        <p:cTn id="32" dur="1" fill="hold">
                                          <p:stCondLst>
                                            <p:cond delay="0"/>
                                          </p:stCondLst>
                                        </p:cTn>
                                        <p:tgtEl>
                                          <p:spTgt spid="76803">
                                            <p:txEl>
                                              <p:pRg st="1" end="1"/>
                                            </p:txEl>
                                          </p:spTgt>
                                        </p:tgtEl>
                                        <p:attrNameLst>
                                          <p:attrName>style.visibility</p:attrName>
                                        </p:attrNameLst>
                                      </p:cBhvr>
                                      <p:to>
                                        <p:strVal val="visible"/>
                                      </p:to>
                                    </p:set>
                                    <p:anim calcmode="lin" valueType="num">
                                      <p:cBhvr>
                                        <p:cTn id="33" dur="1000" fill="hold"/>
                                        <p:tgtEl>
                                          <p:spTgt spid="76803">
                                            <p:txEl>
                                              <p:pRg st="1" end="1"/>
                                            </p:txEl>
                                          </p:spTgt>
                                        </p:tgtEl>
                                        <p:attrNameLst>
                                          <p:attrName>ppt_x</p:attrName>
                                        </p:attrNameLst>
                                      </p:cBhvr>
                                      <p:tavLst>
                                        <p:tav tm="0">
                                          <p:val>
                                            <p:strVal val="#ppt_x-.2"/>
                                          </p:val>
                                        </p:tav>
                                        <p:tav tm="100000">
                                          <p:val>
                                            <p:strVal val="#ppt_x"/>
                                          </p:val>
                                        </p:tav>
                                      </p:tavLst>
                                    </p:anim>
                                    <p:anim calcmode="lin" valueType="num">
                                      <p:cBhvr>
                                        <p:cTn id="34" dur="1000" fill="hold"/>
                                        <p:tgtEl>
                                          <p:spTgt spid="7680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76803">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grpId="0" nodeType="clickEffect">
                                  <p:stCondLst>
                                    <p:cond delay="0"/>
                                  </p:stCondLst>
                                  <p:childTnLst>
                                    <p:set>
                                      <p:cBhvr>
                                        <p:cTn id="39" dur="1" fill="hold">
                                          <p:stCondLst>
                                            <p:cond delay="0"/>
                                          </p:stCondLst>
                                        </p:cTn>
                                        <p:tgtEl>
                                          <p:spTgt spid="76803">
                                            <p:txEl>
                                              <p:pRg st="2" end="2"/>
                                            </p:txEl>
                                          </p:spTgt>
                                        </p:tgtEl>
                                        <p:attrNameLst>
                                          <p:attrName>style.visibility</p:attrName>
                                        </p:attrNameLst>
                                      </p:cBhvr>
                                      <p:to>
                                        <p:strVal val="visible"/>
                                      </p:to>
                                    </p:set>
                                    <p:anim calcmode="lin" valueType="num">
                                      <p:cBhvr>
                                        <p:cTn id="40" dur="1000" fill="hold"/>
                                        <p:tgtEl>
                                          <p:spTgt spid="76803">
                                            <p:txEl>
                                              <p:pRg st="2" end="2"/>
                                            </p:txEl>
                                          </p:spTgt>
                                        </p:tgtEl>
                                        <p:attrNameLst>
                                          <p:attrName>ppt_x</p:attrName>
                                        </p:attrNameLst>
                                      </p:cBhvr>
                                      <p:tavLst>
                                        <p:tav tm="0">
                                          <p:val>
                                            <p:strVal val="#ppt_x-.2"/>
                                          </p:val>
                                        </p:tav>
                                        <p:tav tm="100000">
                                          <p:val>
                                            <p:strVal val="#ppt_x"/>
                                          </p:val>
                                        </p:tav>
                                      </p:tavLst>
                                    </p:anim>
                                    <p:anim calcmode="lin" valueType="num">
                                      <p:cBhvr>
                                        <p:cTn id="41" dur="1000" fill="hold"/>
                                        <p:tgtEl>
                                          <p:spTgt spid="7680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7680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2" grpId="0" animBg="1"/>
      <p:bldP spid="7680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370121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541849812"/>
      </p:ext>
    </p:extLst>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5634" name="Text Box 2"/>
          <p:cNvSpPr txBox="1">
            <a:spLocks noChangeArrowheads="1"/>
          </p:cNvSpPr>
          <p:nvPr/>
        </p:nvSpPr>
        <p:spPr bwMode="auto">
          <a:xfrm>
            <a:off x="1219200" y="1066800"/>
            <a:ext cx="70104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ct val="50000"/>
              </a:spcBef>
            </a:pPr>
            <a:endParaRPr lang="en-US" sz="4000" b="1" dirty="0">
              <a:latin typeface="Arial" panose="020B0604020202020204" pitchFamily="34" charset="0"/>
              <a:cs typeface="Arial" panose="020B0604020202020204" pitchFamily="34" charset="0"/>
            </a:endParaRPr>
          </a:p>
        </p:txBody>
      </p:sp>
      <p:sp>
        <p:nvSpPr>
          <p:cNvPr id="77827" name="Rectangle 3"/>
          <p:cNvSpPr>
            <a:spLocks noGrp="1" noChangeArrowheads="1"/>
          </p:cNvSpPr>
          <p:nvPr>
            <p:ph type="ctrTitle"/>
          </p:nvPr>
        </p:nvSpPr>
        <p:spPr>
          <a:xfrm>
            <a:off x="0" y="438150"/>
            <a:ext cx="9144000" cy="1466850"/>
          </a:xfrm>
          <a:solidFill>
            <a:schemeClr val="tx1"/>
          </a:solidFill>
        </p:spPr>
        <p:txBody>
          <a:bodyPr/>
          <a:lstStyle/>
          <a:p>
            <a:pPr eaLnBrk="1" hangingPunct="1"/>
            <a:r>
              <a:rPr lang="ar-JO" sz="3200" dirty="0">
                <a:solidFill>
                  <a:srgbClr val="FFFFFF"/>
                </a:solidFill>
                <a:ea typeface="ＭＳ Ｐゴシック" charset="0"/>
                <a:cs typeface="Arial" panose="020B0604020202020204" pitchFamily="34" charset="0"/>
              </a:rPr>
              <a:t>أ. (2: 1-3أ)</a:t>
            </a:r>
            <a:br>
              <a:rPr lang="en-US" sz="32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الإنتباه للمعلمين الكذبة</a:t>
            </a:r>
            <a:endParaRPr lang="en-US" sz="3200" dirty="0">
              <a:solidFill>
                <a:srgbClr val="FFFFFF"/>
              </a:solidFill>
              <a:ea typeface="ＭＳ Ｐゴシック" charset="0"/>
              <a:cs typeface="Arial" panose="020B0604020202020204" pitchFamily="34" charset="0"/>
            </a:endParaRPr>
          </a:p>
        </p:txBody>
      </p:sp>
      <p:sp>
        <p:nvSpPr>
          <p:cNvPr id="77828" name="Rectangle 4"/>
          <p:cNvSpPr>
            <a:spLocks noGrp="1" noChangeArrowheads="1"/>
          </p:cNvSpPr>
          <p:nvPr>
            <p:ph type="subTitle" idx="1"/>
          </p:nvPr>
        </p:nvSpPr>
        <p:spPr>
          <a:xfrm>
            <a:off x="601663" y="2209800"/>
            <a:ext cx="5410200" cy="2514600"/>
          </a:xfrm>
        </p:spPr>
        <p:txBody>
          <a:bodyPr/>
          <a:lstStyle/>
          <a:p>
            <a:pPr eaLnBrk="1" hangingPunct="1">
              <a:lnSpc>
                <a:spcPct val="80000"/>
              </a:lnSpc>
              <a:defRPr/>
            </a:pPr>
            <a:r>
              <a:rPr lang="ar-JO" dirty="0">
                <a:solidFill>
                  <a:srgbClr val="FFFFFF"/>
                </a:solidFill>
                <a:effectLst>
                  <a:glow rad="482600">
                    <a:schemeClr val="tx1"/>
                  </a:glow>
                </a:effectLst>
                <a:ea typeface="MS PGothic" charset="0"/>
                <a:cs typeface="Arial" panose="020B0604020202020204" pitchFamily="34" charset="0"/>
              </a:rPr>
              <a:t>يحذر بطرس من الإرتداد القادم حيث يستغل الهراطقة الكنيسة من خلال القصص الكاذبة لذلك يجب أن يكون القراء مستعدين للدفاع عن أنفسهم. </a:t>
            </a:r>
            <a:endParaRPr lang="en-US" dirty="0">
              <a:solidFill>
                <a:srgbClr val="FFFFFF"/>
              </a:solidFill>
              <a:effectLst>
                <a:glow rad="482600">
                  <a:schemeClr val="tx1"/>
                </a:glow>
              </a:effectLst>
              <a:ea typeface="ＭＳ Ｐゴシック" charset="0"/>
              <a:cs typeface="Arial" panose="020B0604020202020204" pitchFamily="34" charset="0"/>
            </a:endParaRPr>
          </a:p>
        </p:txBody>
      </p:sp>
      <p:pic>
        <p:nvPicPr>
          <p:cNvPr id="77829" name="Picture 5" descr="MPj03999560000[1]"/>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830" name="Picture 6" descr="MCj02908690000[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7950" y="404813"/>
            <a:ext cx="1219200" cy="182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5639" name="Text Box 7"/>
          <p:cNvSpPr txBox="1">
            <a:spLocks noChangeArrowheads="1"/>
          </p:cNvSpPr>
          <p:nvPr/>
        </p:nvSpPr>
        <p:spPr bwMode="auto">
          <a:xfrm>
            <a:off x="0" y="-171450"/>
            <a:ext cx="2667000" cy="10772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sz="2800" b="1" dirty="0">
                <a:solidFill>
                  <a:srgbClr val="CC0000"/>
                </a:solidFill>
                <a:latin typeface="Arial" panose="020B0604020202020204" pitchFamily="34" charset="0"/>
                <a:cs typeface="Arial" panose="020B0604020202020204" pitchFamily="34" charset="0"/>
              </a:rPr>
              <a:t>بطرس 2</a:t>
            </a:r>
            <a:r>
              <a:rPr lang="en-US" sz="2800" b="1" dirty="0">
                <a:solidFill>
                  <a:srgbClr val="CC0000"/>
                </a:solidFill>
                <a:latin typeface="Arial" panose="020B0604020202020204" pitchFamily="34" charset="0"/>
                <a:cs typeface="Arial" panose="020B0604020202020204" pitchFamily="34" charset="0"/>
              </a:rPr>
              <a:t> </a:t>
            </a:r>
            <a:r>
              <a:rPr lang="ar-JO" sz="2800" b="1" dirty="0">
                <a:solidFill>
                  <a:srgbClr val="CC0000"/>
                </a:solidFill>
                <a:latin typeface="Arial" panose="020B0604020202020204" pitchFamily="34" charset="0"/>
                <a:cs typeface="Arial" panose="020B0604020202020204" pitchFamily="34" charset="0"/>
              </a:rPr>
              <a:t>2</a:t>
            </a:r>
            <a:br>
              <a:rPr lang="en-US" sz="3600" b="1" dirty="0">
                <a:solidFill>
                  <a:srgbClr val="000066"/>
                </a:solidFill>
                <a:latin typeface="Arial" panose="020B0604020202020204" pitchFamily="34" charset="0"/>
                <a:cs typeface="Arial" panose="020B0604020202020204" pitchFamily="34" charset="0"/>
              </a:rPr>
            </a:br>
            <a:endParaRPr lang="en-US" sz="3600" b="1" dirty="0">
              <a:solidFill>
                <a:srgbClr val="000066"/>
              </a:solidFill>
              <a:latin typeface="Arial" panose="020B0604020202020204" pitchFamily="34" charset="0"/>
              <a:cs typeface="Arial" panose="020B0604020202020204" pitchFamily="34" charset="0"/>
            </a:endParaRPr>
          </a:p>
        </p:txBody>
      </p:sp>
      <p:sp>
        <p:nvSpPr>
          <p:cNvPr id="337928" name="Text Box 8"/>
          <p:cNvSpPr txBox="1">
            <a:spLocks noChangeArrowheads="1"/>
          </p:cNvSpPr>
          <p:nvPr/>
        </p:nvSpPr>
        <p:spPr bwMode="auto">
          <a:xfrm>
            <a:off x="822325" y="4800600"/>
            <a:ext cx="4968875" cy="156966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defRPr/>
            </a:pPr>
            <a:r>
              <a:rPr lang="ar-JO" sz="3200" b="1" dirty="0">
                <a:solidFill>
                  <a:srgbClr val="FFFFFF"/>
                </a:solidFill>
                <a:effectLst>
                  <a:glow rad="482600">
                    <a:schemeClr val="tx1"/>
                  </a:glow>
                </a:effectLst>
                <a:latin typeface="Arial" panose="020B0604020202020204" pitchFamily="34" charset="0"/>
                <a:ea typeface="MS PGothic" charset="0"/>
                <a:cs typeface="Arial" panose="020B0604020202020204" pitchFamily="34" charset="0"/>
              </a:rPr>
              <a:t>(لقد جاءت هذه المرة بالفعل في زمن يهوذا بعد حوالي عشر سنوات، في عام 75 م).</a:t>
            </a:r>
            <a:endParaRPr lang="en-US" sz="3200" b="1" dirty="0">
              <a:solidFill>
                <a:srgbClr val="FFFFFF"/>
              </a:solidFill>
              <a:effectLst>
                <a:glow rad="482600">
                  <a:schemeClr val="tx1"/>
                </a:glow>
              </a:effectLst>
              <a:latin typeface="Arial" panose="020B0604020202020204" pitchFamily="34" charset="0"/>
              <a:ea typeface="MS PGothic"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77830"/>
                                        </p:tgtEl>
                                        <p:attrNameLst>
                                          <p:attrName>style.visibility</p:attrName>
                                        </p:attrNameLst>
                                      </p:cBhvr>
                                      <p:to>
                                        <p:strVal val="visible"/>
                                      </p:to>
                                    </p:set>
                                    <p:anim calcmode="lin" valueType="num">
                                      <p:cBhvr additive="base">
                                        <p:cTn id="7" dur="1000" fill="hold"/>
                                        <p:tgtEl>
                                          <p:spTgt spid="77830"/>
                                        </p:tgtEl>
                                        <p:attrNameLst>
                                          <p:attrName>ppt_x</p:attrName>
                                        </p:attrNameLst>
                                      </p:cBhvr>
                                      <p:tavLst>
                                        <p:tav tm="0">
                                          <p:val>
                                            <p:strVal val="1+#ppt_w/2"/>
                                          </p:val>
                                        </p:tav>
                                        <p:tav tm="100000">
                                          <p:val>
                                            <p:strVal val="#ppt_x"/>
                                          </p:val>
                                        </p:tav>
                                      </p:tavLst>
                                    </p:anim>
                                    <p:anim calcmode="lin" valueType="num">
                                      <p:cBhvr additive="base">
                                        <p:cTn id="8" dur="1000" fill="hold"/>
                                        <p:tgtEl>
                                          <p:spTgt spid="77830"/>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77827"/>
                                        </p:tgtEl>
                                        <p:attrNameLst>
                                          <p:attrName>style.visibility</p:attrName>
                                        </p:attrNameLst>
                                      </p:cBhvr>
                                      <p:to>
                                        <p:strVal val="visible"/>
                                      </p:to>
                                    </p:set>
                                    <p:anim calcmode="lin" valueType="num">
                                      <p:cBhvr additive="base">
                                        <p:cTn id="11" dur="1000" fill="hold"/>
                                        <p:tgtEl>
                                          <p:spTgt spid="77827"/>
                                        </p:tgtEl>
                                        <p:attrNameLst>
                                          <p:attrName>ppt_x</p:attrName>
                                        </p:attrNameLst>
                                      </p:cBhvr>
                                      <p:tavLst>
                                        <p:tav tm="0">
                                          <p:val>
                                            <p:strVal val="1+#ppt_w/2"/>
                                          </p:val>
                                        </p:tav>
                                        <p:tav tm="100000">
                                          <p:val>
                                            <p:strVal val="#ppt_x"/>
                                          </p:val>
                                        </p:tav>
                                      </p:tavLst>
                                    </p:anim>
                                    <p:anim calcmode="lin" valueType="num">
                                      <p:cBhvr additive="base">
                                        <p:cTn id="12" dur="1000" fill="hold"/>
                                        <p:tgtEl>
                                          <p:spTgt spid="7782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5" presetClass="entr" presetSubtype="0" fill="hold" grpId="0" nodeType="clickEffect">
                                  <p:stCondLst>
                                    <p:cond delay="0"/>
                                  </p:stCondLst>
                                  <p:childTnLst>
                                    <p:set>
                                      <p:cBhvr>
                                        <p:cTn id="16" dur="1" fill="hold">
                                          <p:stCondLst>
                                            <p:cond delay="0"/>
                                          </p:stCondLst>
                                        </p:cTn>
                                        <p:tgtEl>
                                          <p:spTgt spid="77828">
                                            <p:txEl>
                                              <p:pRg st="0" end="0"/>
                                            </p:txEl>
                                          </p:spTgt>
                                        </p:tgtEl>
                                        <p:attrNameLst>
                                          <p:attrName>style.visibility</p:attrName>
                                        </p:attrNameLst>
                                      </p:cBhvr>
                                      <p:to>
                                        <p:strVal val="visible"/>
                                      </p:to>
                                    </p:set>
                                    <p:anim calcmode="lin" valueType="num">
                                      <p:cBhvr>
                                        <p:cTn id="17" dur="1000" fill="hold"/>
                                        <p:tgtEl>
                                          <p:spTgt spid="77828">
                                            <p:txEl>
                                              <p:pRg st="0" end="0"/>
                                            </p:txEl>
                                          </p:spTgt>
                                        </p:tgtEl>
                                        <p:attrNameLst>
                                          <p:attrName>ppt_w</p:attrName>
                                        </p:attrNameLst>
                                      </p:cBhvr>
                                      <p:tavLst>
                                        <p:tav tm="0">
                                          <p:val>
                                            <p:fltVal val="0"/>
                                          </p:val>
                                        </p:tav>
                                        <p:tav tm="100000">
                                          <p:val>
                                            <p:strVal val="#ppt_w"/>
                                          </p:val>
                                        </p:tav>
                                      </p:tavLst>
                                    </p:anim>
                                    <p:anim calcmode="lin" valueType="num">
                                      <p:cBhvr>
                                        <p:cTn id="18" dur="1000" fill="hold"/>
                                        <p:tgtEl>
                                          <p:spTgt spid="77828">
                                            <p:txEl>
                                              <p:pRg st="0" end="0"/>
                                            </p:txEl>
                                          </p:spTgt>
                                        </p:tgtEl>
                                        <p:attrNameLst>
                                          <p:attrName>ppt_h</p:attrName>
                                        </p:attrNameLst>
                                      </p:cBhvr>
                                      <p:tavLst>
                                        <p:tav tm="0">
                                          <p:val>
                                            <p:fltVal val="0"/>
                                          </p:val>
                                        </p:tav>
                                        <p:tav tm="100000">
                                          <p:val>
                                            <p:strVal val="#ppt_h"/>
                                          </p:val>
                                        </p:tav>
                                      </p:tavLst>
                                    </p:anim>
                                    <p:anim calcmode="lin" valueType="num">
                                      <p:cBhvr>
                                        <p:cTn id="19" dur="1000" fill="hold"/>
                                        <p:tgtEl>
                                          <p:spTgt spid="77828">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77828">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21" fill="hold" nodeType="afterGroup">
                            <p:stCondLst>
                              <p:cond delay="1000"/>
                            </p:stCondLst>
                            <p:childTnLst>
                              <p:par>
                                <p:cTn id="22" presetID="10" presetClass="entr" presetSubtype="0" fill="hold" nodeType="afterEffect">
                                  <p:stCondLst>
                                    <p:cond delay="0"/>
                                  </p:stCondLst>
                                  <p:childTnLst>
                                    <p:set>
                                      <p:cBhvr>
                                        <p:cTn id="23" dur="1" fill="hold">
                                          <p:stCondLst>
                                            <p:cond delay="0"/>
                                          </p:stCondLst>
                                        </p:cTn>
                                        <p:tgtEl>
                                          <p:spTgt spid="77829"/>
                                        </p:tgtEl>
                                        <p:attrNameLst>
                                          <p:attrName>style.visibility</p:attrName>
                                        </p:attrNameLst>
                                      </p:cBhvr>
                                      <p:to>
                                        <p:strVal val="visible"/>
                                      </p:to>
                                    </p:set>
                                    <p:animEffect transition="in" filter="fade">
                                      <p:cBhvr>
                                        <p:cTn id="24" dur="1000"/>
                                        <p:tgtEl>
                                          <p:spTgt spid="778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7" grpId="0" animBg="1"/>
      <p:bldP spid="77828" grpId="0" build="p"/>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6511804"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4638261" y="-14705"/>
            <a:ext cx="4505739" cy="6872705"/>
          </a:xfrm>
          <a:solidFill>
            <a:schemeClr val="tx1"/>
          </a:solidFill>
          <a:effectLst>
            <a:outerShdw blurRad="63500" dist="35921" dir="2700000" algn="ctr" rotWithShape="0">
              <a:schemeClr val="tx2">
                <a:alpha val="74998"/>
              </a:schemeClr>
            </a:outerShdw>
          </a:effectLst>
        </p:spPr>
        <p:txBody>
          <a:bodyPr anchor="t"/>
          <a:lstStyle/>
          <a:p>
            <a:pPr marL="0" marR="0" rtl="1">
              <a:lnSpc>
                <a:spcPct val="107000"/>
              </a:lnSpc>
              <a:spcBef>
                <a:spcPts val="0"/>
              </a:spcBef>
              <a:spcAft>
                <a:spcPts val="800"/>
              </a:spcAft>
            </a:pPr>
            <a:r>
              <a:rPr lang="ar-JO" dirty="0">
                <a:effectLst/>
                <a:latin typeface="Calibri" panose="020F0502020204030204" pitchFamily="34" charset="0"/>
                <a:ea typeface="Calibri" panose="020F0502020204030204" pitchFamily="34" charset="0"/>
              </a:rPr>
              <a:t>1 ولكن كان أيضاً في الشعب أنبياء كذبة، كما سيكون فيكم أيضاً </a:t>
            </a:r>
            <a:r>
              <a:rPr lang="ar-JO" dirty="0">
                <a:solidFill>
                  <a:srgbClr val="FFFF00"/>
                </a:solidFill>
                <a:effectLst/>
                <a:latin typeface="Calibri" panose="020F0502020204030204" pitchFamily="34" charset="0"/>
                <a:ea typeface="Calibri" panose="020F0502020204030204" pitchFamily="34" charset="0"/>
              </a:rPr>
              <a:t>معلمون كذبة</a:t>
            </a:r>
            <a:r>
              <a:rPr lang="ar-JO" dirty="0">
                <a:effectLst/>
                <a:latin typeface="Calibri" panose="020F0502020204030204" pitchFamily="34" charset="0"/>
                <a:ea typeface="Calibri" panose="020F0502020204030204" pitchFamily="34" charset="0"/>
              </a:rPr>
              <a:t>، الذين يدسون بدع هلاك، وإذ هم </a:t>
            </a:r>
            <a:r>
              <a:rPr lang="ar-JO" dirty="0">
                <a:solidFill>
                  <a:srgbClr val="FFFF00"/>
                </a:solidFill>
                <a:effectLst/>
                <a:latin typeface="Calibri" panose="020F0502020204030204" pitchFamily="34" charset="0"/>
                <a:ea typeface="Calibri" panose="020F0502020204030204" pitchFamily="34" charset="0"/>
              </a:rPr>
              <a:t>ينكرون الرب الذي اشتراهم</a:t>
            </a:r>
            <a:r>
              <a:rPr lang="ar-JO" dirty="0">
                <a:effectLst/>
                <a:latin typeface="Calibri" panose="020F0502020204030204" pitchFamily="34" charset="0"/>
                <a:ea typeface="Calibri" panose="020F0502020204030204" pitchFamily="34" charset="0"/>
              </a:rPr>
              <a:t>، يجلبون على أنفسهم هلاكاً سريعاً.</a:t>
            </a:r>
            <a:br>
              <a:rPr lang="ar-JO" dirty="0">
                <a:effectLst/>
                <a:latin typeface="Calibri" panose="020F0502020204030204" pitchFamily="34" charset="0"/>
                <a:ea typeface="Calibri" panose="020F0502020204030204" pitchFamily="34" charset="0"/>
              </a:rPr>
            </a:br>
            <a:r>
              <a:rPr lang="ar-JO" sz="4000" dirty="0">
                <a:effectLst/>
                <a:latin typeface="Calibri" panose="020F0502020204030204" pitchFamily="34" charset="0"/>
                <a:ea typeface="Calibri" panose="020F0502020204030204" pitchFamily="34" charset="0"/>
              </a:rPr>
              <a:t>(2 بطرس 2: 1).</a:t>
            </a:r>
            <a:endParaRPr lang="en-US" sz="4000" dirty="0">
              <a:effectLst/>
              <a:latin typeface="Calibri" panose="020F0502020204030204" pitchFamily="34" charset="0"/>
              <a:ea typeface="Calibri" panose="020F0502020204030204" pitchFamily="34" charset="0"/>
            </a:endParaRPr>
          </a:p>
        </p:txBody>
      </p:sp>
      <p:sp>
        <p:nvSpPr>
          <p:cNvPr id="4" name="Text Box 27"/>
          <p:cNvSpPr txBox="1">
            <a:spLocks noChangeArrowheads="1"/>
          </p:cNvSpPr>
          <p:nvPr/>
        </p:nvSpPr>
        <p:spPr bwMode="auto">
          <a:xfrm>
            <a:off x="-612576" y="10910"/>
            <a:ext cx="527007" cy="46166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MS PGothic" charset="0"/>
              </a:defRPr>
            </a:lvl1pPr>
            <a:lvl2pPr marL="742950" indent="-285750">
              <a:defRPr sz="2400">
                <a:solidFill>
                  <a:schemeClr val="tx1"/>
                </a:solidFill>
                <a:latin typeface="Times New Roman" charset="0"/>
                <a:ea typeface="MS PGothic" charset="0"/>
                <a:cs typeface="MS PGothic" charset="0"/>
              </a:defRPr>
            </a:lvl2pPr>
            <a:lvl3pPr marL="1143000" indent="-228600">
              <a:defRPr sz="2400">
                <a:solidFill>
                  <a:schemeClr val="tx1"/>
                </a:solidFill>
                <a:latin typeface="Times New Roman" charset="0"/>
                <a:ea typeface="MS PGothic" charset="0"/>
                <a:cs typeface="MS PGothic" charset="0"/>
              </a:defRPr>
            </a:lvl3pPr>
            <a:lvl4pPr marL="1600200" indent="-228600">
              <a:defRPr sz="2400">
                <a:solidFill>
                  <a:schemeClr val="tx1"/>
                </a:solidFill>
                <a:latin typeface="Times New Roman" charset="0"/>
                <a:ea typeface="MS PGothic" charset="0"/>
                <a:cs typeface="MS PGothic" charset="0"/>
              </a:defRPr>
            </a:lvl4pPr>
            <a:lvl5pPr marL="2057400" indent="-228600">
              <a:defRPr sz="2400">
                <a:solidFill>
                  <a:schemeClr val="tx1"/>
                </a:solidFill>
                <a:latin typeface="Times New Roman"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Times New Roman" charset="0"/>
                <a:ea typeface="MS PGothic" charset="0"/>
                <a:cs typeface="MS PGothic"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rPr>
              <a:t>57</a:t>
            </a:r>
          </a:p>
        </p:txBody>
      </p:sp>
    </p:spTree>
    <p:extLst>
      <p:ext uri="{BB962C8B-B14F-4D97-AF65-F5344CB8AC3E}">
        <p14:creationId xmlns:p14="http://schemas.microsoft.com/office/powerpoint/2010/main" val="372297072"/>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326658" name="Text Box 1026"/>
          <p:cNvSpPr txBox="1">
            <a:spLocks noChangeArrowheads="1"/>
          </p:cNvSpPr>
          <p:nvPr/>
        </p:nvSpPr>
        <p:spPr bwMode="auto">
          <a:xfrm>
            <a:off x="1219200" y="1066800"/>
            <a:ext cx="7010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1123" name="Rectangle 1027"/>
          <p:cNvSpPr>
            <a:spLocks noGrp="1" noChangeArrowheads="1"/>
          </p:cNvSpPr>
          <p:nvPr>
            <p:ph type="ctrTitle"/>
          </p:nvPr>
        </p:nvSpPr>
        <p:spPr>
          <a:xfrm>
            <a:off x="0" y="438150"/>
            <a:ext cx="9144000" cy="1543050"/>
          </a:xfrm>
          <a:solidFill>
            <a:schemeClr val="tx1"/>
          </a:solidFill>
        </p:spPr>
        <p:txBody>
          <a:bodyPr/>
          <a:lstStyle/>
          <a:p>
            <a:pPr eaLnBrk="1" hangingPunct="1"/>
            <a:r>
              <a:rPr lang="ar-JO" sz="3200" dirty="0">
                <a:solidFill>
                  <a:srgbClr val="FFFF00"/>
                </a:solidFill>
                <a:ea typeface="ＭＳ Ｐゴシック" charset="0"/>
                <a:cs typeface="Arial" panose="020B0604020202020204" pitchFamily="34" charset="0"/>
              </a:rPr>
              <a:t>أ. (2: 1- 3 أ)</a:t>
            </a:r>
            <a:br>
              <a:rPr lang="ar-JO" sz="3200" dirty="0">
                <a:solidFill>
                  <a:srgbClr val="FFFF00"/>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ما هي سمات</a:t>
            </a:r>
            <a:br>
              <a:rPr lang="ar-JO" sz="3200" dirty="0">
                <a:solidFill>
                  <a:srgbClr val="FFFFFF"/>
                </a:solidFill>
                <a:ea typeface="ＭＳ Ｐゴシック" charset="0"/>
                <a:cs typeface="Arial" panose="020B0604020202020204" pitchFamily="34" charset="0"/>
              </a:rPr>
            </a:br>
            <a:r>
              <a:rPr lang="ar-JO" sz="3200" dirty="0">
                <a:solidFill>
                  <a:srgbClr val="FFFFFF"/>
                </a:solidFill>
                <a:ea typeface="ＭＳ Ｐゴシック" charset="0"/>
                <a:cs typeface="Arial" panose="020B0604020202020204" pitchFamily="34" charset="0"/>
              </a:rPr>
              <a:t>المعلمين الكذبة؟</a:t>
            </a:r>
            <a:endParaRPr lang="en-US" sz="2800" dirty="0">
              <a:solidFill>
                <a:srgbClr val="FFFFFF"/>
              </a:solidFill>
              <a:ea typeface="ＭＳ Ｐゴシック" charset="0"/>
              <a:cs typeface="Arial" panose="020B0604020202020204" pitchFamily="34" charset="0"/>
            </a:endParaRPr>
          </a:p>
        </p:txBody>
      </p:sp>
      <p:pic>
        <p:nvPicPr>
          <p:cNvPr id="261125" name="Picture 1029" descr="MPj03999560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180138" y="2209800"/>
            <a:ext cx="2659062"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1126" name="Picture 1030" descr="MCj02908690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457200"/>
            <a:ext cx="1219200" cy="1820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2" name="Text Box 1031"/>
          <p:cNvSpPr txBox="1">
            <a:spLocks noChangeArrowheads="1"/>
          </p:cNvSpPr>
          <p:nvPr/>
        </p:nvSpPr>
        <p:spPr bwMode="auto">
          <a:xfrm>
            <a:off x="0" y="-26988"/>
            <a:ext cx="2667000" cy="9541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بطرس 2</a:t>
            </a:r>
            <a:r>
              <a:rPr kumimoji="0" lang="en-US" sz="2400" b="1" u="none" strike="noStrike" kern="1200" cap="none" spc="0" normalizeH="0" baseline="0" noProof="0" dirty="0">
                <a:ln>
                  <a:noFill/>
                </a:ln>
                <a:solidFill>
                  <a:srgbClr val="CC0000"/>
                </a:solidFill>
                <a:effectLst/>
                <a:uLnTx/>
                <a:uFillTx/>
                <a:latin typeface="Arial" panose="020B0604020202020204" pitchFamily="34" charset="0"/>
                <a:cs typeface="Arial" panose="020B0604020202020204" pitchFamily="34" charset="0"/>
              </a:rPr>
              <a:t> 2</a:t>
            </a:r>
            <a:br>
              <a:rPr kumimoji="0" lang="en-US" sz="32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rPr>
            </a:br>
            <a:endParaRPr kumimoji="0" lang="en-US" sz="3200" b="1" u="none" strike="noStrike" kern="1200" cap="none" spc="0" normalizeH="0" baseline="0" noProof="0" dirty="0">
              <a:ln>
                <a:noFill/>
              </a:ln>
              <a:solidFill>
                <a:srgbClr val="000066"/>
              </a:solidFill>
              <a:effectLst/>
              <a:uLnTx/>
              <a:uFillTx/>
              <a:latin typeface="Arial" panose="020B0604020202020204" pitchFamily="34" charset="0"/>
              <a:cs typeface="Arial" panose="020B0604020202020204" pitchFamily="34" charset="0"/>
            </a:endParaRPr>
          </a:p>
        </p:txBody>
      </p:sp>
      <p:sp>
        <p:nvSpPr>
          <p:cNvPr id="261129" name="Rectangle 1033"/>
          <p:cNvSpPr>
            <a:spLocks noGrp="1" noChangeArrowheads="1"/>
          </p:cNvSpPr>
          <p:nvPr>
            <p:ph type="subTitle" idx="1"/>
          </p:nvPr>
        </p:nvSpPr>
        <p:spPr>
          <a:xfrm>
            <a:off x="685800" y="1989138"/>
            <a:ext cx="5105400" cy="4868862"/>
          </a:xfrm>
          <a:solidFill>
            <a:schemeClr val="bg1"/>
          </a:solidFill>
        </p:spPr>
        <p:txBody>
          <a:bodyPr/>
          <a:lstStyle/>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التسلل/ السريّة (1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بدع هلاك (1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إنكار المسيح كرب (1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التدمير الذاتي (1 ث)</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أتباع كثيرون (2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طرق مخزية (2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تشويه سمعة المسيحية (2 ت)</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الطمع (3 أ)</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الإستغلال (3 ب)</a:t>
            </a:r>
            <a:endParaRPr lang="en-US" sz="2800" dirty="0">
              <a:ea typeface="ＭＳ Ｐゴシック" charset="0"/>
              <a:cs typeface="Arial" panose="020B0604020202020204" pitchFamily="34" charset="0"/>
            </a:endParaRPr>
          </a:p>
          <a:p>
            <a:pPr marL="280988" indent="-280988" algn="r" rtl="1" eaLnBrk="1" hangingPunct="1">
              <a:lnSpc>
                <a:spcPct val="90000"/>
              </a:lnSpc>
              <a:buFontTx/>
              <a:buChar char="•"/>
            </a:pPr>
            <a:r>
              <a:rPr lang="ar-JO" sz="2800" dirty="0">
                <a:ea typeface="ＭＳ Ｐゴシック" charset="0"/>
                <a:cs typeface="Arial" panose="020B0604020202020204" pitchFamily="34" charset="0"/>
              </a:rPr>
              <a:t>مُدانون (3 ت)</a:t>
            </a:r>
            <a:endParaRPr lang="en-US" sz="2800"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2" fill="hold" nodeType="afterEffect">
                                  <p:stCondLst>
                                    <p:cond delay="0"/>
                                  </p:stCondLst>
                                  <p:childTnLst>
                                    <p:set>
                                      <p:cBhvr>
                                        <p:cTn id="6" dur="1" fill="hold">
                                          <p:stCondLst>
                                            <p:cond delay="0"/>
                                          </p:stCondLst>
                                        </p:cTn>
                                        <p:tgtEl>
                                          <p:spTgt spid="261126"/>
                                        </p:tgtEl>
                                        <p:attrNameLst>
                                          <p:attrName>style.visibility</p:attrName>
                                        </p:attrNameLst>
                                      </p:cBhvr>
                                      <p:to>
                                        <p:strVal val="visible"/>
                                      </p:to>
                                    </p:set>
                                    <p:anim calcmode="lin" valueType="num">
                                      <p:cBhvr additive="base">
                                        <p:cTn id="7" dur="1000" fill="hold"/>
                                        <p:tgtEl>
                                          <p:spTgt spid="261126"/>
                                        </p:tgtEl>
                                        <p:attrNameLst>
                                          <p:attrName>ppt_x</p:attrName>
                                        </p:attrNameLst>
                                      </p:cBhvr>
                                      <p:tavLst>
                                        <p:tav tm="0">
                                          <p:val>
                                            <p:strVal val="1+#ppt_w/2"/>
                                          </p:val>
                                        </p:tav>
                                        <p:tav tm="100000">
                                          <p:val>
                                            <p:strVal val="#ppt_x"/>
                                          </p:val>
                                        </p:tav>
                                      </p:tavLst>
                                    </p:anim>
                                    <p:anim calcmode="lin" valueType="num">
                                      <p:cBhvr additive="base">
                                        <p:cTn id="8" dur="1000" fill="hold"/>
                                        <p:tgtEl>
                                          <p:spTgt spid="261126"/>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261123"/>
                                        </p:tgtEl>
                                        <p:attrNameLst>
                                          <p:attrName>style.visibility</p:attrName>
                                        </p:attrNameLst>
                                      </p:cBhvr>
                                      <p:to>
                                        <p:strVal val="visible"/>
                                      </p:to>
                                    </p:set>
                                    <p:anim calcmode="lin" valueType="num">
                                      <p:cBhvr additive="base">
                                        <p:cTn id="11" dur="1000" fill="hold"/>
                                        <p:tgtEl>
                                          <p:spTgt spid="261123"/>
                                        </p:tgtEl>
                                        <p:attrNameLst>
                                          <p:attrName>ppt_x</p:attrName>
                                        </p:attrNameLst>
                                      </p:cBhvr>
                                      <p:tavLst>
                                        <p:tav tm="0">
                                          <p:val>
                                            <p:strVal val="1+#ppt_w/2"/>
                                          </p:val>
                                        </p:tav>
                                        <p:tav tm="100000">
                                          <p:val>
                                            <p:strVal val="#ppt_x"/>
                                          </p:val>
                                        </p:tav>
                                      </p:tavLst>
                                    </p:anim>
                                    <p:anim calcmode="lin" valueType="num">
                                      <p:cBhvr additive="base">
                                        <p:cTn id="12" dur="1000" fill="hold"/>
                                        <p:tgtEl>
                                          <p:spTgt spid="261123"/>
                                        </p:tgtEl>
                                        <p:attrNameLst>
                                          <p:attrName>ppt_y</p:attrName>
                                        </p:attrNameLst>
                                      </p:cBhvr>
                                      <p:tavLst>
                                        <p:tav tm="0">
                                          <p:val>
                                            <p:strVal val="#ppt_y"/>
                                          </p:val>
                                        </p:tav>
                                        <p:tav tm="100000">
                                          <p:val>
                                            <p:strVal val="#ppt_y"/>
                                          </p:val>
                                        </p:tav>
                                      </p:tavLst>
                                    </p:anim>
                                  </p:childTnLst>
                                </p:cTn>
                              </p:par>
                            </p:childTnLst>
                          </p:cTn>
                        </p:par>
                        <p:par>
                          <p:cTn id="13" fill="hold" nodeType="afterGroup">
                            <p:stCondLst>
                              <p:cond delay="1000"/>
                            </p:stCondLst>
                            <p:childTnLst>
                              <p:par>
                                <p:cTn id="14" presetID="10" presetClass="entr" presetSubtype="0" fill="hold" nodeType="afterEffect">
                                  <p:stCondLst>
                                    <p:cond delay="0"/>
                                  </p:stCondLst>
                                  <p:childTnLst>
                                    <p:set>
                                      <p:cBhvr>
                                        <p:cTn id="15" dur="1" fill="hold">
                                          <p:stCondLst>
                                            <p:cond delay="0"/>
                                          </p:stCondLst>
                                        </p:cTn>
                                        <p:tgtEl>
                                          <p:spTgt spid="261125"/>
                                        </p:tgtEl>
                                        <p:attrNameLst>
                                          <p:attrName>style.visibility</p:attrName>
                                        </p:attrNameLst>
                                      </p:cBhvr>
                                      <p:to>
                                        <p:strVal val="visible"/>
                                      </p:to>
                                    </p:set>
                                    <p:animEffect transition="in" filter="fade">
                                      <p:cBhvr>
                                        <p:cTn id="16" dur="1000"/>
                                        <p:tgtEl>
                                          <p:spTgt spid="261125"/>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61129">
                                            <p:bg/>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61129">
                                            <p:txEl>
                                              <p:pRg st="0" end="0"/>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61129">
                                            <p:txEl>
                                              <p:pRg st="1" end="1"/>
                                            </p:txEl>
                                          </p:spTgt>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61129">
                                            <p:txEl>
                                              <p:pRg st="2" end="2"/>
                                            </p:txEl>
                                          </p:spTgt>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1129">
                                            <p:txEl>
                                              <p:pRg st="3" end="3"/>
                                            </p:txEl>
                                          </p:spTgt>
                                        </p:tgtEl>
                                        <p:attrNameLst>
                                          <p:attrName>style.visibility</p:attrName>
                                        </p:attrNameLst>
                                      </p:cBhvr>
                                      <p:to>
                                        <p:strVal val="visible"/>
                                      </p:to>
                                    </p:set>
                                  </p:childTnLst>
                                </p:cTn>
                              </p:par>
                            </p:childTnLst>
                          </p:cTn>
                        </p:par>
                      </p:childTnLst>
                    </p:cTn>
                  </p:par>
                  <p:par>
                    <p:cTn id="37" fill="hold" nodeType="clickPar">
                      <p:stCondLst>
                        <p:cond delay="indefinite"/>
                      </p:stCondLst>
                      <p:childTnLst>
                        <p:par>
                          <p:cTn id="38" fill="hold" nodeType="withGroup">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61129">
                                            <p:txEl>
                                              <p:pRg st="4" end="4"/>
                                            </p:txEl>
                                          </p:spTgt>
                                        </p:tgtEl>
                                        <p:attrNameLst>
                                          <p:attrName>style.visibility</p:attrName>
                                        </p:attrNameLst>
                                      </p:cBhvr>
                                      <p:to>
                                        <p:strVal val="visible"/>
                                      </p:to>
                                    </p:set>
                                  </p:childTnLst>
                                </p:cTn>
                              </p:par>
                            </p:childTnLst>
                          </p:cTn>
                        </p:par>
                      </p:childTnLst>
                    </p:cTn>
                  </p:par>
                  <p:par>
                    <p:cTn id="41" fill="hold" nodeType="clickPar">
                      <p:stCondLst>
                        <p:cond delay="indefinite"/>
                      </p:stCondLst>
                      <p:childTnLst>
                        <p:par>
                          <p:cTn id="42" fill="hold" nodeType="withGroup">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1129">
                                            <p:txEl>
                                              <p:pRg st="5" end="5"/>
                                            </p:txEl>
                                          </p:spTgt>
                                        </p:tgtEl>
                                        <p:attrNameLst>
                                          <p:attrName>style.visibility</p:attrName>
                                        </p:attrNameLst>
                                      </p:cBhvr>
                                      <p:to>
                                        <p:strVal val="visible"/>
                                      </p:to>
                                    </p:set>
                                  </p:childTnLst>
                                </p:cTn>
                              </p:par>
                            </p:childTnLst>
                          </p:cTn>
                        </p:par>
                      </p:childTnLst>
                    </p:cTn>
                  </p:par>
                  <p:par>
                    <p:cTn id="45" fill="hold" nodeType="clickPar">
                      <p:stCondLst>
                        <p:cond delay="indefinite"/>
                      </p:stCondLst>
                      <p:childTnLst>
                        <p:par>
                          <p:cTn id="46" fill="hold" nodeType="withGroup">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61129">
                                            <p:txEl>
                                              <p:pRg st="6" end="6"/>
                                            </p:txEl>
                                          </p:spTgt>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61129">
                                            <p:txEl>
                                              <p:pRg st="7" end="7"/>
                                            </p:txEl>
                                          </p:spTgt>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61129">
                                            <p:txEl>
                                              <p:pRg st="8" end="8"/>
                                            </p:txEl>
                                          </p:spTgt>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261129">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3" grpId="0" animBg="1"/>
      <p:bldP spid="261129" grpId="0" build="p" animBg="1"/>
    </p:bldLst>
  </p:timing>
</p:sld>
</file>

<file path=ppt/slides/slide203.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pic>
        <p:nvPicPr>
          <p:cNvPr id="415746" name="Picture 2">
            <a:extLst>
              <a:ext uri="{FF2B5EF4-FFF2-40B4-BE49-F238E27FC236}">
                <a16:creationId xmlns:a16="http://schemas.microsoft.com/office/drawing/2014/main" id="{FCAD4280-62EB-3449-8EF7-AF9AD6D699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3555" y="2769186"/>
            <a:ext cx="4184650" cy="2787650"/>
          </a:xfrm>
          <a:prstGeom prst="rect">
            <a:avLst/>
          </a:prstGeom>
          <a:noFill/>
          <a:extLst>
            <a:ext uri="{909E8E84-426E-40DD-AFC4-6F175D3DCCD1}">
              <a14:hiddenFill xmlns:a14="http://schemas.microsoft.com/office/drawing/2010/main">
                <a:solidFill>
                  <a:srgbClr val="FFFFFF"/>
                </a:solidFill>
              </a14:hiddenFill>
            </a:ext>
          </a:extLst>
        </p:spPr>
      </p:pic>
      <p:sp>
        <p:nvSpPr>
          <p:cNvPr id="78850" name="Rectangle 2"/>
          <p:cNvSpPr>
            <a:spLocks noGrp="1" noChangeArrowheads="1"/>
          </p:cNvSpPr>
          <p:nvPr>
            <p:ph type="title"/>
          </p:nvPr>
        </p:nvSpPr>
        <p:spPr>
          <a:xfrm>
            <a:off x="0" y="685800"/>
            <a:ext cx="9144000" cy="1752600"/>
          </a:xfrm>
          <a:solidFill>
            <a:schemeClr val="tx1"/>
          </a:solidFill>
        </p:spPr>
        <p:txBody>
          <a:bodyPr/>
          <a:lstStyle/>
          <a:p>
            <a:pPr eaLnBrk="1" hangingPunct="1">
              <a:defRPr/>
            </a:pPr>
            <a:r>
              <a:rPr lang="ar-JO" sz="3200" dirty="0">
                <a:solidFill>
                  <a:srgbClr val="FFFF00"/>
                </a:solidFill>
                <a:ea typeface="ＭＳ Ｐゴシック" charset="0"/>
                <a:cs typeface="Arial" panose="020B0604020202020204" pitchFamily="34" charset="0"/>
              </a:rPr>
              <a:t>ب. (2: 3 ب – 10 أ)</a:t>
            </a:r>
            <a:br>
              <a:rPr lang="en-US" sz="3200" dirty="0">
                <a:solidFill>
                  <a:srgbClr val="FFFF00"/>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الجحيم للمرتدين</a:t>
            </a:r>
            <a:br>
              <a:rPr lang="en-US" sz="36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حماية للأبرار</a:t>
            </a:r>
            <a:endParaRPr lang="en-US" sz="3200" dirty="0">
              <a:solidFill>
                <a:srgbClr val="FFFFFF"/>
              </a:solidFill>
              <a:effectLst>
                <a:outerShdw blurRad="38100" dist="38100" dir="2700000" algn="tl">
                  <a:srgbClr val="FFFFFF"/>
                </a:outerShdw>
              </a:effectLst>
              <a:ea typeface="ＭＳ Ｐゴシック" charset="0"/>
              <a:cs typeface="Arial" panose="020B0604020202020204" pitchFamily="34" charset="0"/>
            </a:endParaRPr>
          </a:p>
        </p:txBody>
      </p:sp>
      <p:sp>
        <p:nvSpPr>
          <p:cNvPr id="78851" name="Rectangle 3"/>
          <p:cNvSpPr>
            <a:spLocks noGrp="1" noChangeArrowheads="1"/>
          </p:cNvSpPr>
          <p:nvPr>
            <p:ph type="body" sz="half" idx="1"/>
          </p:nvPr>
        </p:nvSpPr>
        <p:spPr>
          <a:xfrm>
            <a:off x="228600" y="2514600"/>
            <a:ext cx="4953000" cy="3962400"/>
          </a:xfrm>
          <a:solidFill>
            <a:schemeClr val="bg1"/>
          </a:solidFill>
        </p:spPr>
        <p:txBody>
          <a:bodyPr/>
          <a:lstStyle/>
          <a:p>
            <a:pPr algn="ctr" eaLnBrk="1" hangingPunct="1">
              <a:buFontTx/>
              <a:buNone/>
            </a:pPr>
            <a:r>
              <a:rPr lang="ar-SA" sz="3600" dirty="0">
                <a:solidFill>
                  <a:srgbClr val="CC3300"/>
                </a:solidFill>
                <a:ea typeface="ＭＳ Ｐゴシック" charset="0"/>
                <a:cs typeface="Arial" panose="020B0604020202020204" pitchFamily="34" charset="0"/>
              </a:rPr>
              <a:t>يُظهر مصير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جميع المرتدين</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في الجحيم </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أن المؤمنين سينالون حماية</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بقدر ما سيتم</a:t>
            </a:r>
            <a:endParaRPr lang="ar-JO" sz="3600" dirty="0">
              <a:solidFill>
                <a:srgbClr val="CC3300"/>
              </a:solidFill>
              <a:ea typeface="ＭＳ Ｐゴシック" charset="0"/>
              <a:cs typeface="Arial" panose="020B0604020202020204" pitchFamily="34" charset="0"/>
            </a:endParaRPr>
          </a:p>
          <a:p>
            <a:pPr algn="ctr" eaLnBrk="1" hangingPunct="1">
              <a:buFontTx/>
              <a:buNone/>
            </a:pPr>
            <a:r>
              <a:rPr lang="ar-SA" sz="3600" dirty="0">
                <a:solidFill>
                  <a:srgbClr val="CC3300"/>
                </a:solidFill>
                <a:ea typeface="ＭＳ Ｐゴシック" charset="0"/>
                <a:cs typeface="Arial" panose="020B0604020202020204" pitchFamily="34" charset="0"/>
              </a:rPr>
              <a:t> إدانة المرتدين</a:t>
            </a:r>
            <a:endParaRPr lang="en-US" sz="3600" dirty="0">
              <a:solidFill>
                <a:srgbClr val="CC3300"/>
              </a:solidFill>
              <a:ea typeface="ＭＳ Ｐゴシック" charset="0"/>
              <a:cs typeface="Arial" panose="020B0604020202020204" pitchFamily="34" charset="0"/>
            </a:endParaRPr>
          </a:p>
        </p:txBody>
      </p:sp>
      <p:sp>
        <p:nvSpPr>
          <p:cNvPr id="328708" name="Text Box 4"/>
          <p:cNvSpPr txBox="1">
            <a:spLocks noChangeArrowheads="1"/>
          </p:cNvSpPr>
          <p:nvPr/>
        </p:nvSpPr>
        <p:spPr bwMode="auto">
          <a:xfrm>
            <a:off x="0" y="0"/>
            <a:ext cx="26670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28709" name="Text Box 5"/>
          <p:cNvSpPr txBox="1">
            <a:spLocks noChangeArrowheads="1"/>
          </p:cNvSpPr>
          <p:nvPr/>
        </p:nvSpPr>
        <p:spPr bwMode="auto">
          <a:xfrm>
            <a:off x="0" y="0"/>
            <a:ext cx="2743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SA"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بطرس 2</a:t>
            </a:r>
            <a:r>
              <a:rPr kumimoji="0" lang="en-US"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 </a:t>
            </a:r>
            <a:r>
              <a:rPr kumimoji="0" lang="ar-JO" sz="2400" b="1" u="none" strike="noStrike" kern="1200" cap="none" spc="0" normalizeH="0" baseline="0" noProof="0" dirty="0">
                <a:ln>
                  <a:noFill/>
                </a:ln>
                <a:solidFill>
                  <a:srgbClr val="CC0000"/>
                </a:solidFill>
                <a:effectLst/>
                <a:uLnTx/>
                <a:uFillTx/>
                <a:latin typeface="Arial" panose="020B0604020202020204" pitchFamily="34" charset="0"/>
                <a:ea typeface="ＭＳ Ｐゴシック" charset="0"/>
                <a:cs typeface="Arial" panose="020B0604020202020204" pitchFamily="34" charset="0"/>
              </a:rPr>
              <a:t>2</a:t>
            </a:r>
            <a:br>
              <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rPr>
            </a:br>
            <a:endParaRPr kumimoji="0" lang="en-US" sz="2400" b="1" u="none" strike="noStrike" kern="1200" cap="none" spc="0" normalizeH="0" baseline="0" noProof="0" dirty="0">
              <a:ln>
                <a:noFill/>
              </a:ln>
              <a:solidFill>
                <a:srgbClr val="000066"/>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78850"/>
                                        </p:tgtEl>
                                        <p:attrNameLst>
                                          <p:attrName>style.visibility</p:attrName>
                                        </p:attrNameLst>
                                      </p:cBhvr>
                                      <p:to>
                                        <p:strVal val="visible"/>
                                      </p:to>
                                    </p:set>
                                    <p:animEffect transition="in" filter="slide(fromLeft)">
                                      <p:cBhvr>
                                        <p:cTn id="7" dur="1000"/>
                                        <p:tgtEl>
                                          <p:spTgt spid="7885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8851">
                                            <p:bg/>
                                          </p:spTgt>
                                        </p:tgtEl>
                                        <p:attrNameLst>
                                          <p:attrName>style.visibility</p:attrName>
                                        </p:attrNameLst>
                                      </p:cBhvr>
                                      <p:to>
                                        <p:strVal val="visible"/>
                                      </p:to>
                                    </p:set>
                                    <p:anim calcmode="lin" valueType="num">
                                      <p:cBhvr>
                                        <p:cTn id="12" dur="1000" fill="hold"/>
                                        <p:tgtEl>
                                          <p:spTgt spid="78851">
                                            <p:bg/>
                                          </p:spTgt>
                                        </p:tgtEl>
                                        <p:attrNameLst>
                                          <p:attrName>ppt_w</p:attrName>
                                        </p:attrNameLst>
                                      </p:cBhvr>
                                      <p:tavLst>
                                        <p:tav tm="0">
                                          <p:val>
                                            <p:fltVal val="0"/>
                                          </p:val>
                                        </p:tav>
                                        <p:tav tm="100000">
                                          <p:val>
                                            <p:strVal val="#ppt_w"/>
                                          </p:val>
                                        </p:tav>
                                      </p:tavLst>
                                    </p:anim>
                                    <p:anim calcmode="lin" valueType="num">
                                      <p:cBhvr>
                                        <p:cTn id="13" dur="1000" fill="hold"/>
                                        <p:tgtEl>
                                          <p:spTgt spid="78851">
                                            <p:bg/>
                                          </p:spTgt>
                                        </p:tgtEl>
                                        <p:attrNameLst>
                                          <p:attrName>ppt_h</p:attrName>
                                        </p:attrNameLst>
                                      </p:cBhvr>
                                      <p:tavLst>
                                        <p:tav tm="0">
                                          <p:val>
                                            <p:fltVal val="0"/>
                                          </p:val>
                                        </p:tav>
                                        <p:tav tm="100000">
                                          <p:val>
                                            <p:strVal val="#ppt_h"/>
                                          </p:val>
                                        </p:tav>
                                      </p:tavLst>
                                    </p:anim>
                                    <p:anim calcmode="lin" valueType="num">
                                      <p:cBhvr>
                                        <p:cTn id="14" dur="1000" fill="hold"/>
                                        <p:tgtEl>
                                          <p:spTgt spid="78851">
                                            <p:bg/>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8851">
                                            <p:bg/>
                                          </p:spTgt>
                                        </p:tgtEl>
                                        <p:attrNameLst>
                                          <p:attrName>ppt_y</p:attrName>
                                        </p:attrNameLst>
                                      </p:cBhvr>
                                      <p:tavLst>
                                        <p:tav tm="0" fmla="#ppt_y+(sin(-2*pi*(1-$))*-#ppt_x+cos(-2*pi*(1-$))*(1-#ppt_y))*(1-$)">
                                          <p:val>
                                            <p:fltVal val="0"/>
                                          </p:val>
                                        </p:tav>
                                        <p:tav tm="100000">
                                          <p:val>
                                            <p:fltVal val="1"/>
                                          </p:val>
                                        </p:tav>
                                      </p:tavLst>
                                    </p:anim>
                                  </p:childTnLst>
                                </p:cTn>
                              </p:par>
                              <p:par>
                                <p:cTn id="16" presetID="15" presetClass="entr" presetSubtype="0" fill="hold" grpId="0" nodeType="withEffect">
                                  <p:stCondLst>
                                    <p:cond delay="0"/>
                                  </p:stCondLst>
                                  <p:childTnLst>
                                    <p:set>
                                      <p:cBhvr>
                                        <p:cTn id="17" dur="1" fill="hold">
                                          <p:stCondLst>
                                            <p:cond delay="0"/>
                                          </p:stCondLst>
                                        </p:cTn>
                                        <p:tgtEl>
                                          <p:spTgt spid="78851">
                                            <p:txEl>
                                              <p:pRg st="0" end="0"/>
                                            </p:txEl>
                                          </p:spTgt>
                                        </p:tgtEl>
                                        <p:attrNameLst>
                                          <p:attrName>style.visibility</p:attrName>
                                        </p:attrNameLst>
                                      </p:cBhvr>
                                      <p:to>
                                        <p:strVal val="visible"/>
                                      </p:to>
                                    </p:set>
                                    <p:anim calcmode="lin" valueType="num">
                                      <p:cBhvr>
                                        <p:cTn id="18" dur="1000" fill="hold"/>
                                        <p:tgtEl>
                                          <p:spTgt spid="78851">
                                            <p:txEl>
                                              <p:pRg st="0" end="0"/>
                                            </p:txEl>
                                          </p:spTgt>
                                        </p:tgtEl>
                                        <p:attrNameLst>
                                          <p:attrName>ppt_w</p:attrName>
                                        </p:attrNameLst>
                                      </p:cBhvr>
                                      <p:tavLst>
                                        <p:tav tm="0">
                                          <p:val>
                                            <p:fltVal val="0"/>
                                          </p:val>
                                        </p:tav>
                                        <p:tav tm="100000">
                                          <p:val>
                                            <p:strVal val="#ppt_w"/>
                                          </p:val>
                                        </p:tav>
                                      </p:tavLst>
                                    </p:anim>
                                    <p:anim calcmode="lin" valueType="num">
                                      <p:cBhvr>
                                        <p:cTn id="19" dur="1000" fill="hold"/>
                                        <p:tgtEl>
                                          <p:spTgt spid="78851">
                                            <p:txEl>
                                              <p:pRg st="0" end="0"/>
                                            </p:txEl>
                                          </p:spTgt>
                                        </p:tgtEl>
                                        <p:attrNameLst>
                                          <p:attrName>ppt_h</p:attrName>
                                        </p:attrNameLst>
                                      </p:cBhvr>
                                      <p:tavLst>
                                        <p:tav tm="0">
                                          <p:val>
                                            <p:fltVal val="0"/>
                                          </p:val>
                                        </p:tav>
                                        <p:tav tm="100000">
                                          <p:val>
                                            <p:strVal val="#ppt_h"/>
                                          </p:val>
                                        </p:tav>
                                      </p:tavLst>
                                    </p:anim>
                                    <p:anim calcmode="lin" valueType="num">
                                      <p:cBhvr>
                                        <p:cTn id="20" dur="1000" fill="hold"/>
                                        <p:tgtEl>
                                          <p:spTgt spid="7885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1" dur="1000" fill="hold"/>
                                        <p:tgtEl>
                                          <p:spTgt spid="78851">
                                            <p:txEl>
                                              <p:pRg st="0" end="0"/>
                                            </p:txEl>
                                          </p:spTgt>
                                        </p:tgtEl>
                                        <p:attrNameLst>
                                          <p:attrName>ppt_y</p:attrName>
                                        </p:attrNameLst>
                                      </p:cBhvr>
                                      <p:tavLst>
                                        <p:tav tm="0" fmla="#ppt_y+(sin(-2*pi*(1-$))*-#ppt_x+cos(-2*pi*(1-$))*(1-#ppt_y))*(1-$)">
                                          <p:val>
                                            <p:fltVal val="0"/>
                                          </p:val>
                                        </p:tav>
                                        <p:tav tm="100000">
                                          <p:val>
                                            <p:fltVal val="1"/>
                                          </p:val>
                                        </p:tav>
                                      </p:tavLst>
                                    </p:anim>
                                  </p:childTnLst>
                                </p:cTn>
                              </p:par>
                              <p:par>
                                <p:cTn id="22" presetID="15" presetClass="entr" presetSubtype="0" fill="hold" grpId="0" nodeType="withEffect">
                                  <p:stCondLst>
                                    <p:cond delay="0"/>
                                  </p:stCondLst>
                                  <p:childTnLst>
                                    <p:set>
                                      <p:cBhvr>
                                        <p:cTn id="23" dur="1" fill="hold">
                                          <p:stCondLst>
                                            <p:cond delay="0"/>
                                          </p:stCondLst>
                                        </p:cTn>
                                        <p:tgtEl>
                                          <p:spTgt spid="78851">
                                            <p:txEl>
                                              <p:pRg st="1" end="1"/>
                                            </p:txEl>
                                          </p:spTgt>
                                        </p:tgtEl>
                                        <p:attrNameLst>
                                          <p:attrName>style.visibility</p:attrName>
                                        </p:attrNameLst>
                                      </p:cBhvr>
                                      <p:to>
                                        <p:strVal val="visible"/>
                                      </p:to>
                                    </p:set>
                                    <p:anim calcmode="lin" valueType="num">
                                      <p:cBhvr>
                                        <p:cTn id="24" dur="1000" fill="hold"/>
                                        <p:tgtEl>
                                          <p:spTgt spid="78851">
                                            <p:txEl>
                                              <p:pRg st="1" end="1"/>
                                            </p:txEl>
                                          </p:spTgt>
                                        </p:tgtEl>
                                        <p:attrNameLst>
                                          <p:attrName>ppt_w</p:attrName>
                                        </p:attrNameLst>
                                      </p:cBhvr>
                                      <p:tavLst>
                                        <p:tav tm="0">
                                          <p:val>
                                            <p:fltVal val="0"/>
                                          </p:val>
                                        </p:tav>
                                        <p:tav tm="100000">
                                          <p:val>
                                            <p:strVal val="#ppt_w"/>
                                          </p:val>
                                        </p:tav>
                                      </p:tavLst>
                                    </p:anim>
                                    <p:anim calcmode="lin" valueType="num">
                                      <p:cBhvr>
                                        <p:cTn id="25" dur="1000" fill="hold"/>
                                        <p:tgtEl>
                                          <p:spTgt spid="78851">
                                            <p:txEl>
                                              <p:pRg st="1" end="1"/>
                                            </p:txEl>
                                          </p:spTgt>
                                        </p:tgtEl>
                                        <p:attrNameLst>
                                          <p:attrName>ppt_h</p:attrName>
                                        </p:attrNameLst>
                                      </p:cBhvr>
                                      <p:tavLst>
                                        <p:tav tm="0">
                                          <p:val>
                                            <p:fltVal val="0"/>
                                          </p:val>
                                        </p:tav>
                                        <p:tav tm="100000">
                                          <p:val>
                                            <p:strVal val="#ppt_h"/>
                                          </p:val>
                                        </p:tav>
                                      </p:tavLst>
                                    </p:anim>
                                    <p:anim calcmode="lin" valueType="num">
                                      <p:cBhvr>
                                        <p:cTn id="26" dur="1000" fill="hold"/>
                                        <p:tgtEl>
                                          <p:spTgt spid="7885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7" dur="1000" fill="hold"/>
                                        <p:tgtEl>
                                          <p:spTgt spid="78851">
                                            <p:txEl>
                                              <p:pRg st="1" end="1"/>
                                            </p:txEl>
                                          </p:spTgt>
                                        </p:tgtEl>
                                        <p:attrNameLst>
                                          <p:attrName>ppt_y</p:attrName>
                                        </p:attrNameLst>
                                      </p:cBhvr>
                                      <p:tavLst>
                                        <p:tav tm="0" fmla="#ppt_y+(sin(-2*pi*(1-$))*-#ppt_x+cos(-2*pi*(1-$))*(1-#ppt_y))*(1-$)">
                                          <p:val>
                                            <p:fltVal val="0"/>
                                          </p:val>
                                        </p:tav>
                                        <p:tav tm="100000">
                                          <p:val>
                                            <p:fltVal val="1"/>
                                          </p:val>
                                        </p:tav>
                                      </p:tavLst>
                                    </p:anim>
                                  </p:childTnLst>
                                </p:cTn>
                              </p:par>
                              <p:par>
                                <p:cTn id="28" presetID="15" presetClass="entr" presetSubtype="0" fill="hold" grpId="0" nodeType="withEffect">
                                  <p:stCondLst>
                                    <p:cond delay="0"/>
                                  </p:stCondLst>
                                  <p:childTnLst>
                                    <p:set>
                                      <p:cBhvr>
                                        <p:cTn id="29" dur="1" fill="hold">
                                          <p:stCondLst>
                                            <p:cond delay="0"/>
                                          </p:stCondLst>
                                        </p:cTn>
                                        <p:tgtEl>
                                          <p:spTgt spid="78851">
                                            <p:txEl>
                                              <p:pRg st="2" end="2"/>
                                            </p:txEl>
                                          </p:spTgt>
                                        </p:tgtEl>
                                        <p:attrNameLst>
                                          <p:attrName>style.visibility</p:attrName>
                                        </p:attrNameLst>
                                      </p:cBhvr>
                                      <p:to>
                                        <p:strVal val="visible"/>
                                      </p:to>
                                    </p:set>
                                    <p:anim calcmode="lin" valueType="num">
                                      <p:cBhvr>
                                        <p:cTn id="30" dur="1000" fill="hold"/>
                                        <p:tgtEl>
                                          <p:spTgt spid="78851">
                                            <p:txEl>
                                              <p:pRg st="2" end="2"/>
                                            </p:txEl>
                                          </p:spTgt>
                                        </p:tgtEl>
                                        <p:attrNameLst>
                                          <p:attrName>ppt_w</p:attrName>
                                        </p:attrNameLst>
                                      </p:cBhvr>
                                      <p:tavLst>
                                        <p:tav tm="0">
                                          <p:val>
                                            <p:fltVal val="0"/>
                                          </p:val>
                                        </p:tav>
                                        <p:tav tm="100000">
                                          <p:val>
                                            <p:strVal val="#ppt_w"/>
                                          </p:val>
                                        </p:tav>
                                      </p:tavLst>
                                    </p:anim>
                                    <p:anim calcmode="lin" valueType="num">
                                      <p:cBhvr>
                                        <p:cTn id="31" dur="1000" fill="hold"/>
                                        <p:tgtEl>
                                          <p:spTgt spid="78851">
                                            <p:txEl>
                                              <p:pRg st="2" end="2"/>
                                            </p:txEl>
                                          </p:spTgt>
                                        </p:tgtEl>
                                        <p:attrNameLst>
                                          <p:attrName>ppt_h</p:attrName>
                                        </p:attrNameLst>
                                      </p:cBhvr>
                                      <p:tavLst>
                                        <p:tav tm="0">
                                          <p:val>
                                            <p:fltVal val="0"/>
                                          </p:val>
                                        </p:tav>
                                        <p:tav tm="100000">
                                          <p:val>
                                            <p:strVal val="#ppt_h"/>
                                          </p:val>
                                        </p:tav>
                                      </p:tavLst>
                                    </p:anim>
                                    <p:anim calcmode="lin" valueType="num">
                                      <p:cBhvr>
                                        <p:cTn id="32" dur="1000" fill="hold"/>
                                        <p:tgtEl>
                                          <p:spTgt spid="7885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8851">
                                            <p:txEl>
                                              <p:pRg st="2" end="2"/>
                                            </p:txEl>
                                          </p:spTgt>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grpId="0" nodeType="withEffect">
                                  <p:stCondLst>
                                    <p:cond delay="0"/>
                                  </p:stCondLst>
                                  <p:childTnLst>
                                    <p:set>
                                      <p:cBhvr>
                                        <p:cTn id="35" dur="1" fill="hold">
                                          <p:stCondLst>
                                            <p:cond delay="0"/>
                                          </p:stCondLst>
                                        </p:cTn>
                                        <p:tgtEl>
                                          <p:spTgt spid="78851">
                                            <p:txEl>
                                              <p:pRg st="3" end="3"/>
                                            </p:txEl>
                                          </p:spTgt>
                                        </p:tgtEl>
                                        <p:attrNameLst>
                                          <p:attrName>style.visibility</p:attrName>
                                        </p:attrNameLst>
                                      </p:cBhvr>
                                      <p:to>
                                        <p:strVal val="visible"/>
                                      </p:to>
                                    </p:set>
                                    <p:anim calcmode="lin" valueType="num">
                                      <p:cBhvr>
                                        <p:cTn id="36" dur="1000" fill="hold"/>
                                        <p:tgtEl>
                                          <p:spTgt spid="78851">
                                            <p:txEl>
                                              <p:pRg st="3" end="3"/>
                                            </p:txEl>
                                          </p:spTgt>
                                        </p:tgtEl>
                                        <p:attrNameLst>
                                          <p:attrName>ppt_w</p:attrName>
                                        </p:attrNameLst>
                                      </p:cBhvr>
                                      <p:tavLst>
                                        <p:tav tm="0">
                                          <p:val>
                                            <p:fltVal val="0"/>
                                          </p:val>
                                        </p:tav>
                                        <p:tav tm="100000">
                                          <p:val>
                                            <p:strVal val="#ppt_w"/>
                                          </p:val>
                                        </p:tav>
                                      </p:tavLst>
                                    </p:anim>
                                    <p:anim calcmode="lin" valueType="num">
                                      <p:cBhvr>
                                        <p:cTn id="37" dur="1000" fill="hold"/>
                                        <p:tgtEl>
                                          <p:spTgt spid="78851">
                                            <p:txEl>
                                              <p:pRg st="3" end="3"/>
                                            </p:txEl>
                                          </p:spTgt>
                                        </p:tgtEl>
                                        <p:attrNameLst>
                                          <p:attrName>ppt_h</p:attrName>
                                        </p:attrNameLst>
                                      </p:cBhvr>
                                      <p:tavLst>
                                        <p:tav tm="0">
                                          <p:val>
                                            <p:fltVal val="0"/>
                                          </p:val>
                                        </p:tav>
                                        <p:tav tm="100000">
                                          <p:val>
                                            <p:strVal val="#ppt_h"/>
                                          </p:val>
                                        </p:tav>
                                      </p:tavLst>
                                    </p:anim>
                                    <p:anim calcmode="lin" valueType="num">
                                      <p:cBhvr>
                                        <p:cTn id="38" dur="1000" fill="hold"/>
                                        <p:tgtEl>
                                          <p:spTgt spid="7885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78851">
                                            <p:txEl>
                                              <p:pRg st="3" end="3"/>
                                            </p:txEl>
                                          </p:spTgt>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grpId="0" nodeType="withEffect">
                                  <p:stCondLst>
                                    <p:cond delay="0"/>
                                  </p:stCondLst>
                                  <p:childTnLst>
                                    <p:set>
                                      <p:cBhvr>
                                        <p:cTn id="41" dur="1" fill="hold">
                                          <p:stCondLst>
                                            <p:cond delay="0"/>
                                          </p:stCondLst>
                                        </p:cTn>
                                        <p:tgtEl>
                                          <p:spTgt spid="78851">
                                            <p:txEl>
                                              <p:pRg st="4" end="4"/>
                                            </p:txEl>
                                          </p:spTgt>
                                        </p:tgtEl>
                                        <p:attrNameLst>
                                          <p:attrName>style.visibility</p:attrName>
                                        </p:attrNameLst>
                                      </p:cBhvr>
                                      <p:to>
                                        <p:strVal val="visible"/>
                                      </p:to>
                                    </p:set>
                                    <p:anim calcmode="lin" valueType="num">
                                      <p:cBhvr>
                                        <p:cTn id="42" dur="1000" fill="hold"/>
                                        <p:tgtEl>
                                          <p:spTgt spid="78851">
                                            <p:txEl>
                                              <p:pRg st="4" end="4"/>
                                            </p:txEl>
                                          </p:spTgt>
                                        </p:tgtEl>
                                        <p:attrNameLst>
                                          <p:attrName>ppt_w</p:attrName>
                                        </p:attrNameLst>
                                      </p:cBhvr>
                                      <p:tavLst>
                                        <p:tav tm="0">
                                          <p:val>
                                            <p:fltVal val="0"/>
                                          </p:val>
                                        </p:tav>
                                        <p:tav tm="100000">
                                          <p:val>
                                            <p:strVal val="#ppt_w"/>
                                          </p:val>
                                        </p:tav>
                                      </p:tavLst>
                                    </p:anim>
                                    <p:anim calcmode="lin" valueType="num">
                                      <p:cBhvr>
                                        <p:cTn id="43" dur="1000" fill="hold"/>
                                        <p:tgtEl>
                                          <p:spTgt spid="78851">
                                            <p:txEl>
                                              <p:pRg st="4" end="4"/>
                                            </p:txEl>
                                          </p:spTgt>
                                        </p:tgtEl>
                                        <p:attrNameLst>
                                          <p:attrName>ppt_h</p:attrName>
                                        </p:attrNameLst>
                                      </p:cBhvr>
                                      <p:tavLst>
                                        <p:tav tm="0">
                                          <p:val>
                                            <p:fltVal val="0"/>
                                          </p:val>
                                        </p:tav>
                                        <p:tav tm="100000">
                                          <p:val>
                                            <p:strVal val="#ppt_h"/>
                                          </p:val>
                                        </p:tav>
                                      </p:tavLst>
                                    </p:anim>
                                    <p:anim calcmode="lin" valueType="num">
                                      <p:cBhvr>
                                        <p:cTn id="44" dur="1000" fill="hold"/>
                                        <p:tgtEl>
                                          <p:spTgt spid="7885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8851">
                                            <p:txEl>
                                              <p:pRg st="4" end="4"/>
                                            </p:txEl>
                                          </p:spTgt>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grpId="0" nodeType="withEffect">
                                  <p:stCondLst>
                                    <p:cond delay="0"/>
                                  </p:stCondLst>
                                  <p:childTnLst>
                                    <p:set>
                                      <p:cBhvr>
                                        <p:cTn id="47" dur="1" fill="hold">
                                          <p:stCondLst>
                                            <p:cond delay="0"/>
                                          </p:stCondLst>
                                        </p:cTn>
                                        <p:tgtEl>
                                          <p:spTgt spid="78851">
                                            <p:txEl>
                                              <p:pRg st="5" end="5"/>
                                            </p:txEl>
                                          </p:spTgt>
                                        </p:tgtEl>
                                        <p:attrNameLst>
                                          <p:attrName>style.visibility</p:attrName>
                                        </p:attrNameLst>
                                      </p:cBhvr>
                                      <p:to>
                                        <p:strVal val="visible"/>
                                      </p:to>
                                    </p:set>
                                    <p:anim calcmode="lin" valueType="num">
                                      <p:cBhvr>
                                        <p:cTn id="48" dur="1000" fill="hold"/>
                                        <p:tgtEl>
                                          <p:spTgt spid="78851">
                                            <p:txEl>
                                              <p:pRg st="5" end="5"/>
                                            </p:txEl>
                                          </p:spTgt>
                                        </p:tgtEl>
                                        <p:attrNameLst>
                                          <p:attrName>ppt_w</p:attrName>
                                        </p:attrNameLst>
                                      </p:cBhvr>
                                      <p:tavLst>
                                        <p:tav tm="0">
                                          <p:val>
                                            <p:fltVal val="0"/>
                                          </p:val>
                                        </p:tav>
                                        <p:tav tm="100000">
                                          <p:val>
                                            <p:strVal val="#ppt_w"/>
                                          </p:val>
                                        </p:tav>
                                      </p:tavLst>
                                    </p:anim>
                                    <p:anim calcmode="lin" valueType="num">
                                      <p:cBhvr>
                                        <p:cTn id="49" dur="1000" fill="hold"/>
                                        <p:tgtEl>
                                          <p:spTgt spid="78851">
                                            <p:txEl>
                                              <p:pRg st="5" end="5"/>
                                            </p:txEl>
                                          </p:spTgt>
                                        </p:tgtEl>
                                        <p:attrNameLst>
                                          <p:attrName>ppt_h</p:attrName>
                                        </p:attrNameLst>
                                      </p:cBhvr>
                                      <p:tavLst>
                                        <p:tav tm="0">
                                          <p:val>
                                            <p:fltVal val="0"/>
                                          </p:val>
                                        </p:tav>
                                        <p:tav tm="100000">
                                          <p:val>
                                            <p:strVal val="#ppt_h"/>
                                          </p:val>
                                        </p:tav>
                                      </p:tavLst>
                                    </p:anim>
                                    <p:anim calcmode="lin" valueType="num">
                                      <p:cBhvr>
                                        <p:cTn id="50" dur="1000" fill="hold"/>
                                        <p:tgtEl>
                                          <p:spTgt spid="7885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885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0" grpId="0" animBg="1"/>
      <p:bldP spid="78851" grpId="0" uiExpand="1" build="p" animBg="1"/>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2"/>
          <p:cNvSpPr>
            <a:spLocks noGrp="1" noChangeArrowheads="1"/>
          </p:cNvSpPr>
          <p:nvPr>
            <p:ph type="title"/>
          </p:nvPr>
        </p:nvSpPr>
        <p:spPr>
          <a:xfrm>
            <a:off x="152400" y="457200"/>
            <a:ext cx="4572000" cy="1981200"/>
          </a:xfrm>
        </p:spPr>
        <p:txBody>
          <a:bodyPr/>
          <a:lstStyle/>
          <a:p>
            <a:pPr eaLnBrk="1" hangingPunct="1"/>
            <a:r>
              <a:rPr lang="ar-JO" altLang="zh-CN" dirty="0">
                <a:solidFill>
                  <a:schemeClr val="bg1"/>
                </a:solidFill>
                <a:ea typeface="ＭＳ Ｐゴシック" charset="0"/>
                <a:cs typeface="Arial" panose="020B0604020202020204" pitchFamily="34" charset="0"/>
              </a:rPr>
              <a:t>هل كان بنو الله ملائكة؟</a:t>
            </a:r>
            <a:endParaRPr lang="en-US" altLang="zh-CN" dirty="0">
              <a:solidFill>
                <a:schemeClr val="bg1"/>
              </a:solidFill>
              <a:ea typeface="ＭＳ Ｐゴシック" charset="0"/>
              <a:cs typeface="Arial" panose="020B0604020202020204" pitchFamily="34" charset="0"/>
            </a:endParaRPr>
          </a:p>
        </p:txBody>
      </p:sp>
      <p:sp>
        <p:nvSpPr>
          <p:cNvPr id="167938" name="Text Box 4"/>
          <p:cNvSpPr txBox="1">
            <a:spLocks noChangeArrowheads="1"/>
          </p:cNvSpPr>
          <p:nvPr/>
        </p:nvSpPr>
        <p:spPr bwMode="auto">
          <a:xfrm>
            <a:off x="8481667" y="150168"/>
            <a:ext cx="530916"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5715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83</a:t>
            </a:r>
            <a:endParaRPr kumimoji="0" lang="en-US" altLang="zh-CN"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pic>
        <p:nvPicPr>
          <p:cNvPr id="167939"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10113" y="1066800"/>
            <a:ext cx="4430712"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67940"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0" y="2362200"/>
            <a:ext cx="3149600" cy="325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1" name="Rectangle 9"/>
          <p:cNvSpPr>
            <a:spLocks noChangeArrowheads="1"/>
          </p:cNvSpPr>
          <p:nvPr/>
        </p:nvSpPr>
        <p:spPr bwMode="auto">
          <a:xfrm>
            <a:off x="0" y="6096000"/>
            <a:ext cx="4953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en-US" altLang="zh-CN" sz="32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www.alienresistance.com</a:t>
            </a:r>
          </a:p>
        </p:txBody>
      </p:sp>
    </p:spTree>
    <p:extLst>
      <p:ext uri="{BB962C8B-B14F-4D97-AF65-F5344CB8AC3E}">
        <p14:creationId xmlns:p14="http://schemas.microsoft.com/office/powerpoint/2010/main" val="3974006890"/>
      </p:ext>
    </p:extLst>
  </p:cSld>
  <p:clrMapOvr>
    <a:masterClrMapping/>
  </p:clrMapOvr>
  <p:transition spd="med">
    <p:randomBar dir="vert"/>
  </p:transition>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2801" name="Picture 102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6350"/>
            <a:ext cx="9144000" cy="685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4435" name="Rectangle 1027"/>
          <p:cNvSpPr>
            <a:spLocks noGrp="1" noChangeArrowheads="1"/>
          </p:cNvSpPr>
          <p:nvPr>
            <p:ph type="title"/>
          </p:nvPr>
        </p:nvSpPr>
        <p:spPr>
          <a:xfrm>
            <a:off x="76200" y="0"/>
            <a:ext cx="9144000" cy="1143000"/>
          </a:xfrm>
        </p:spPr>
        <p:txBody>
          <a:bodyPr/>
          <a:lstStyle/>
          <a:p>
            <a:pPr eaLnBrk="1" hangingPunct="1">
              <a:defRPr/>
            </a:pPr>
            <a:r>
              <a:rPr lang="ar-JO" sz="4000" dirty="0">
                <a:solidFill>
                  <a:srgbClr val="FFFFFF"/>
                </a:solidFill>
                <a:effectLst>
                  <a:glow rad="228600">
                    <a:schemeClr val="tx1"/>
                  </a:glow>
                </a:effectLst>
                <a:ea typeface="+mj-ea"/>
                <a:cs typeface="Arial" panose="020B0604020202020204" pitchFamily="34" charset="0"/>
              </a:rPr>
              <a:t>احتاج الأمر 120 سنة لبناء الفلك</a:t>
            </a:r>
            <a:endParaRPr lang="en-US" sz="4000" dirty="0">
              <a:solidFill>
                <a:srgbClr val="FFFFFF"/>
              </a:solidFill>
              <a:effectLst>
                <a:glow rad="228600">
                  <a:schemeClr val="tx1"/>
                </a:glow>
              </a:effectLst>
              <a:ea typeface="+mj-ea"/>
              <a:cs typeface="Arial" panose="020B0604020202020204" pitchFamily="34" charset="0"/>
            </a:endParaRPr>
          </a:p>
        </p:txBody>
      </p:sp>
    </p:spTree>
  </p:cSld>
  <p:clrMapOvr>
    <a:masterClrMapping/>
  </p:clrMapOvr>
  <p:transition spd="med">
    <p:randomBar dir="vert"/>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2"/>
          <p:cNvSpPr>
            <a:spLocks noGrp="1" noChangeArrowheads="1"/>
          </p:cNvSpPr>
          <p:nvPr>
            <p:ph type="title"/>
          </p:nvPr>
        </p:nvSpPr>
        <p:spPr>
          <a:xfrm>
            <a:off x="0" y="76200"/>
            <a:ext cx="8915400" cy="533400"/>
          </a:xfrm>
        </p:spPr>
        <p:txBody>
          <a:bodyPr/>
          <a:lstStyle/>
          <a:p>
            <a:pPr eaLnBrk="1" hangingPunct="1"/>
            <a:r>
              <a:rPr lang="ar-JO" altLang="zh-CN" sz="3600" dirty="0">
                <a:ea typeface="ＭＳ Ｐゴシック" charset="0"/>
                <a:cs typeface="Arial" panose="020B0604020202020204" pitchFamily="34" charset="0"/>
              </a:rPr>
              <a:t>تكوين 6 : 19</a:t>
            </a:r>
            <a:endParaRPr lang="en-US" altLang="zh-CN" sz="3600" dirty="0">
              <a:ea typeface="ＭＳ Ｐゴシック" charset="0"/>
              <a:cs typeface="Arial" panose="020B0604020202020204" pitchFamily="34" charset="0"/>
            </a:endParaRPr>
          </a:p>
        </p:txBody>
      </p:sp>
      <p:grpSp>
        <p:nvGrpSpPr>
          <p:cNvPr id="223234" name="Group 3"/>
          <p:cNvGrpSpPr>
            <a:grpSpLocks/>
          </p:cNvGrpSpPr>
          <p:nvPr/>
        </p:nvGrpSpPr>
        <p:grpSpPr bwMode="auto">
          <a:xfrm>
            <a:off x="0" y="2362200"/>
            <a:ext cx="9372600" cy="4495800"/>
            <a:chOff x="0" y="2256"/>
            <a:chExt cx="5616" cy="2064"/>
          </a:xfrm>
        </p:grpSpPr>
        <p:pic>
          <p:nvPicPr>
            <p:cNvPr id="223237" name="Picture 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280"/>
              <a:ext cx="2813" cy="2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8"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84" y="2515"/>
              <a:ext cx="2813" cy="1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9" name="Rectangle 6"/>
            <p:cNvSpPr>
              <a:spLocks noChangeArrowheads="1"/>
            </p:cNvSpPr>
            <p:nvPr/>
          </p:nvSpPr>
          <p:spPr bwMode="auto">
            <a:xfrm>
              <a:off x="2688" y="2256"/>
              <a:ext cx="2928" cy="33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223235" name="Rectangle 7"/>
          <p:cNvSpPr>
            <a:spLocks noChangeArrowheads="1"/>
          </p:cNvSpPr>
          <p:nvPr/>
        </p:nvSpPr>
        <p:spPr bwMode="auto">
          <a:xfrm>
            <a:off x="-381000" y="2286000"/>
            <a:ext cx="10134600" cy="152400"/>
          </a:xfrm>
          <a:prstGeom prst="rect">
            <a:avLst/>
          </a:prstGeom>
          <a:solidFill>
            <a:schemeClr val="accent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0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3236" name="Rectangle 8"/>
          <p:cNvSpPr>
            <a:spLocks noChangeArrowheads="1"/>
          </p:cNvSpPr>
          <p:nvPr/>
        </p:nvSpPr>
        <p:spPr bwMode="auto">
          <a:xfrm>
            <a:off x="0" y="692696"/>
            <a:ext cx="9144000" cy="1584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ومن كل حي من كل ذي جسد اثنين من كل تدخل إلى الفلك لاستبقائها معك تكون ذكراً وأنثى</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49441849"/>
      </p:ext>
    </p:extLst>
  </p:cSld>
  <p:clrMapOvr>
    <a:masterClrMapping/>
  </p:clrMapOvr>
  <p:transition spd="med">
    <p:randomBar dir="vert"/>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6897" name="Picture 2" descr="&quot;Radiating Ripples&quot; © Hermann Eisenbeiss / Photo Researcher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1" name="Rectangle 3"/>
          <p:cNvSpPr>
            <a:spLocks noGrp="1" noChangeArrowheads="1"/>
          </p:cNvSpPr>
          <p:nvPr>
            <p:ph type="title"/>
          </p:nvPr>
        </p:nvSpPr>
        <p:spPr>
          <a:xfrm>
            <a:off x="0" y="228600"/>
            <a:ext cx="9144000" cy="960438"/>
          </a:xfrm>
          <a:effectLst>
            <a:outerShdw blurRad="63500" dist="35921" dir="2700000" algn="ctr" rotWithShape="0">
              <a:schemeClr val="bg2">
                <a:alpha val="74998"/>
              </a:schemeClr>
            </a:outerShdw>
          </a:effectLst>
        </p:spPr>
        <p:txBody>
          <a:bodyPr/>
          <a:lstStyle/>
          <a:p>
            <a:pPr eaLnBrk="1" hangingPunct="1">
              <a:defRPr/>
            </a:pPr>
            <a:r>
              <a:rPr lang="ar-JO" sz="5400" b="1" dirty="0">
                <a:solidFill>
                  <a:schemeClr val="tx1"/>
                </a:solidFill>
                <a:latin typeface="Arial" panose="020B0604020202020204" pitchFamily="34" charset="0"/>
                <a:ea typeface="ＭＳ Ｐゴシック" charset="0"/>
                <a:cs typeface="Arial" panose="020B0604020202020204" pitchFamily="34" charset="0"/>
              </a:rPr>
              <a:t>أهمية الطوفان</a:t>
            </a:r>
            <a:endParaRPr lang="en-US" sz="6000" dirty="0">
              <a:latin typeface="Arial" panose="020B0604020202020204" pitchFamily="34" charset="0"/>
              <a:ea typeface="ＭＳ Ｐゴシック" charset="0"/>
              <a:cs typeface="Arial" panose="020B0604020202020204" pitchFamily="34" charset="0"/>
            </a:endParaRPr>
          </a:p>
        </p:txBody>
      </p:sp>
      <p:sp>
        <p:nvSpPr>
          <p:cNvPr id="288772" name="Rectangle 4"/>
          <p:cNvSpPr>
            <a:spLocks noGrp="1" noChangeArrowheads="1"/>
          </p:cNvSpPr>
          <p:nvPr>
            <p:ph type="body" idx="1"/>
          </p:nvPr>
        </p:nvSpPr>
        <p:spPr>
          <a:xfrm>
            <a:off x="914400" y="1600200"/>
            <a:ext cx="7906072" cy="2286000"/>
          </a:xfrm>
          <a:effectLst>
            <a:outerShdw blurRad="63500" dist="35921" dir="2700000" algn="ctr" rotWithShape="0">
              <a:srgbClr val="000000">
                <a:alpha val="74998"/>
              </a:srgbClr>
            </a:outerShdw>
          </a:effectLst>
        </p:spPr>
        <p:txBody>
          <a:bodyPr/>
          <a:lstStyle/>
          <a:p>
            <a:pPr marL="454025" indent="-454025" algn="r" rtl="1" eaLnBrk="1" hangingPunct="1">
              <a:defRPr/>
            </a:pPr>
            <a:r>
              <a:rPr lang="ar-JO" sz="4000" b="1" dirty="0">
                <a:latin typeface="Arial" panose="020B0604020202020204" pitchFamily="34" charset="0"/>
                <a:ea typeface="ＭＳ Ｐゴシック" charset="0"/>
                <a:cs typeface="Arial" panose="020B0604020202020204" pitchFamily="34" charset="0"/>
              </a:rPr>
              <a:t>دينونة الله العادلة.</a:t>
            </a:r>
          </a:p>
          <a:p>
            <a:pPr marL="454025" indent="-454025" algn="r" rtl="1" eaLnBrk="1" hangingPunct="1">
              <a:defRPr/>
            </a:pPr>
            <a:r>
              <a:rPr lang="ar-JO" sz="4000" b="1" dirty="0">
                <a:latin typeface="Arial" panose="020B0604020202020204" pitchFamily="34" charset="0"/>
                <a:ea typeface="ＭＳ Ｐゴシック" charset="0"/>
                <a:cs typeface="Arial" panose="020B0604020202020204" pitchFamily="34" charset="0"/>
              </a:rPr>
              <a:t>فداء الله الكريم.</a:t>
            </a:r>
            <a:endParaRPr lang="en-US" sz="4000" b="1" dirty="0">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88772">
                                            <p:txEl>
                                              <p:charRg st="0" end="29"/>
                                            </p:txEl>
                                          </p:spTgt>
                                        </p:tgtEl>
                                        <p:attrNameLst>
                                          <p:attrName>style.visibility</p:attrName>
                                        </p:attrNameLst>
                                      </p:cBhvr>
                                      <p:to>
                                        <p:strVal val="visible"/>
                                      </p:to>
                                    </p:set>
                                    <p:animEffect transition="in" filter="blinds(horizontal)">
                                      <p:cBhvr>
                                        <p:cTn id="7" dur="500"/>
                                        <p:tgtEl>
                                          <p:spTgt spid="288772">
                                            <p:txEl>
                                              <p:charRg st="0" end="29"/>
                                            </p:txEl>
                                          </p:spTgt>
                                        </p:tgtEl>
                                      </p:cBhvr>
                                    </p:animEffect>
                                  </p:childTnLst>
                                </p:cTn>
                              </p:par>
                            </p:childTnLst>
                          </p:cTn>
                        </p:par>
                        <p:par>
                          <p:cTn id="8" fill="hold" nodeType="afterGroup">
                            <p:stCondLst>
                              <p:cond delay="500"/>
                            </p:stCondLst>
                            <p:childTnLst>
                              <p:par>
                                <p:cTn id="9" presetID="3" presetClass="entr" presetSubtype="10" fill="hold" nodeType="afterEffect">
                                  <p:stCondLst>
                                    <p:cond delay="0"/>
                                  </p:stCondLst>
                                  <p:childTnLst>
                                    <p:set>
                                      <p:cBhvr>
                                        <p:cTn id="10" dur="1" fill="hold">
                                          <p:stCondLst>
                                            <p:cond delay="0"/>
                                          </p:stCondLst>
                                        </p:cTn>
                                        <p:tgtEl>
                                          <p:spTgt spid="288772">
                                            <p:txEl>
                                              <p:charRg st="29" end="39"/>
                                            </p:txEl>
                                          </p:spTgt>
                                        </p:tgtEl>
                                        <p:attrNameLst>
                                          <p:attrName>style.visibility</p:attrName>
                                        </p:attrNameLst>
                                      </p:cBhvr>
                                      <p:to>
                                        <p:strVal val="visible"/>
                                      </p:to>
                                    </p:set>
                                    <p:animEffect transition="in" filter="blinds(horizontal)">
                                      <p:cBhvr>
                                        <p:cTn id="11" dur="500"/>
                                        <p:tgtEl>
                                          <p:spTgt spid="288772">
                                            <p:txEl>
                                              <p:charRg st="29" end="39"/>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88772">
                                            <p:txEl>
                                              <p:charRg st="39" end="39"/>
                                            </p:txEl>
                                          </p:spTgt>
                                        </p:tgtEl>
                                        <p:attrNameLst>
                                          <p:attrName>style.visibility</p:attrName>
                                        </p:attrNameLst>
                                      </p:cBhvr>
                                      <p:to>
                                        <p:strVal val="visible"/>
                                      </p:to>
                                    </p:set>
                                    <p:animEffect transition="in" filter="blinds(horizontal)">
                                      <p:cBhvr>
                                        <p:cTn id="15" dur="500"/>
                                        <p:tgtEl>
                                          <p:spTgt spid="288772">
                                            <p:txEl>
                                              <p:charRg st="39" end="3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0" scaled="1"/>
        </a:gra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a:xfrm>
            <a:off x="0" y="609600"/>
            <a:ext cx="9144000" cy="1524000"/>
          </a:xfrm>
          <a:solidFill>
            <a:schemeClr val="tx1"/>
          </a:solidFill>
        </p:spPr>
        <p:txBody>
          <a:bodyPr/>
          <a:lstStyle/>
          <a:p>
            <a:pPr eaLnBrk="1" hangingPunct="1">
              <a:defRPr/>
            </a:pPr>
            <a:r>
              <a:rPr lang="ar-JO" sz="3200" dirty="0">
                <a:solidFill>
                  <a:srgbClr val="FFFFFF"/>
                </a:solidFill>
                <a:ea typeface="ＭＳ Ｐゴシック" charset="0"/>
                <a:cs typeface="Arial" panose="020B0604020202020204" pitchFamily="34" charset="0"/>
              </a:rPr>
              <a:t>ت. (2: 10ب – 22)</a:t>
            </a:r>
            <a:br>
              <a:rPr lang="en-US" sz="2800" dirty="0">
                <a:solidFill>
                  <a:srgbClr val="FFFFFF"/>
                </a:solidFill>
                <a:ea typeface="ＭＳ Ｐゴシック" charset="0"/>
                <a:cs typeface="Arial" panose="020B0604020202020204" pitchFamily="34" charset="0"/>
              </a:rPr>
            </a:br>
            <a:r>
              <a:rPr lang="ar-JO" sz="3600" dirty="0">
                <a:solidFill>
                  <a:srgbClr val="FFFFFF"/>
                </a:solidFill>
                <a:ea typeface="ＭＳ Ｐゴシック" charset="0"/>
                <a:cs typeface="Arial" panose="020B0604020202020204" pitchFamily="34" charset="0"/>
              </a:rPr>
              <a:t>ماذا يشبه هؤلاء المعلمون الكذبة؟</a:t>
            </a:r>
            <a:endParaRPr lang="en-US" sz="3600" dirty="0">
              <a:solidFill>
                <a:srgbClr val="FFFFFF"/>
              </a:solidFill>
              <a:effectLst>
                <a:outerShdw blurRad="38100" dist="38100" dir="2700000" algn="tl">
                  <a:srgbClr val="FFFFFF"/>
                </a:outerShdw>
              </a:effectLst>
              <a:ea typeface="ＭＳ Ｐゴシック" charset="0"/>
              <a:cs typeface="Arial" panose="020B0604020202020204" pitchFamily="34" charset="0"/>
            </a:endParaRPr>
          </a:p>
        </p:txBody>
      </p:sp>
      <p:sp>
        <p:nvSpPr>
          <p:cNvPr id="79875" name="Rectangle 3"/>
          <p:cNvSpPr>
            <a:spLocks noGrp="1" noChangeArrowheads="1"/>
          </p:cNvSpPr>
          <p:nvPr>
            <p:ph type="body" sz="half" idx="1"/>
          </p:nvPr>
        </p:nvSpPr>
        <p:spPr>
          <a:xfrm>
            <a:off x="4267200" y="2362200"/>
            <a:ext cx="4572000" cy="4191000"/>
          </a:xfrm>
          <a:effectLst>
            <a:outerShdw blurRad="63500" dist="35921" dir="2700000" algn="ctr" rotWithShape="0">
              <a:schemeClr val="tx2">
                <a:alpha val="74998"/>
              </a:schemeClr>
            </a:outerShdw>
          </a:effectLst>
        </p:spPr>
        <p:txBody>
          <a:bodyPr/>
          <a:lstStyle/>
          <a:p>
            <a:pPr algn="ctr" eaLnBrk="1" hangingPunct="1">
              <a:lnSpc>
                <a:spcPct val="90000"/>
              </a:lnSpc>
              <a:buFontTx/>
              <a:buNone/>
              <a:defRPr/>
            </a:pPr>
            <a:r>
              <a:rPr lang="ar-JO" sz="3600" dirty="0">
                <a:solidFill>
                  <a:srgbClr val="FFFF00"/>
                </a:solidFill>
                <a:ea typeface="MS PGothic" pitchFamily="34" charset="-128"/>
                <a:cs typeface="Arial" panose="020B0604020202020204" pitchFamily="34" charset="0"/>
              </a:rPr>
              <a:t>يظهر الوصف المفصل للهراطقة كيفية التعرف عليهم عند مجيئهم.  </a:t>
            </a:r>
            <a:endParaRPr lang="en-US" sz="3600" dirty="0">
              <a:solidFill>
                <a:srgbClr val="FFFF00"/>
              </a:solidFill>
              <a:ea typeface="MS PGothic" pitchFamily="34" charset="-128"/>
              <a:cs typeface="Arial" panose="020B0604020202020204" pitchFamily="34" charset="0"/>
            </a:endParaRPr>
          </a:p>
        </p:txBody>
      </p:sp>
      <p:pic>
        <p:nvPicPr>
          <p:cNvPr id="79876" name="Picture 4" descr="MCj02809090000[1]"/>
          <p:cNvPicPr>
            <a:picLocks noGrp="1" noChangeAspect="1" noChangeArrowheads="1"/>
          </p:cNvPicPr>
          <p:nvPr>
            <p:ph sz="half" idx="2"/>
          </p:nvPr>
        </p:nvPicPr>
        <p:blipFill>
          <a:blip r:embed="rId3">
            <a:extLst>
              <a:ext uri="{28A0092B-C50C-407E-A947-70E740481C1C}">
                <a14:useLocalDpi xmlns:a14="http://schemas.microsoft.com/office/drawing/2010/main"/>
              </a:ext>
            </a:extLst>
          </a:blip>
          <a:srcRect/>
          <a:stretch>
            <a:fillRect/>
          </a:stretch>
        </p:blipFill>
        <p:spPr>
          <a:xfrm>
            <a:off x="685800" y="2286000"/>
            <a:ext cx="3865563" cy="4114800"/>
          </a:xfrm>
        </p:spPr>
      </p:pic>
      <p:sp>
        <p:nvSpPr>
          <p:cNvPr id="338949" name="Text Box 5"/>
          <p:cNvSpPr txBox="1">
            <a:spLocks noChangeArrowheads="1"/>
          </p:cNvSpPr>
          <p:nvPr/>
        </p:nvSpPr>
        <p:spPr bwMode="auto">
          <a:xfrm>
            <a:off x="0" y="0"/>
            <a:ext cx="25908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endParaRPr lang="en-US" sz="1800" b="1" dirty="0">
              <a:latin typeface="Arial" panose="020B0604020202020204" pitchFamily="34" charset="0"/>
              <a:cs typeface="Arial" panose="020B0604020202020204" pitchFamily="34" charset="0"/>
            </a:endParaRPr>
          </a:p>
        </p:txBody>
      </p:sp>
      <p:sp>
        <p:nvSpPr>
          <p:cNvPr id="338950" name="Text Box 6"/>
          <p:cNvSpPr txBox="1">
            <a:spLocks noChangeArrowheads="1"/>
          </p:cNvSpPr>
          <p:nvPr/>
        </p:nvSpPr>
        <p:spPr bwMode="auto">
          <a:xfrm>
            <a:off x="0" y="0"/>
            <a:ext cx="20574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ar-SA" b="1" dirty="0">
                <a:solidFill>
                  <a:srgbClr val="CC0000"/>
                </a:solidFill>
                <a:latin typeface="Arial" panose="020B0604020202020204" pitchFamily="34" charset="0"/>
                <a:cs typeface="Arial" panose="020B0604020202020204" pitchFamily="34" charset="0"/>
              </a:rPr>
              <a:t>بطرس 2</a:t>
            </a:r>
            <a:r>
              <a:rPr lang="en-US" b="1" dirty="0">
                <a:solidFill>
                  <a:srgbClr val="CC0000"/>
                </a:solidFill>
                <a:latin typeface="Arial" panose="020B0604020202020204" pitchFamily="34" charset="0"/>
                <a:cs typeface="Arial" panose="020B0604020202020204" pitchFamily="34" charset="0"/>
              </a:rPr>
              <a:t> </a:t>
            </a:r>
            <a:r>
              <a:rPr lang="ar-JO" b="1" dirty="0">
                <a:solidFill>
                  <a:srgbClr val="CC0000"/>
                </a:solidFill>
                <a:latin typeface="Arial" panose="020B0604020202020204" pitchFamily="34" charset="0"/>
                <a:cs typeface="Arial" panose="020B0604020202020204" pitchFamily="34" charset="0"/>
              </a:rPr>
              <a:t>2</a:t>
            </a:r>
            <a:br>
              <a:rPr lang="en-US" b="1" dirty="0">
                <a:solidFill>
                  <a:srgbClr val="000066"/>
                </a:solidFill>
                <a:latin typeface="Arial" panose="020B0604020202020204" pitchFamily="34" charset="0"/>
                <a:cs typeface="Arial" panose="020B0604020202020204" pitchFamily="34" charset="0"/>
              </a:rPr>
            </a:br>
            <a:endParaRPr lang="en-US" b="1" dirty="0">
              <a:solidFill>
                <a:srgbClr val="000066"/>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grpId="0" nodeType="afterEffect">
                                  <p:stCondLst>
                                    <p:cond delay="0"/>
                                  </p:stCondLst>
                                  <p:childTnLst>
                                    <p:set>
                                      <p:cBhvr>
                                        <p:cTn id="6" dur="1" fill="hold">
                                          <p:stCondLst>
                                            <p:cond delay="0"/>
                                          </p:stCondLst>
                                        </p:cTn>
                                        <p:tgtEl>
                                          <p:spTgt spid="79874"/>
                                        </p:tgtEl>
                                        <p:attrNameLst>
                                          <p:attrName>style.visibility</p:attrName>
                                        </p:attrNameLst>
                                      </p:cBhvr>
                                      <p:to>
                                        <p:strVal val="visible"/>
                                      </p:to>
                                    </p:set>
                                    <p:animEffect transition="in" filter="slide(fromTop)">
                                      <p:cBhvr>
                                        <p:cTn id="7" dur="500"/>
                                        <p:tgtEl>
                                          <p:spTgt spid="79874"/>
                                        </p:tgtEl>
                                      </p:cBhvr>
                                    </p:animEffect>
                                  </p:childTnLst>
                                </p:cTn>
                              </p:par>
                            </p:childTnLst>
                          </p:cTn>
                        </p:par>
                      </p:childTnLst>
                    </p:cTn>
                  </p:par>
                  <p:par>
                    <p:cTn id="8" fill="hold">
                      <p:stCondLst>
                        <p:cond delay="indefinite"/>
                      </p:stCondLst>
                      <p:childTnLst>
                        <p:par>
                          <p:cTn id="9" fill="hold">
                            <p:stCondLst>
                              <p:cond delay="0"/>
                            </p:stCondLst>
                            <p:childTnLst>
                              <p:par>
                                <p:cTn id="10" presetID="15" presetClass="entr" presetSubtype="0" fill="hold" grpId="0" nodeType="clickEffect">
                                  <p:stCondLst>
                                    <p:cond delay="0"/>
                                  </p:stCondLst>
                                  <p:childTnLst>
                                    <p:set>
                                      <p:cBhvr>
                                        <p:cTn id="11" dur="1" fill="hold">
                                          <p:stCondLst>
                                            <p:cond delay="0"/>
                                          </p:stCondLst>
                                        </p:cTn>
                                        <p:tgtEl>
                                          <p:spTgt spid="79875">
                                            <p:txEl>
                                              <p:pRg st="0" end="0"/>
                                            </p:txEl>
                                          </p:spTgt>
                                        </p:tgtEl>
                                        <p:attrNameLst>
                                          <p:attrName>style.visibility</p:attrName>
                                        </p:attrNameLst>
                                      </p:cBhvr>
                                      <p:to>
                                        <p:strVal val="visible"/>
                                      </p:to>
                                    </p:set>
                                    <p:anim calcmode="lin" valueType="num">
                                      <p:cBhvr>
                                        <p:cTn id="12" dur="1000" fill="hold"/>
                                        <p:tgtEl>
                                          <p:spTgt spid="79875">
                                            <p:txEl>
                                              <p:pRg st="0" end="0"/>
                                            </p:txEl>
                                          </p:spTgt>
                                        </p:tgtEl>
                                        <p:attrNameLst>
                                          <p:attrName>ppt_w</p:attrName>
                                        </p:attrNameLst>
                                      </p:cBhvr>
                                      <p:tavLst>
                                        <p:tav tm="0">
                                          <p:val>
                                            <p:fltVal val="0"/>
                                          </p:val>
                                        </p:tav>
                                        <p:tav tm="100000">
                                          <p:val>
                                            <p:strVal val="#ppt_w"/>
                                          </p:val>
                                        </p:tav>
                                      </p:tavLst>
                                    </p:anim>
                                    <p:anim calcmode="lin" valueType="num">
                                      <p:cBhvr>
                                        <p:cTn id="13" dur="1000" fill="hold"/>
                                        <p:tgtEl>
                                          <p:spTgt spid="79875">
                                            <p:txEl>
                                              <p:pRg st="0" end="0"/>
                                            </p:txEl>
                                          </p:spTgt>
                                        </p:tgtEl>
                                        <p:attrNameLst>
                                          <p:attrName>ppt_h</p:attrName>
                                        </p:attrNameLst>
                                      </p:cBhvr>
                                      <p:tavLst>
                                        <p:tav tm="0">
                                          <p:val>
                                            <p:fltVal val="0"/>
                                          </p:val>
                                        </p:tav>
                                        <p:tav tm="100000">
                                          <p:val>
                                            <p:strVal val="#ppt_h"/>
                                          </p:val>
                                        </p:tav>
                                      </p:tavLst>
                                    </p:anim>
                                    <p:anim calcmode="lin" valueType="num">
                                      <p:cBhvr>
                                        <p:cTn id="14" dur="1000" fill="hold"/>
                                        <p:tgtEl>
                                          <p:spTgt spid="7987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87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10" presetClass="entr" presetSubtype="0" fill="hold" nodeType="afterEffect">
                                  <p:stCondLst>
                                    <p:cond delay="0"/>
                                  </p:stCondLst>
                                  <p:childTnLst>
                                    <p:set>
                                      <p:cBhvr>
                                        <p:cTn id="18" dur="1" fill="hold">
                                          <p:stCondLst>
                                            <p:cond delay="0"/>
                                          </p:stCondLst>
                                        </p:cTn>
                                        <p:tgtEl>
                                          <p:spTgt spid="79876"/>
                                        </p:tgtEl>
                                        <p:attrNameLst>
                                          <p:attrName>style.visibility</p:attrName>
                                        </p:attrNameLst>
                                      </p:cBhvr>
                                      <p:to>
                                        <p:strVal val="visible"/>
                                      </p:to>
                                    </p:set>
                                    <p:animEffect transition="in" filter="fade">
                                      <p:cBhvr>
                                        <p:cTn id="19" dur="1000"/>
                                        <p:tgtEl>
                                          <p:spTgt spid="798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874" grpId="0" animBg="1"/>
      <p:bldP spid="79875" grpId="0" build="p"/>
    </p:bldLst>
  </p:timing>
</p:sld>
</file>

<file path=ppt/slides/slide20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707904" y="44624"/>
            <a:ext cx="5040560" cy="731997"/>
          </a:xfrm>
        </p:spPr>
        <p:txBody>
          <a:bodyPr>
            <a:normAutofit/>
          </a:bodyPr>
          <a:lstStyle/>
          <a:p>
            <a:pPr marL="0" indent="0" algn="ctr" rtl="1">
              <a:buNone/>
            </a:pPr>
            <a:r>
              <a:rPr lang="ar-JO" sz="4400" b="1" dirty="0">
                <a:solidFill>
                  <a:schemeClr val="bg1"/>
                </a:solidFill>
              </a:rPr>
              <a:t>2 </a:t>
            </a:r>
            <a:r>
              <a:rPr lang="ar-SA" sz="4400" b="1" dirty="0">
                <a:solidFill>
                  <a:schemeClr val="bg1"/>
                </a:solidFill>
              </a:rPr>
              <a:t>بطرس ٢ : ١٢-١٤</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028941"/>
            <a:ext cx="5412680" cy="5396936"/>
          </a:xfrm>
        </p:spPr>
        <p:txBody>
          <a:bodyPr>
            <a:noAutofit/>
          </a:bodyPr>
          <a:lstStyle/>
          <a:p>
            <a:pPr marL="0" indent="0" algn="r" rtl="1">
              <a:buNone/>
            </a:pPr>
            <a:r>
              <a:rPr lang="ar-SA" sz="3200" b="1" dirty="0">
                <a:solidFill>
                  <a:schemeClr val="bg1"/>
                </a:solidFill>
                <a:cs typeface="Arial" panose="020B0604020202020204" pitchFamily="34" charset="0"/>
              </a:rPr>
              <a:t>12 أما هؤلاء فكحيوانات غير ناطقة، طبيعية مولودة للصيد والهلاك، يفترون على ما يجهلون، فسيهلكون في فسادهم</a:t>
            </a:r>
          </a:p>
          <a:p>
            <a:pPr marL="0" indent="0" algn="r" rtl="1">
              <a:buNone/>
            </a:pPr>
            <a:r>
              <a:rPr lang="ar-SA" sz="3200" b="1" dirty="0">
                <a:solidFill>
                  <a:schemeClr val="bg1"/>
                </a:solidFill>
                <a:cs typeface="Arial" panose="020B0604020202020204" pitchFamily="34" charset="0"/>
              </a:rPr>
              <a:t>13 آخذين أجرة الإثم الذين يحسبون تنعم يوم لذة أدناس وعيوب، يتنعمون في غرورهم صانعين ولائم معكم.</a:t>
            </a:r>
          </a:p>
          <a:p>
            <a:pPr marL="0" indent="0" algn="r" rtl="1">
              <a:buNone/>
            </a:pPr>
            <a:r>
              <a:rPr lang="ar-SA" sz="3200" b="1" dirty="0">
                <a:solidFill>
                  <a:schemeClr val="bg1"/>
                </a:solidFill>
                <a:cs typeface="Arial" panose="020B0604020202020204" pitchFamily="34" charset="0"/>
              </a:rPr>
              <a:t>14 لهم عيون مملوة فسقا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لا تكف عن الخطية، خادعون النفوس غير الثابتة</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لهم قلب متدرب في الطمع أولاد اللعنة. </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608610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0" name="Text Box 19">
            <a:extLst>
              <a:ext uri="{FF2B5EF4-FFF2-40B4-BE49-F238E27FC236}">
                <a16:creationId xmlns:a16="http://schemas.microsoft.com/office/drawing/2014/main" id="{47EE6092-1E8A-254E-AE4E-FFC081E932D1}"/>
              </a:ext>
            </a:extLst>
          </p:cNvPr>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1" name="Text Box 19">
            <a:extLst>
              <a:ext uri="{FF2B5EF4-FFF2-40B4-BE49-F238E27FC236}">
                <a16:creationId xmlns:a16="http://schemas.microsoft.com/office/drawing/2014/main" id="{544722FE-0C43-514E-9A14-E778DB2C50EC}"/>
              </a:ext>
            </a:extLst>
          </p:cNvPr>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2" name="Text Box 19">
            <a:extLst>
              <a:ext uri="{FF2B5EF4-FFF2-40B4-BE49-F238E27FC236}">
                <a16:creationId xmlns:a16="http://schemas.microsoft.com/office/drawing/2014/main" id="{6868833D-B543-5F40-A051-9A54105DA8CA}"/>
              </a:ext>
            </a:extLst>
          </p:cNvPr>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73" name="Text Box 19">
            <a:extLst>
              <a:ext uri="{FF2B5EF4-FFF2-40B4-BE49-F238E27FC236}">
                <a16:creationId xmlns:a16="http://schemas.microsoft.com/office/drawing/2014/main" id="{D198D75E-C4A3-714F-A6CC-71B3E3928AFF}"/>
              </a:ext>
            </a:extLst>
          </p:cNvPr>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a14="http://schemas.microsoft.com/office/drawing/2010/main" xmlns="">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83434"/>
            <a:ext cx="7772400" cy="954043"/>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نظرة عامة على العهد الجديد </a:t>
            </a:r>
            <a:br>
              <a:rPr lang="ar-JO"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ar-JO"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(الرسائل العامة والكلمات المفتاحية)</a:t>
            </a:r>
            <a:endParaRPr lang="en-US" sz="32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التبرير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الإختطاف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الضيقة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التقديس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الرسولية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البر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الوحدة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الألوهية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الغفران</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267"/>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الفكر</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التنظيم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السلوك</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العقيدة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الملكوت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267"/>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1</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الإيمان</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التلمذة</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الأعمال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الألم</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المعرفة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الأفضل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السيادة 2</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6C5005E9-08ED-3840-AE34-39ED4D2A4BF2}"/>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DFBCEE74-0038-C24B-9A65-9A1D070B4032}"/>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0C35A79C-401D-F34C-BFF8-F65A90CBA71E}"/>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الرسائل العامة والكلمات المفتاحية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 grpId="0" animBg="1"/>
      <p:bldP spid="71" grpId="0" animBg="1"/>
      <p:bldP spid="72" grpId="0" animBg="1"/>
      <p:bldP spid="73" grpId="0" animBg="1"/>
      <p:bldP spid="39" grpId="0" animBg="1"/>
      <p:bldP spid="40" grpId="0" animBg="1"/>
      <p:bldP spid="41" grpId="0" animBg="1"/>
      <p:bldP spid="42" grpId="0" animBg="1"/>
      <p:bldP spid="52"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0993"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AutoShape 3"/>
          <p:cNvSpPr>
            <a:spLocks noChangeArrowheads="1"/>
          </p:cNvSpPr>
          <p:nvPr/>
        </p:nvSpPr>
        <p:spPr bwMode="auto">
          <a:xfrm>
            <a:off x="0" y="2362200"/>
            <a:ext cx="3505200" cy="3276600"/>
          </a:xfrm>
          <a:prstGeom prst="irregularSeal1">
            <a:avLst/>
          </a:prstGeom>
          <a:solidFill>
            <a:srgbClr val="FFFF00"/>
          </a:solidFill>
          <a:ln w="9525">
            <a:solidFill>
              <a:schemeClr val="tx1"/>
            </a:solidFill>
            <a:miter lim="800000"/>
            <a:headEnd/>
            <a:tailEnd/>
          </a:ln>
        </p:spPr>
        <p:txBody>
          <a:bodyPr wrap="none" anchor="ctr"/>
          <a:lstStyle/>
          <a:p>
            <a:endParaRPr lang="en-US"/>
          </a:p>
        </p:txBody>
      </p:sp>
      <p:sp>
        <p:nvSpPr>
          <p:cNvPr id="292868" name="Rectangle 4"/>
          <p:cNvSpPr>
            <a:spLocks noGrp="1" noChangeArrowheads="1"/>
          </p:cNvSpPr>
          <p:nvPr>
            <p:ph type="title"/>
          </p:nvPr>
        </p:nvSpPr>
        <p:spPr>
          <a:xfrm>
            <a:off x="533400" y="3200400"/>
            <a:ext cx="2667000" cy="1371600"/>
          </a:xfrm>
          <a:noFill/>
        </p:spPr>
        <p:txBody>
          <a:bodyPr/>
          <a:lstStyle/>
          <a:p>
            <a:pPr eaLnBrk="1" hangingPunct="1"/>
            <a:r>
              <a:rPr lang="ar-JO" sz="2800" dirty="0">
                <a:ea typeface="ＭＳ Ｐゴシック" charset="0"/>
                <a:cs typeface="Arial" panose="020B0604020202020204" pitchFamily="34" charset="0"/>
              </a:rPr>
              <a:t>يحتقر الله      الكبرياء البشري</a:t>
            </a:r>
            <a:endParaRPr lang="en-US" sz="3200" dirty="0">
              <a:ea typeface="ＭＳ Ｐゴシック" charset="0"/>
              <a:cs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2867"/>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928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7" grpId="0" animBg="1"/>
      <p:bldP spid="292868"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1028"/>
          <p:cNvSpPr>
            <a:spLocks noGrp="1" noChangeArrowheads="1"/>
          </p:cNvSpPr>
          <p:nvPr>
            <p:ph type="dt" sz="quarter" idx="10"/>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sp>
        <p:nvSpPr>
          <p:cNvPr id="343042" name="Rectangle 1029"/>
          <p:cNvSpPr>
            <a:spLocks noGrp="1" noChangeArrowheads="1"/>
          </p:cNvSpPr>
          <p:nvPr>
            <p:ph type="ftr" sz="quarter" idx="1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endParaRPr lang="en-US">
              <a:latin typeface="Arial" panose="020B0604020202020204" pitchFamily="34" charset="0"/>
              <a:cs typeface="Arial" panose="020B0604020202020204" pitchFamily="34" charset="0"/>
            </a:endParaRPr>
          </a:p>
        </p:txBody>
      </p:sp>
      <p:pic>
        <p:nvPicPr>
          <p:cNvPr id="311302" name="Picture 6" descr="Jim_Jones_brochure_of_Peoples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463800"/>
            <a:ext cx="4445000" cy="439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298" name="Rectangle 2"/>
          <p:cNvSpPr>
            <a:spLocks noGrp="1" noChangeArrowheads="1"/>
          </p:cNvSpPr>
          <p:nvPr>
            <p:ph type="ctrTitle"/>
          </p:nvPr>
        </p:nvSpPr>
        <p:spPr>
          <a:xfrm>
            <a:off x="3581400" y="381000"/>
            <a:ext cx="4191000" cy="3581400"/>
          </a:xfrm>
          <a:effectLst>
            <a:outerShdw blurRad="50800" dist="25399" dir="2700000" algn="ctr" rotWithShape="0">
              <a:srgbClr val="000000">
                <a:alpha val="74998"/>
              </a:srgbClr>
            </a:outerShdw>
          </a:effectLst>
        </p:spPr>
        <p:txBody>
          <a:bodyPr/>
          <a:lstStyle/>
          <a:p>
            <a:pPr eaLnBrk="1" hangingPunct="1">
              <a:defRPr/>
            </a:pPr>
            <a:r>
              <a:rPr lang="ar-JO" sz="7200" dirty="0">
                <a:ea typeface="ＭＳ Ｐゴシック" charset="0"/>
              </a:rPr>
              <a:t>جيم جونز وهيكل </a:t>
            </a:r>
            <a:br>
              <a:rPr lang="ar-JO" sz="7200" dirty="0">
                <a:ea typeface="ＭＳ Ｐゴシック" charset="0"/>
              </a:rPr>
            </a:br>
            <a:r>
              <a:rPr lang="ar-JO" sz="7200" dirty="0">
                <a:ea typeface="ＭＳ Ｐゴシック" charset="0"/>
              </a:rPr>
              <a:t>الشعب</a:t>
            </a:r>
            <a:endParaRPr lang="en-US" dirty="0">
              <a:ea typeface="ＭＳ Ｐゴシック" charset="0"/>
            </a:endParaRPr>
          </a:p>
        </p:txBody>
      </p:sp>
      <p:sp>
        <p:nvSpPr>
          <p:cNvPr id="311299" name="Rectangle 3"/>
          <p:cNvSpPr>
            <a:spLocks noGrp="1" noChangeArrowheads="1"/>
          </p:cNvSpPr>
          <p:nvPr>
            <p:ph type="subTitle" idx="1"/>
          </p:nvPr>
        </p:nvSpPr>
        <p:spPr>
          <a:xfrm>
            <a:off x="3348038" y="4876800"/>
            <a:ext cx="5688012" cy="1752600"/>
          </a:xfrm>
          <a:solidFill>
            <a:srgbClr val="000000"/>
          </a:solidFill>
          <a:effectLst>
            <a:outerShdw blurRad="50800" dist="25399" dir="2700000" algn="ctr" rotWithShape="0">
              <a:srgbClr val="000000">
                <a:alpha val="74998"/>
              </a:srgbClr>
            </a:outerShdw>
          </a:effectLst>
        </p:spPr>
        <p:txBody>
          <a:bodyPr/>
          <a:lstStyle/>
          <a:p>
            <a:pPr eaLnBrk="1" hangingPunct="1">
              <a:defRPr/>
            </a:pPr>
            <a:r>
              <a:rPr lang="ar-JO" dirty="0"/>
              <a:t> لهم عيون مملوة فسقاً </a:t>
            </a:r>
          </a:p>
          <a:p>
            <a:pPr eaLnBrk="1" hangingPunct="1">
              <a:defRPr/>
            </a:pPr>
            <a:r>
              <a:rPr lang="ar-JO" dirty="0"/>
              <a:t>لا تكف عن الخطية</a:t>
            </a:r>
          </a:p>
          <a:p>
            <a:pPr eaLnBrk="1" hangingPunct="1">
              <a:defRPr/>
            </a:pPr>
            <a:r>
              <a:rPr lang="ar-JO" dirty="0"/>
              <a:t>(2 بط 2: 14أ)</a:t>
            </a:r>
            <a:endParaRPr lang="en-US" dirty="0"/>
          </a:p>
        </p:txBody>
      </p:sp>
      <p:pic>
        <p:nvPicPr>
          <p:cNvPr id="311301" name="Picture 5" descr="rpeoplestemp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838200"/>
            <a:ext cx="3200400" cy="21764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1300" name="Picture 4" descr="jonesstamp"/>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0" y="1560513"/>
            <a:ext cx="2151063" cy="1792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11298"/>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1130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1130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1299">
                                            <p:bg/>
                                          </p:spTgt>
                                        </p:tgtEl>
                                        <p:attrNameLst>
                                          <p:attrName>style.visibility</p:attrName>
                                        </p:attrNameLst>
                                      </p:cBhvr>
                                      <p:to>
                                        <p:strVal val="visible"/>
                                      </p:to>
                                    </p:set>
                                  </p:childTnLst>
                                </p:cTn>
                              </p:par>
                            </p:childTnLst>
                          </p:cTn>
                        </p:par>
                        <p:par>
                          <p:cTn id="19" fill="hold" nodeType="afterGroup">
                            <p:stCondLst>
                              <p:cond delay="0"/>
                            </p:stCondLst>
                            <p:childTnLst>
                              <p:par>
                                <p:cTn id="20" presetID="1" presetClass="entr" presetSubtype="0" fill="hold" grpId="0" nodeType="afterEffect">
                                  <p:stCondLst>
                                    <p:cond delay="0"/>
                                  </p:stCondLst>
                                  <p:childTnLst>
                                    <p:set>
                                      <p:cBhvr>
                                        <p:cTn id="21" dur="1" fill="hold">
                                          <p:stCondLst>
                                            <p:cond delay="0"/>
                                          </p:stCondLst>
                                        </p:cTn>
                                        <p:tgtEl>
                                          <p:spTgt spid="311299">
                                            <p:txEl>
                                              <p:pRg st="0" end="0"/>
                                            </p:txEl>
                                          </p:spTgt>
                                        </p:tgtEl>
                                        <p:attrNameLst>
                                          <p:attrName>style.visibility</p:attrName>
                                        </p:attrNameLst>
                                      </p:cBhvr>
                                      <p:to>
                                        <p:strVal val="visible"/>
                                      </p:to>
                                    </p:set>
                                  </p:childTnLst>
                                </p:cTn>
                              </p:par>
                            </p:childTnLst>
                          </p:cTn>
                        </p:par>
                        <p:par>
                          <p:cTn id="22" fill="hold">
                            <p:stCondLst>
                              <p:cond delay="0"/>
                            </p:stCondLst>
                            <p:childTnLst>
                              <p:par>
                                <p:cTn id="23" presetID="1" presetClass="entr" presetSubtype="0" fill="hold" grpId="0" nodeType="afterEffect">
                                  <p:stCondLst>
                                    <p:cond delay="0"/>
                                  </p:stCondLst>
                                  <p:childTnLst>
                                    <p:set>
                                      <p:cBhvr>
                                        <p:cTn id="24" dur="1" fill="hold">
                                          <p:stCondLst>
                                            <p:cond delay="0"/>
                                          </p:stCondLst>
                                        </p:cTn>
                                        <p:tgtEl>
                                          <p:spTgt spid="311299">
                                            <p:txEl>
                                              <p:pRg st="1" end="1"/>
                                            </p:txEl>
                                          </p:spTgt>
                                        </p:tgtEl>
                                        <p:attrNameLst>
                                          <p:attrName>style.visibility</p:attrName>
                                        </p:attrNameLst>
                                      </p:cBhvr>
                                      <p:to>
                                        <p:strVal val="visible"/>
                                      </p:to>
                                    </p:set>
                                  </p:childTnLst>
                                </p:cTn>
                              </p:par>
                            </p:childTnLst>
                          </p:cTn>
                        </p:par>
                        <p:par>
                          <p:cTn id="25" fill="hold">
                            <p:stCondLst>
                              <p:cond delay="0"/>
                            </p:stCondLst>
                            <p:childTnLst>
                              <p:par>
                                <p:cTn id="26" presetID="1" presetClass="entr" presetSubtype="0" fill="hold" grpId="0" nodeType="afterEffect">
                                  <p:stCondLst>
                                    <p:cond delay="0"/>
                                  </p:stCondLst>
                                  <p:childTnLst>
                                    <p:set>
                                      <p:cBhvr>
                                        <p:cTn id="27" dur="1" fill="hold">
                                          <p:stCondLst>
                                            <p:cond delay="0"/>
                                          </p:stCondLst>
                                        </p:cTn>
                                        <p:tgtEl>
                                          <p:spTgt spid="311299">
                                            <p:txEl>
                                              <p:pRg st="2" end="2"/>
                                            </p:txEl>
                                          </p:spTgt>
                                        </p:tgtEl>
                                        <p:attrNameLst>
                                          <p:attrName>style.visibility</p:attrName>
                                        </p:attrNameLst>
                                      </p:cBhvr>
                                      <p:to>
                                        <p:strVal val="visible"/>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nodeType="clickEffect">
                                  <p:stCondLst>
                                    <p:cond delay="0"/>
                                  </p:stCondLst>
                                  <p:childTnLst>
                                    <p:set>
                                      <p:cBhvr>
                                        <p:cTn id="31" dur="1" fill="hold">
                                          <p:stCondLst>
                                            <p:cond delay="0"/>
                                          </p:stCondLst>
                                        </p:cTn>
                                        <p:tgtEl>
                                          <p:spTgt spid="3113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p:bldP spid="311299" grpId="0" build="p" animBg="1"/>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89"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7" name="Rectangle 3"/>
          <p:cNvSpPr>
            <a:spLocks noGrp="1" noChangeArrowheads="1"/>
          </p:cNvSpPr>
          <p:nvPr>
            <p:ph type="title"/>
          </p:nvPr>
        </p:nvSpPr>
        <p:spPr>
          <a:xfrm>
            <a:off x="0" y="609600"/>
            <a:ext cx="9144000" cy="1143000"/>
          </a:xfrm>
          <a:effectLst>
            <a:outerShdw blurRad="63500" dist="107763" dir="8100000" algn="ctr" rotWithShape="0">
              <a:schemeClr val="tx2">
                <a:alpha val="74998"/>
              </a:schemeClr>
            </a:outerShdw>
          </a:effectLst>
        </p:spPr>
        <p:txBody>
          <a:bodyPr/>
          <a:lstStyle/>
          <a:p>
            <a:pPr eaLnBrk="1" hangingPunct="1">
              <a:defRPr/>
            </a:pPr>
            <a:r>
              <a:rPr lang="ar-JO" sz="6000" dirty="0">
                <a:solidFill>
                  <a:srgbClr val="F8F6FF"/>
                </a:solidFill>
                <a:ea typeface="Osaka" charset="0"/>
                <a:cs typeface="Arial" panose="020B0604020202020204" pitchFamily="34" charset="0"/>
              </a:rPr>
              <a:t>العشيقة الأحدث</a:t>
            </a:r>
            <a:endParaRPr lang="en-US" sz="6000" dirty="0">
              <a:ea typeface="Osaka" charset="0"/>
              <a:cs typeface="Arial" panose="020B0604020202020204" pitchFamily="34" charset="0"/>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7138" name="Picture 2" descr="danbrown"/>
          <p:cNvPicPr>
            <a:picLocks noChangeAspect="1" noChangeArrowheads="1"/>
          </p:cNvPicPr>
          <p:nvPr/>
        </p:nvPicPr>
        <p:blipFill>
          <a:blip r:embed="rId3" cstate="screen">
            <a:extLst>
              <a:ext uri="{28A0092B-C50C-407E-A947-70E740481C1C}">
                <a14:useLocalDpi xmlns:a14="http://schemas.microsoft.com/office/drawing/2010/main"/>
              </a:ext>
            </a:extLst>
          </a:blip>
          <a:srcRect r="10448"/>
          <a:stretch>
            <a:fillRect/>
          </a:stretch>
        </p:blipFill>
        <p:spPr bwMode="auto">
          <a:xfrm>
            <a:off x="381000" y="15875"/>
            <a:ext cx="86868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163" name="Rectangle 3"/>
          <p:cNvSpPr>
            <a:spLocks noGrp="1" noChangeArrowheads="1"/>
          </p:cNvSpPr>
          <p:nvPr>
            <p:ph type="title"/>
          </p:nvPr>
        </p:nvSpPr>
        <p:spPr>
          <a:xfrm rot="20979315">
            <a:off x="457200" y="1219200"/>
            <a:ext cx="7620000" cy="1143000"/>
          </a:xfrm>
          <a:solidFill>
            <a:schemeClr val="tx2"/>
          </a:solidFill>
        </p:spPr>
        <p:txBody>
          <a:bodyPr/>
          <a:lstStyle/>
          <a:p>
            <a:pPr eaLnBrk="1" hangingPunct="1"/>
            <a:r>
              <a:rPr lang="en-US" sz="6000" dirty="0" err="1">
                <a:solidFill>
                  <a:schemeClr val="bg1"/>
                </a:solidFill>
                <a:ea typeface="ＭＳ Ｐゴシック" charset="0"/>
                <a:cs typeface="ＭＳ Ｐゴシック" charset="0"/>
              </a:rPr>
              <a:t>danbrown.com</a:t>
            </a:r>
            <a:endParaRPr lang="en-US" sz="6000" dirty="0">
              <a:solidFill>
                <a:schemeClr val="bg1"/>
              </a:solidFill>
              <a:ea typeface="ＭＳ Ｐゴシック" charset="0"/>
              <a:cs typeface="ＭＳ Ｐゴシック" charset="0"/>
            </a:endParaRPr>
          </a:p>
        </p:txBody>
      </p:sp>
      <p:sp>
        <p:nvSpPr>
          <p:cNvPr id="348164" name="Rectangle 4"/>
          <p:cNvSpPr>
            <a:spLocks noChangeArrowheads="1"/>
          </p:cNvSpPr>
          <p:nvPr/>
        </p:nvSpPr>
        <p:spPr bwMode="auto">
          <a:xfrm rot="-620685">
            <a:off x="433388" y="3121025"/>
            <a:ext cx="8455025" cy="28225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ar-JO" sz="4800" b="1" dirty="0">
                <a:solidFill>
                  <a:schemeClr val="bg1"/>
                </a:solidFill>
                <a:latin typeface="Arial" panose="020B0604020202020204" pitchFamily="34" charset="0"/>
                <a:cs typeface="Arial" panose="020B0604020202020204" pitchFamily="34" charset="0"/>
              </a:rPr>
              <a:t>سؤال شائع:</a:t>
            </a:r>
            <a:br>
              <a:rPr lang="en-US" sz="4800" b="1" dirty="0">
                <a:solidFill>
                  <a:schemeClr val="bg1"/>
                </a:solidFill>
                <a:latin typeface="Arial" panose="020B0604020202020204" pitchFamily="34" charset="0"/>
                <a:cs typeface="Arial" panose="020B0604020202020204" pitchFamily="34" charset="0"/>
              </a:rPr>
            </a:br>
            <a:r>
              <a:rPr lang="ar-JO" sz="4800" b="1" dirty="0">
                <a:solidFill>
                  <a:schemeClr val="bg1"/>
                </a:solidFill>
                <a:latin typeface="Arial" panose="020B0604020202020204" pitchFamily="34" charset="0"/>
                <a:cs typeface="Arial" panose="020B0604020202020204" pitchFamily="34" charset="0"/>
              </a:rPr>
              <a:t>س: هل أنت مسيحي؟</a:t>
            </a:r>
            <a:br>
              <a:rPr lang="en-US" altLang="ja-JP" sz="4800" b="1" dirty="0">
                <a:solidFill>
                  <a:schemeClr val="bg1"/>
                </a:solidFill>
                <a:latin typeface="Arial" panose="020B0604020202020204" pitchFamily="34" charset="0"/>
                <a:cs typeface="Arial" panose="020B0604020202020204" pitchFamily="34" charset="0"/>
              </a:rPr>
            </a:br>
            <a:r>
              <a:rPr lang="ar-JO" altLang="ja-JP" sz="4800" b="1" dirty="0">
                <a:solidFill>
                  <a:schemeClr val="bg1"/>
                </a:solidFill>
                <a:latin typeface="Arial" panose="020B0604020202020204" pitchFamily="34" charset="0"/>
                <a:cs typeface="Arial" panose="020B0604020202020204" pitchFamily="34" charset="0"/>
              </a:rPr>
              <a:t>ج. نعم</a:t>
            </a:r>
            <a:endParaRPr lang="en-US" sz="4800" b="1" dirty="0">
              <a:solidFill>
                <a:schemeClr val="bg1"/>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48163"/>
                                        </p:tgtEl>
                                        <p:attrNameLst>
                                          <p:attrName>style.visibility</p:attrName>
                                        </p:attrNameLst>
                                      </p:cBhvr>
                                      <p:to>
                                        <p:strVal val="visible"/>
                                      </p:to>
                                    </p:set>
                                    <p:anim calcmode="lin" valueType="num">
                                      <p:cBhvr>
                                        <p:cTn id="7" dur="500" fill="hold"/>
                                        <p:tgtEl>
                                          <p:spTgt spid="348163"/>
                                        </p:tgtEl>
                                        <p:attrNameLst>
                                          <p:attrName>ppt_w</p:attrName>
                                        </p:attrNameLst>
                                      </p:cBhvr>
                                      <p:tavLst>
                                        <p:tav tm="0">
                                          <p:val>
                                            <p:fltVal val="0"/>
                                          </p:val>
                                        </p:tav>
                                        <p:tav tm="100000">
                                          <p:val>
                                            <p:strVal val="#ppt_w"/>
                                          </p:val>
                                        </p:tav>
                                      </p:tavLst>
                                    </p:anim>
                                    <p:anim calcmode="lin" valueType="num">
                                      <p:cBhvr>
                                        <p:cTn id="8" dur="500" fill="hold"/>
                                        <p:tgtEl>
                                          <p:spTgt spid="348163"/>
                                        </p:tgtEl>
                                        <p:attrNameLst>
                                          <p:attrName>ppt_h</p:attrName>
                                        </p:attrNameLst>
                                      </p:cBhvr>
                                      <p:tavLst>
                                        <p:tav tm="0">
                                          <p:val>
                                            <p:fltVal val="0"/>
                                          </p:val>
                                        </p:tav>
                                        <p:tav tm="100000">
                                          <p:val>
                                            <p:strVal val="#ppt_h"/>
                                          </p:val>
                                        </p:tav>
                                      </p:tavLst>
                                    </p:anim>
                                    <p:anim calcmode="lin" valueType="num">
                                      <p:cBhvr>
                                        <p:cTn id="9" dur="500" fill="hold"/>
                                        <p:tgtEl>
                                          <p:spTgt spid="348163"/>
                                        </p:tgtEl>
                                        <p:attrNameLst>
                                          <p:attrName>style.rotation</p:attrName>
                                        </p:attrNameLst>
                                      </p:cBhvr>
                                      <p:tavLst>
                                        <p:tav tm="0">
                                          <p:val>
                                            <p:fltVal val="360"/>
                                          </p:val>
                                        </p:tav>
                                        <p:tav tm="100000">
                                          <p:val>
                                            <p:fltVal val="0"/>
                                          </p:val>
                                        </p:tav>
                                      </p:tavLst>
                                    </p:anim>
                                    <p:animEffect transition="in" filter="fade">
                                      <p:cBhvr>
                                        <p:cTn id="10" dur="500"/>
                                        <p:tgtEl>
                                          <p:spTgt spid="348163"/>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348164"/>
                                        </p:tgtEl>
                                        <p:attrNameLst>
                                          <p:attrName>style.visibility</p:attrName>
                                        </p:attrNameLst>
                                      </p:cBhvr>
                                      <p:to>
                                        <p:strVal val="visible"/>
                                      </p:to>
                                    </p:set>
                                    <p:anim calcmode="lin" valueType="num">
                                      <p:cBhvr>
                                        <p:cTn id="15" dur="500" fill="hold"/>
                                        <p:tgtEl>
                                          <p:spTgt spid="348164"/>
                                        </p:tgtEl>
                                        <p:attrNameLst>
                                          <p:attrName>ppt_w</p:attrName>
                                        </p:attrNameLst>
                                      </p:cBhvr>
                                      <p:tavLst>
                                        <p:tav tm="0">
                                          <p:val>
                                            <p:fltVal val="0"/>
                                          </p:val>
                                        </p:tav>
                                        <p:tav tm="100000">
                                          <p:val>
                                            <p:strVal val="#ppt_w"/>
                                          </p:val>
                                        </p:tav>
                                      </p:tavLst>
                                    </p:anim>
                                    <p:anim calcmode="lin" valueType="num">
                                      <p:cBhvr>
                                        <p:cTn id="16" dur="500" fill="hold"/>
                                        <p:tgtEl>
                                          <p:spTgt spid="348164"/>
                                        </p:tgtEl>
                                        <p:attrNameLst>
                                          <p:attrName>ppt_h</p:attrName>
                                        </p:attrNameLst>
                                      </p:cBhvr>
                                      <p:tavLst>
                                        <p:tav tm="0">
                                          <p:val>
                                            <p:fltVal val="0"/>
                                          </p:val>
                                        </p:tav>
                                        <p:tav tm="100000">
                                          <p:val>
                                            <p:strVal val="#ppt_h"/>
                                          </p:val>
                                        </p:tav>
                                      </p:tavLst>
                                    </p:anim>
                                    <p:anim calcmode="lin" valueType="num">
                                      <p:cBhvr>
                                        <p:cTn id="17" dur="500" fill="hold"/>
                                        <p:tgtEl>
                                          <p:spTgt spid="348164"/>
                                        </p:tgtEl>
                                        <p:attrNameLst>
                                          <p:attrName>style.rotation</p:attrName>
                                        </p:attrNameLst>
                                      </p:cBhvr>
                                      <p:tavLst>
                                        <p:tav tm="0">
                                          <p:val>
                                            <p:fltVal val="360"/>
                                          </p:val>
                                        </p:tav>
                                        <p:tav tm="100000">
                                          <p:val>
                                            <p:fltVal val="0"/>
                                          </p:val>
                                        </p:tav>
                                      </p:tavLst>
                                    </p:anim>
                                    <p:animEffect transition="in" filter="fade">
                                      <p:cBhvr>
                                        <p:cTn id="18" dur="500"/>
                                        <p:tgtEl>
                                          <p:spTgt spid="348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63" grpId="0" animBg="1"/>
      <p:bldP spid="348164" grpId="0" animBg="1"/>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8"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49187"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5"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panose="020B0604020202020204" pitchFamily="34" charset="0"/>
                <a:ea typeface="+mn-ea"/>
                <a:cs typeface="Arial" panose="020B0604020202020204" pitchFamily="34" charset="0"/>
              </a:rPr>
              <a:t>+</a:t>
            </a:r>
          </a:p>
        </p:txBody>
      </p:sp>
      <p:sp>
        <p:nvSpPr>
          <p:cNvPr id="264196"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4197" name="Text Box 5"/>
          <p:cNvSpPr txBox="1">
            <a:spLocks noChangeArrowheads="1"/>
          </p:cNvSpPr>
          <p:nvPr/>
        </p:nvSpPr>
        <p:spPr bwMode="auto">
          <a:xfrm>
            <a:off x="441325" y="4759325"/>
            <a:ext cx="3216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يهوه</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 الذكر المفترض)</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64198" name="Text Box 6"/>
          <p:cNvSpPr txBox="1">
            <a:spLocks noChangeArrowheads="1"/>
          </p:cNvSpPr>
          <p:nvPr/>
        </p:nvSpPr>
        <p:spPr bwMode="auto">
          <a:xfrm>
            <a:off x="4876800" y="4759325"/>
            <a:ext cx="3597275" cy="954107"/>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الشكينة</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(الإلهة الأنثى المفترضة)</a:t>
            </a:r>
            <a:endParaRPr lang="en-US" sz="28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4197"/>
                                        </p:tgtEl>
                                        <p:attrNameLst>
                                          <p:attrName>style.visibility</p:attrName>
                                        </p:attrNameLst>
                                      </p:cBhvr>
                                      <p:to>
                                        <p:strVal val="visible"/>
                                      </p:to>
                                    </p:set>
                                    <p:animEffect transition="in" filter="dissolve">
                                      <p:cBhvr>
                                        <p:cTn id="7" dur="500"/>
                                        <p:tgtEl>
                                          <p:spTgt spid="26419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4195"/>
                                        </p:tgtEl>
                                        <p:attrNameLst>
                                          <p:attrName>style.visibility</p:attrName>
                                        </p:attrNameLst>
                                      </p:cBhvr>
                                      <p:to>
                                        <p:strVal val="visible"/>
                                      </p:to>
                                    </p:set>
                                    <p:animEffect transition="in" filter="dissolve">
                                      <p:cBhvr>
                                        <p:cTn id="12" dur="500"/>
                                        <p:tgtEl>
                                          <p:spTgt spid="26419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4198"/>
                                        </p:tgtEl>
                                        <p:attrNameLst>
                                          <p:attrName>style.visibility</p:attrName>
                                        </p:attrNameLst>
                                      </p:cBhvr>
                                      <p:to>
                                        <p:strVal val="visible"/>
                                      </p:to>
                                    </p:set>
                                    <p:animEffect transition="in" filter="dissolve">
                                      <p:cBhvr>
                                        <p:cTn id="17" dur="500"/>
                                        <p:tgtEl>
                                          <p:spTgt spid="2641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5" grpId="0" animBg="1"/>
      <p:bldP spid="264197" grpId="0" animBg="1"/>
      <p:bldP spid="264198" grpId="0" animBg="1"/>
    </p:bldLst>
  </p:timing>
</p:sld>
</file>

<file path=ppt/slides/slide2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9714" name="Rectangle 2"/>
          <p:cNvSpPr>
            <a:spLocks noGrp="1" noChangeArrowheads="1"/>
          </p:cNvSpPr>
          <p:nvPr>
            <p:ph type="title"/>
          </p:nvPr>
        </p:nvSpPr>
        <p:spPr>
          <a:xfrm>
            <a:off x="3962400" y="4953000"/>
            <a:ext cx="4953000" cy="1676400"/>
          </a:xfrm>
        </p:spPr>
        <p:txBody>
          <a:bodyPr/>
          <a:lstStyle/>
          <a:p>
            <a:pPr eaLnBrk="1" hangingPunct="1"/>
            <a:r>
              <a:rPr kumimoji="1" lang="ar-JO" altLang="ja-JP" sz="4000" dirty="0">
                <a:solidFill>
                  <a:schemeClr val="bg1"/>
                </a:solidFill>
                <a:ea typeface="ＭＳ Ｐゴシック" charset="0"/>
                <a:cs typeface="Arial" panose="020B0604020202020204" pitchFamily="34" charset="0"/>
              </a:rPr>
              <a:t>ملأت سحابة المجد        قصر الله الجديد.</a:t>
            </a:r>
            <a:endParaRPr kumimoji="1" lang="en-US" sz="4000" dirty="0">
              <a:ea typeface="ＭＳ Ｐゴシック" charset="0"/>
              <a:cs typeface="Arial" panose="020B0604020202020204" pitchFamily="34" charset="0"/>
            </a:endParaRPr>
          </a:p>
        </p:txBody>
      </p:sp>
      <p:sp>
        <p:nvSpPr>
          <p:cNvPr id="499715" name="Text Box 3" descr="White marble"/>
          <p:cNvSpPr txBox="1">
            <a:spLocks noChangeArrowheads="1"/>
          </p:cNvSpPr>
          <p:nvPr/>
        </p:nvSpPr>
        <p:spPr bwMode="auto">
          <a:xfrm>
            <a:off x="4114800" y="914400"/>
            <a:ext cx="4800600" cy="2185214"/>
          </a:xfrm>
          <a:prstGeom prst="rect">
            <a:avLst/>
          </a:prstGeom>
          <a:blipFill dpi="0" rotWithShape="1">
            <a:blip r:embed="rId3"/>
            <a:srcRect/>
            <a:tile tx="0" ty="0" sx="100000" sy="100000" flip="none" algn="tl"/>
          </a:blip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ar-JO" sz="3600" b="1" dirty="0">
                <a:latin typeface="Arial" panose="020B0604020202020204" pitchFamily="34" charset="0"/>
                <a:cs typeface="Arial" panose="020B0604020202020204" pitchFamily="34" charset="0"/>
              </a:rPr>
              <a:t>ثم غطت السحابة خيمة الإجتماع وملأ بهاء الرب المسكن.</a:t>
            </a:r>
            <a:endParaRPr lang="en-US" sz="3600" b="1" dirty="0">
              <a:latin typeface="Arial" panose="020B0604020202020204" pitchFamily="34" charset="0"/>
              <a:cs typeface="Arial" panose="020B0604020202020204" pitchFamily="34" charset="0"/>
            </a:endParaRPr>
          </a:p>
          <a:p>
            <a:pPr algn="r"/>
            <a:r>
              <a:rPr lang="ar-JO" sz="2800" b="1" dirty="0">
                <a:latin typeface="Arial" panose="020B0604020202020204" pitchFamily="34" charset="0"/>
                <a:cs typeface="Arial" panose="020B0604020202020204" pitchFamily="34" charset="0"/>
              </a:rPr>
              <a:t>خروج 40: 34</a:t>
            </a:r>
            <a:endParaRPr lang="en-US" sz="2000" dirty="0">
              <a:latin typeface="Arial" panose="020B0604020202020204" pitchFamily="34" charset="0"/>
              <a:cs typeface="Arial" panose="020B0604020202020204" pitchFamily="34" charset="0"/>
            </a:endParaRPr>
          </a:p>
        </p:txBody>
      </p:sp>
      <p:pic>
        <p:nvPicPr>
          <p:cNvPr id="351236" name="Picture 4" descr="tabernacl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797300" cy="6870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99715"/>
                                        </p:tgtEl>
                                        <p:attrNameLst>
                                          <p:attrName>style.visibility</p:attrName>
                                        </p:attrNameLst>
                                      </p:cBhvr>
                                      <p:to>
                                        <p:strVal val="visible"/>
                                      </p:to>
                                    </p:set>
                                    <p:animEffect transition="in" filter="fade">
                                      <p:cBhvr>
                                        <p:cTn id="7" dur="770" decel="100000"/>
                                        <p:tgtEl>
                                          <p:spTgt spid="499715"/>
                                        </p:tgtEl>
                                      </p:cBhvr>
                                    </p:animEffect>
                                    <p:animScale>
                                      <p:cBhvr>
                                        <p:cTn id="8" dur="770" decel="100000"/>
                                        <p:tgtEl>
                                          <p:spTgt spid="499715"/>
                                        </p:tgtEl>
                                      </p:cBhvr>
                                      <p:from x="10000" y="10000"/>
                                      <p:to x="200000" y="450000"/>
                                    </p:animScale>
                                    <p:animScale>
                                      <p:cBhvr>
                                        <p:cTn id="9" dur="1230" accel="100000" fill="hold">
                                          <p:stCondLst>
                                            <p:cond delay="770"/>
                                          </p:stCondLst>
                                        </p:cTn>
                                        <p:tgtEl>
                                          <p:spTgt spid="499715"/>
                                        </p:tgtEl>
                                      </p:cBhvr>
                                      <p:from x="200000" y="450000"/>
                                      <p:to x="100000" y="100000"/>
                                    </p:animScale>
                                    <p:set>
                                      <p:cBhvr>
                                        <p:cTn id="10" dur="770" fill="hold"/>
                                        <p:tgtEl>
                                          <p:spTgt spid="499715"/>
                                        </p:tgtEl>
                                        <p:attrNameLst>
                                          <p:attrName>ppt_x</p:attrName>
                                        </p:attrNameLst>
                                      </p:cBhvr>
                                      <p:to>
                                        <p:strVal val="(0.5)"/>
                                      </p:to>
                                    </p:set>
                                    <p:anim from="(0.5)" to="(#ppt_x)" calcmode="lin" valueType="num">
                                      <p:cBhvr>
                                        <p:cTn id="11" dur="1230" accel="100000" fill="hold">
                                          <p:stCondLst>
                                            <p:cond delay="770"/>
                                          </p:stCondLst>
                                        </p:cTn>
                                        <p:tgtEl>
                                          <p:spTgt spid="499715"/>
                                        </p:tgtEl>
                                        <p:attrNameLst>
                                          <p:attrName>ppt_x</p:attrName>
                                        </p:attrNameLst>
                                      </p:cBhvr>
                                    </p:anim>
                                    <p:set>
                                      <p:cBhvr>
                                        <p:cTn id="12" dur="770" fill="hold"/>
                                        <p:tgtEl>
                                          <p:spTgt spid="499715"/>
                                        </p:tgtEl>
                                        <p:attrNameLst>
                                          <p:attrName>ppt_y</p:attrName>
                                        </p:attrNameLst>
                                      </p:cBhvr>
                                      <p:to>
                                        <p:strVal val="(#ppt_y+0.4)"/>
                                      </p:to>
                                    </p:set>
                                    <p:anim from="(#ppt_y+0.4)" to="(#ppt_y)" calcmode="lin" valueType="num">
                                      <p:cBhvr>
                                        <p:cTn id="13" dur="1230" accel="100000" fill="hold">
                                          <p:stCondLst>
                                            <p:cond delay="770"/>
                                          </p:stCondLst>
                                        </p:cTn>
                                        <p:tgtEl>
                                          <p:spTgt spid="49971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9" presetClass="entr" presetSubtype="0" decel="100000" fill="hold" grpId="0" nodeType="clickEffect">
                                  <p:stCondLst>
                                    <p:cond delay="0"/>
                                  </p:stCondLst>
                                  <p:childTnLst>
                                    <p:set>
                                      <p:cBhvr>
                                        <p:cTn id="17" dur="1" fill="hold">
                                          <p:stCondLst>
                                            <p:cond delay="0"/>
                                          </p:stCondLst>
                                        </p:cTn>
                                        <p:tgtEl>
                                          <p:spTgt spid="499714"/>
                                        </p:tgtEl>
                                        <p:attrNameLst>
                                          <p:attrName>style.visibility</p:attrName>
                                        </p:attrNameLst>
                                      </p:cBhvr>
                                      <p:to>
                                        <p:strVal val="visible"/>
                                      </p:to>
                                    </p:set>
                                    <p:anim calcmode="lin" valueType="num">
                                      <p:cBhvr>
                                        <p:cTn id="18" dur="500" fill="hold"/>
                                        <p:tgtEl>
                                          <p:spTgt spid="499714"/>
                                        </p:tgtEl>
                                        <p:attrNameLst>
                                          <p:attrName>ppt_w</p:attrName>
                                        </p:attrNameLst>
                                      </p:cBhvr>
                                      <p:tavLst>
                                        <p:tav tm="0">
                                          <p:val>
                                            <p:fltVal val="0"/>
                                          </p:val>
                                        </p:tav>
                                        <p:tav tm="100000">
                                          <p:val>
                                            <p:strVal val="#ppt_w"/>
                                          </p:val>
                                        </p:tav>
                                      </p:tavLst>
                                    </p:anim>
                                    <p:anim calcmode="lin" valueType="num">
                                      <p:cBhvr>
                                        <p:cTn id="19" dur="500" fill="hold"/>
                                        <p:tgtEl>
                                          <p:spTgt spid="499714"/>
                                        </p:tgtEl>
                                        <p:attrNameLst>
                                          <p:attrName>ppt_h</p:attrName>
                                        </p:attrNameLst>
                                      </p:cBhvr>
                                      <p:tavLst>
                                        <p:tav tm="0">
                                          <p:val>
                                            <p:fltVal val="0"/>
                                          </p:val>
                                        </p:tav>
                                        <p:tav tm="100000">
                                          <p:val>
                                            <p:strVal val="#ppt_h"/>
                                          </p:val>
                                        </p:tav>
                                      </p:tavLst>
                                    </p:anim>
                                    <p:anim calcmode="lin" valueType="num">
                                      <p:cBhvr>
                                        <p:cTn id="20" dur="500" fill="hold"/>
                                        <p:tgtEl>
                                          <p:spTgt spid="499714"/>
                                        </p:tgtEl>
                                        <p:attrNameLst>
                                          <p:attrName>style.rotation</p:attrName>
                                        </p:attrNameLst>
                                      </p:cBhvr>
                                      <p:tavLst>
                                        <p:tav tm="0">
                                          <p:val>
                                            <p:fltVal val="360"/>
                                          </p:val>
                                        </p:tav>
                                        <p:tav tm="100000">
                                          <p:val>
                                            <p:fltVal val="0"/>
                                          </p:val>
                                        </p:tav>
                                      </p:tavLst>
                                    </p:anim>
                                    <p:animEffect transition="in" filter="fade">
                                      <p:cBhvr>
                                        <p:cTn id="21" dur="500"/>
                                        <p:tgtEl>
                                          <p:spTgt spid="499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9714" grpId="0"/>
      <p:bldP spid="499715" grpId="0" animBg="1"/>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Date Placeholder 3"/>
          <p:cNvSpPr>
            <a:spLocks noGrp="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9" name="Footer Placeholder 4"/>
          <p:cNvSpPr>
            <a:spLocks noGrp="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pic>
        <p:nvPicPr>
          <p:cNvPr id="353283" name="Picture 2" descr="Jesus&amp;Mary"/>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Text Box 3"/>
          <p:cNvSpPr txBox="1">
            <a:spLocks noChangeArrowheads="1"/>
          </p:cNvSpPr>
          <p:nvPr/>
        </p:nvSpPr>
        <p:spPr bwMode="auto">
          <a:xfrm>
            <a:off x="2895600" y="4759325"/>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a:solidFill>
                  <a:srgbClr val="FFFFFF"/>
                </a:solidFill>
                <a:latin typeface="Arial" panose="020B0604020202020204" pitchFamily="34" charset="0"/>
                <a:ea typeface="+mn-ea"/>
                <a:cs typeface="Arial" panose="020B0604020202020204" pitchFamily="34" charset="0"/>
              </a:rPr>
              <a:t>+</a:t>
            </a:r>
          </a:p>
        </p:txBody>
      </p:sp>
      <p:sp>
        <p:nvSpPr>
          <p:cNvPr id="268292" name="Rectangle 4"/>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b="1" dirty="0">
                <a:latin typeface="Arial" panose="020B0604020202020204" pitchFamily="34" charset="0"/>
                <a:ea typeface="ＭＳ Ｐゴシック" charset="0"/>
                <a:cs typeface="Arial" panose="020B0604020202020204" pitchFamily="34" charset="0"/>
              </a:rPr>
              <a:t>يجدف براون على اسم الله</a:t>
            </a:r>
            <a:endParaRPr lang="en-US" b="1" dirty="0">
              <a:latin typeface="Arial" panose="020B0604020202020204" pitchFamily="34" charset="0"/>
              <a:ea typeface="ＭＳ Ｐゴシック" charset="0"/>
              <a:cs typeface="Arial" panose="020B0604020202020204" pitchFamily="34" charset="0"/>
            </a:endParaRPr>
          </a:p>
        </p:txBody>
      </p:sp>
      <p:sp>
        <p:nvSpPr>
          <p:cNvPr id="268293" name="Text Box 5"/>
          <p:cNvSpPr txBox="1">
            <a:spLocks noChangeArrowheads="1"/>
          </p:cNvSpPr>
          <p:nvPr/>
        </p:nvSpPr>
        <p:spPr bwMode="auto">
          <a:xfrm>
            <a:off x="441325" y="4759325"/>
            <a:ext cx="27590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ياه</a:t>
            </a:r>
            <a:endParaRPr lang="en-US" sz="2800" b="1"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ar-JO" sz="2800" b="1" dirty="0">
                <a:solidFill>
                  <a:srgbClr val="FFFFFF"/>
                </a:solidFill>
                <a:latin typeface="Arial" panose="020B0604020202020204" pitchFamily="34" charset="0"/>
                <a:ea typeface="+mn-ea"/>
                <a:cs typeface="Arial" panose="020B0604020202020204" pitchFamily="34" charset="0"/>
              </a:rPr>
              <a:t>(الإله الذكر)</a:t>
            </a:r>
            <a:endParaRPr lang="en-US" sz="2800" b="1" dirty="0">
              <a:solidFill>
                <a:srgbClr val="FFFFFF"/>
              </a:solidFill>
              <a:latin typeface="Arial" panose="020B0604020202020204" pitchFamily="34" charset="0"/>
              <a:ea typeface="+mn-ea"/>
              <a:cs typeface="Arial" panose="020B0604020202020204" pitchFamily="34" charset="0"/>
            </a:endParaRPr>
          </a:p>
        </p:txBody>
      </p:sp>
      <p:sp>
        <p:nvSpPr>
          <p:cNvPr id="268294" name="Text Box 6"/>
          <p:cNvSpPr txBox="1">
            <a:spLocks noChangeArrowheads="1"/>
          </p:cNvSpPr>
          <p:nvPr/>
        </p:nvSpPr>
        <p:spPr bwMode="auto">
          <a:xfrm>
            <a:off x="5257800" y="4759325"/>
            <a:ext cx="3216275" cy="94615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2800" dirty="0">
                <a:solidFill>
                  <a:srgbClr val="FFFFFF"/>
                </a:solidFill>
                <a:latin typeface="Arial" panose="020B0604020202020204" pitchFamily="34" charset="0"/>
                <a:ea typeface="+mn-ea"/>
                <a:cs typeface="Arial" panose="020B0604020202020204" pitchFamily="34" charset="0"/>
              </a:rPr>
              <a:t>هوه</a:t>
            </a:r>
            <a:endParaRPr lang="en-US" sz="2800" dirty="0">
              <a:solidFill>
                <a:srgbClr val="FFFFFF"/>
              </a:solidFill>
              <a:latin typeface="Arial" panose="020B0604020202020204" pitchFamily="34" charset="0"/>
              <a:ea typeface="+mn-ea"/>
              <a:cs typeface="Arial" panose="020B0604020202020204" pitchFamily="34" charset="0"/>
            </a:endParaRPr>
          </a:p>
          <a:p>
            <a:pPr marL="339725" indent="-339725" algn="ctr" eaLnBrk="0" hangingPunct="0">
              <a:defRPr/>
            </a:pPr>
            <a:r>
              <a:rPr lang="en-US" sz="2800" dirty="0">
                <a:solidFill>
                  <a:srgbClr val="FFFFFF"/>
                </a:solidFill>
                <a:latin typeface="Arial" panose="020B0604020202020204" pitchFamily="34" charset="0"/>
                <a:ea typeface="+mn-ea"/>
                <a:cs typeface="Arial" panose="020B0604020202020204" pitchFamily="34" charset="0"/>
              </a:rPr>
              <a:t>(</a:t>
            </a:r>
            <a:r>
              <a:rPr lang="ar-JO" sz="2800" dirty="0">
                <a:solidFill>
                  <a:srgbClr val="FFFFFF"/>
                </a:solidFill>
                <a:latin typeface="Arial" panose="020B0604020202020204" pitchFamily="34" charset="0"/>
                <a:ea typeface="+mn-ea"/>
                <a:cs typeface="Arial" panose="020B0604020202020204" pitchFamily="34" charset="0"/>
              </a:rPr>
              <a:t>الإلهة الأنثى</a:t>
            </a:r>
            <a:r>
              <a:rPr lang="en-US" sz="2800" dirty="0">
                <a:solidFill>
                  <a:srgbClr val="FFFFFF"/>
                </a:solidFill>
                <a:latin typeface="Arial" panose="020B0604020202020204" pitchFamily="34" charset="0"/>
                <a:ea typeface="+mn-ea"/>
                <a:cs typeface="Arial" panose="020B0604020202020204" pitchFamily="34" charset="0"/>
              </a:rPr>
              <a:t>)</a:t>
            </a:r>
          </a:p>
        </p:txBody>
      </p:sp>
      <p:sp>
        <p:nvSpPr>
          <p:cNvPr id="268295" name="Text Box 7"/>
          <p:cNvSpPr txBox="1">
            <a:spLocks noChangeArrowheads="1"/>
          </p:cNvSpPr>
          <p:nvPr/>
        </p:nvSpPr>
        <p:spPr bwMode="auto">
          <a:xfrm>
            <a:off x="2050776" y="5778362"/>
            <a:ext cx="4572000" cy="769441"/>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4400" dirty="0">
                <a:solidFill>
                  <a:srgbClr val="FFFFFF"/>
                </a:solidFill>
                <a:latin typeface="Arial" panose="020B0604020202020204" pitchFamily="34" charset="0"/>
                <a:ea typeface="+mn-ea"/>
                <a:cs typeface="Arial" panose="020B0604020202020204" pitchFamily="34" charset="0"/>
              </a:rPr>
              <a:t>= يهوه ؟؟</a:t>
            </a:r>
            <a:endParaRPr lang="en-US" sz="4400"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68293"/>
                                        </p:tgtEl>
                                        <p:attrNameLst>
                                          <p:attrName>style.visibility</p:attrName>
                                        </p:attrNameLst>
                                      </p:cBhvr>
                                      <p:to>
                                        <p:strVal val="visible"/>
                                      </p:to>
                                    </p:set>
                                    <p:animEffect transition="in" filter="dissolve">
                                      <p:cBhvr>
                                        <p:cTn id="7" dur="500"/>
                                        <p:tgtEl>
                                          <p:spTgt spid="2682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68291"/>
                                        </p:tgtEl>
                                        <p:attrNameLst>
                                          <p:attrName>style.visibility</p:attrName>
                                        </p:attrNameLst>
                                      </p:cBhvr>
                                      <p:to>
                                        <p:strVal val="visible"/>
                                      </p:to>
                                    </p:set>
                                    <p:animEffect transition="in" filter="dissolve">
                                      <p:cBhvr>
                                        <p:cTn id="12" dur="500"/>
                                        <p:tgtEl>
                                          <p:spTgt spid="26829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68294"/>
                                        </p:tgtEl>
                                        <p:attrNameLst>
                                          <p:attrName>style.visibility</p:attrName>
                                        </p:attrNameLst>
                                      </p:cBhvr>
                                      <p:to>
                                        <p:strVal val="visible"/>
                                      </p:to>
                                    </p:set>
                                    <p:animEffect transition="in" filter="dissolve">
                                      <p:cBhvr>
                                        <p:cTn id="17" dur="500"/>
                                        <p:tgtEl>
                                          <p:spTgt spid="26829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68295"/>
                                        </p:tgtEl>
                                        <p:attrNameLst>
                                          <p:attrName>style.visibility</p:attrName>
                                        </p:attrNameLst>
                                      </p:cBhvr>
                                      <p:to>
                                        <p:strVal val="visible"/>
                                      </p:to>
                                    </p:set>
                                    <p:animEffect transition="in" filter="dissolve">
                                      <p:cBhvr>
                                        <p:cTn id="22" dur="500"/>
                                        <p:tgtEl>
                                          <p:spTgt spid="268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1" grpId="0" animBg="1"/>
      <p:bldP spid="268293" grpId="0" animBg="1"/>
      <p:bldP spid="268294" grpId="0" animBg="1"/>
      <p:bldP spid="268295" grpId="0" animBg="1"/>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Text Box 2"/>
          <p:cNvSpPr txBox="1">
            <a:spLocks noChangeArrowheads="1"/>
          </p:cNvSpPr>
          <p:nvPr/>
        </p:nvSpPr>
        <p:spPr bwMode="auto">
          <a:xfrm>
            <a:off x="28797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en-US" sz="5400" b="1">
                <a:solidFill>
                  <a:srgbClr val="FFFFFF"/>
                </a:solidFill>
                <a:latin typeface="Arial" panose="020B0604020202020204" pitchFamily="34" charset="0"/>
                <a:ea typeface="+mn-ea"/>
                <a:cs typeface="Arial" panose="020B0604020202020204" pitchFamily="34" charset="0"/>
              </a:rPr>
              <a:t>+</a:t>
            </a:r>
          </a:p>
        </p:txBody>
      </p:sp>
      <p:sp>
        <p:nvSpPr>
          <p:cNvPr id="270339" name="Rectangle 3"/>
          <p:cNvSpPr>
            <a:spLocks noGrp="1" noChangeArrowheads="1"/>
          </p:cNvSpPr>
          <p:nvPr>
            <p:ph type="title"/>
          </p:nvPr>
        </p:nvSpPr>
        <p:spPr>
          <a:xfrm>
            <a:off x="0" y="0"/>
            <a:ext cx="9067800" cy="838200"/>
          </a:xfrm>
          <a:solidFill>
            <a:srgbClr val="FFFFFF"/>
          </a:solidFill>
          <a:effectLst>
            <a:outerShdw blurRad="38100" dist="43994" dir="5984183" algn="ctr" rotWithShape="0">
              <a:srgbClr val="FFFFFF">
                <a:alpha val="99962"/>
              </a:srgbClr>
            </a:outerShdw>
          </a:effectLst>
        </p:spPr>
        <p:txBody>
          <a:bodyPr/>
          <a:lstStyle/>
          <a:p>
            <a:pPr eaLnBrk="1" hangingPunct="1">
              <a:defRPr/>
            </a:pPr>
            <a:r>
              <a:rPr lang="ar-JO" sz="4000" b="1" dirty="0">
                <a:effectLst>
                  <a:outerShdw blurRad="38100" dist="38100" dir="2700000" algn="tl">
                    <a:srgbClr val="DDDDDD"/>
                  </a:outerShdw>
                </a:effectLst>
                <a:latin typeface="Arial" panose="020B0604020202020204" pitchFamily="34" charset="0"/>
                <a:ea typeface="ＭＳ Ｐゴシック" charset="0"/>
                <a:cs typeface="Arial" panose="020B0604020202020204" pitchFamily="34" charset="0"/>
              </a:rPr>
              <a:t>الحقيقة حول اسم الله</a:t>
            </a:r>
            <a:endParaRPr lang="en-US" sz="4000" b="1" dirty="0">
              <a:latin typeface="Arial" panose="020B0604020202020204" pitchFamily="34" charset="0"/>
              <a:ea typeface="ＭＳ Ｐゴシック" charset="0"/>
              <a:cs typeface="Arial" panose="020B0604020202020204" pitchFamily="34" charset="0"/>
            </a:endParaRPr>
          </a:p>
        </p:txBody>
      </p:sp>
      <p:sp>
        <p:nvSpPr>
          <p:cNvPr id="270340" name="Text Box 4"/>
          <p:cNvSpPr txBox="1">
            <a:spLocks noChangeArrowheads="1"/>
          </p:cNvSpPr>
          <p:nvPr/>
        </p:nvSpPr>
        <p:spPr bwMode="auto">
          <a:xfrm>
            <a:off x="441325" y="1905000"/>
            <a:ext cx="2759075"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يهوه</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270341" name="Text Box 5"/>
          <p:cNvSpPr txBox="1">
            <a:spLocks noChangeArrowheads="1"/>
          </p:cNvSpPr>
          <p:nvPr/>
        </p:nvSpPr>
        <p:spPr bwMode="auto">
          <a:xfrm>
            <a:off x="5257800" y="1905000"/>
            <a:ext cx="3216275" cy="923330"/>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أدوناي</a:t>
            </a:r>
            <a:endParaRPr lang="en-US" sz="5400" b="1" dirty="0">
              <a:solidFill>
                <a:srgbClr val="FFFFFF"/>
              </a:solidFill>
              <a:latin typeface="Arial" panose="020B0604020202020204" pitchFamily="34" charset="0"/>
              <a:ea typeface="+mn-ea"/>
              <a:cs typeface="Arial" panose="020B0604020202020204" pitchFamily="34" charset="0"/>
            </a:endParaRPr>
          </a:p>
        </p:txBody>
      </p:sp>
      <p:sp>
        <p:nvSpPr>
          <p:cNvPr id="270342" name="Text Box 6"/>
          <p:cNvSpPr txBox="1">
            <a:spLocks noChangeArrowheads="1"/>
          </p:cNvSpPr>
          <p:nvPr/>
        </p:nvSpPr>
        <p:spPr bwMode="auto">
          <a:xfrm>
            <a:off x="2117725" y="2936875"/>
            <a:ext cx="4572000" cy="923925"/>
          </a:xfrm>
          <a:prstGeom prst="rect">
            <a:avLst/>
          </a:prstGeom>
          <a:solidFill>
            <a:schemeClr val="tx2"/>
          </a:solidFill>
          <a:ln w="9525">
            <a:noFill/>
            <a:miter lim="800000"/>
            <a:headEnd/>
            <a:tailEnd/>
          </a:ln>
          <a:effectLst>
            <a:outerShdw blurRad="63500" dist="35921" dir="2700000" algn="ctr" rotWithShape="0">
              <a:schemeClr val="tx2">
                <a:alpha val="74998"/>
              </a:schemeClr>
            </a:outerShdw>
          </a:effectLst>
        </p:spPr>
        <p:txBody>
          <a:bodyPr>
            <a:spAutoFit/>
          </a:bodyPr>
          <a:lstStyle/>
          <a:p>
            <a:pPr marL="339725" indent="-339725" algn="ctr" eaLnBrk="0" hangingPunct="0">
              <a:defRPr/>
            </a:pPr>
            <a:r>
              <a:rPr lang="ar-JO" sz="5400" b="1" dirty="0">
                <a:solidFill>
                  <a:srgbClr val="FFFFFF"/>
                </a:solidFill>
                <a:latin typeface="Arial" panose="020B0604020202020204" pitchFamily="34" charset="0"/>
                <a:ea typeface="+mn-ea"/>
                <a:cs typeface="Arial" panose="020B0604020202020204" pitchFamily="34" charset="0"/>
              </a:rPr>
              <a:t>= يهوه</a:t>
            </a:r>
            <a:endParaRPr lang="en-US" sz="5400" b="1" dirty="0">
              <a:solidFill>
                <a:srgbClr val="FFFFFF"/>
              </a:solidFill>
              <a:latin typeface="Arial" panose="020B0604020202020204" pitchFamily="34" charset="0"/>
              <a:ea typeface="+mn-ea"/>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0340"/>
                                        </p:tgtEl>
                                        <p:attrNameLst>
                                          <p:attrName>style.visibility</p:attrName>
                                        </p:attrNameLst>
                                      </p:cBhvr>
                                      <p:to>
                                        <p:strVal val="visible"/>
                                      </p:to>
                                    </p:set>
                                    <p:animEffect transition="in" filter="dissolve">
                                      <p:cBhvr>
                                        <p:cTn id="7" dur="500"/>
                                        <p:tgtEl>
                                          <p:spTgt spid="27034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0338"/>
                                        </p:tgtEl>
                                        <p:attrNameLst>
                                          <p:attrName>style.visibility</p:attrName>
                                        </p:attrNameLst>
                                      </p:cBhvr>
                                      <p:to>
                                        <p:strVal val="visible"/>
                                      </p:to>
                                    </p:set>
                                    <p:animEffect transition="in" filter="dissolve">
                                      <p:cBhvr>
                                        <p:cTn id="12" dur="500"/>
                                        <p:tgtEl>
                                          <p:spTgt spid="2703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0341"/>
                                        </p:tgtEl>
                                        <p:attrNameLst>
                                          <p:attrName>style.visibility</p:attrName>
                                        </p:attrNameLst>
                                      </p:cBhvr>
                                      <p:to>
                                        <p:strVal val="visible"/>
                                      </p:to>
                                    </p:set>
                                    <p:animEffect transition="in" filter="dissolve">
                                      <p:cBhvr>
                                        <p:cTn id="17" dur="500"/>
                                        <p:tgtEl>
                                          <p:spTgt spid="2703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0342"/>
                                        </p:tgtEl>
                                        <p:attrNameLst>
                                          <p:attrName>style.visibility</p:attrName>
                                        </p:attrNameLst>
                                      </p:cBhvr>
                                      <p:to>
                                        <p:strVal val="visible"/>
                                      </p:to>
                                    </p:set>
                                    <p:animEffect transition="in" filter="dissolve">
                                      <p:cBhvr>
                                        <p:cTn id="22" dur="500"/>
                                        <p:tgtEl>
                                          <p:spTgt spid="270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0338" grpId="0" animBg="1"/>
      <p:bldP spid="270340" grpId="0" animBg="1"/>
      <p:bldP spid="270341" grpId="0" animBg="1"/>
      <p:bldP spid="270342" grpId="0" animBg="1"/>
    </p:bldLst>
  </p:timing>
</p:sld>
</file>

<file path=ppt/slides/slide2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548680"/>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١٥-١٧</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556792"/>
            <a:ext cx="5340672" cy="4655951"/>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15 قد تركوا الطريق المستقيم فضل</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وا، تابعين طريق بلعام بن بصور الذي أحب أجرة الإثم.</a:t>
            </a:r>
          </a:p>
          <a:p>
            <a:pPr marL="0" indent="0" algn="r" rtl="1">
              <a:buNone/>
            </a:pPr>
            <a:r>
              <a:rPr lang="ar-SA" sz="3200" b="1" dirty="0">
                <a:solidFill>
                  <a:schemeClr val="bg1"/>
                </a:solidFill>
                <a:cs typeface="Arial" panose="020B0604020202020204" pitchFamily="34" charset="0"/>
              </a:rPr>
              <a:t>16 ولكنه حصل على توبيخ تعديه، إذ منع حماقة النبي حمار أعجم ناطقا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بصوت إنسان.</a:t>
            </a:r>
          </a:p>
          <a:p>
            <a:pPr marL="0" indent="0" algn="r" rtl="1">
              <a:buNone/>
            </a:pPr>
            <a:r>
              <a:rPr lang="ar-SA" sz="3200" b="1" dirty="0">
                <a:solidFill>
                  <a:schemeClr val="bg1"/>
                </a:solidFill>
                <a:cs typeface="Arial" panose="020B0604020202020204" pitchFamily="34" charset="0"/>
              </a:rPr>
              <a:t>17 هؤلاء هم آبار بلا ماء، غيوم يسوقها النوء</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الذين قد حفظ لهم قتام الظلام إلى الأبد.</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3621528265"/>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grpSp>
        <p:nvGrpSpPr>
          <p:cNvPr id="215042" name="Group 2"/>
          <p:cNvGrpSpPr>
            <a:grpSpLocks/>
          </p:cNvGrpSpPr>
          <p:nvPr/>
        </p:nvGrpSpPr>
        <p:grpSpPr bwMode="auto">
          <a:xfrm>
            <a:off x="0" y="762000"/>
            <a:ext cx="9144000" cy="755650"/>
            <a:chOff x="0" y="0"/>
            <a:chExt cx="4560" cy="671"/>
          </a:xfrm>
        </p:grpSpPr>
        <p:sp>
          <p:nvSpPr>
            <p:cNvPr id="215147" name="Rectangle 3"/>
            <p:cNvSpPr>
              <a:spLocks noChangeArrowheads="1"/>
            </p:cNvSpPr>
            <p:nvPr/>
          </p:nvSpPr>
          <p:spPr bwMode="auto">
            <a:xfrm>
              <a:off x="32" y="0"/>
              <a:ext cx="4496" cy="671"/>
            </a:xfrm>
            <a:prstGeom prst="rect">
              <a:avLst/>
            </a:prstGeom>
            <a:gradFill rotWithShape="1">
              <a:gsLst>
                <a:gs pos="0">
                  <a:srgbClr val="003300"/>
                </a:gs>
                <a:gs pos="50000">
                  <a:srgbClr val="001800"/>
                </a:gs>
                <a:gs pos="100000">
                  <a:srgbClr val="003300"/>
                </a:gs>
              </a:gsLst>
              <a:lin ang="5400000" scaled="1"/>
            </a:gra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36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الإستعداد لامتلاك الأرض</a:t>
              </a:r>
              <a:endParaRPr kumimoji="0" lang="en-US" altLang="zh-CN" sz="3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8" name="Rectangle 4"/>
            <p:cNvSpPr>
              <a:spLocks noChangeArrowheads="1"/>
            </p:cNvSpPr>
            <p:nvPr/>
          </p:nvSpPr>
          <p:spPr bwMode="auto">
            <a:xfrm>
              <a:off x="0" y="0"/>
              <a:ext cx="4560"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3" name="Group 5"/>
          <p:cNvGrpSpPr>
            <a:grpSpLocks/>
          </p:cNvGrpSpPr>
          <p:nvPr/>
        </p:nvGrpSpPr>
        <p:grpSpPr bwMode="auto">
          <a:xfrm>
            <a:off x="0" y="1517650"/>
            <a:ext cx="2630488" cy="904875"/>
            <a:chOff x="0" y="671"/>
            <a:chExt cx="1312" cy="805"/>
          </a:xfrm>
        </p:grpSpPr>
        <p:sp>
          <p:nvSpPr>
            <p:cNvPr id="215145" name="Rectangle 6"/>
            <p:cNvSpPr>
              <a:spLocks noChangeArrowheads="1"/>
            </p:cNvSpPr>
            <p:nvPr/>
          </p:nvSpPr>
          <p:spPr bwMode="auto">
            <a:xfrm>
              <a:off x="32" y="671"/>
              <a:ext cx="124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القديم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6" name="Rectangle 7"/>
            <p:cNvSpPr>
              <a:spLocks noChangeArrowheads="1"/>
            </p:cNvSpPr>
            <p:nvPr/>
          </p:nvSpPr>
          <p:spPr bwMode="auto">
            <a:xfrm>
              <a:off x="0" y="671"/>
              <a:ext cx="131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4" name="Group 8"/>
          <p:cNvGrpSpPr>
            <a:grpSpLocks/>
          </p:cNvGrpSpPr>
          <p:nvPr/>
        </p:nvGrpSpPr>
        <p:grpSpPr bwMode="auto">
          <a:xfrm>
            <a:off x="2630488" y="1517650"/>
            <a:ext cx="3673475" cy="904875"/>
            <a:chOff x="1312" y="671"/>
            <a:chExt cx="1832" cy="805"/>
          </a:xfrm>
        </p:grpSpPr>
        <p:sp>
          <p:nvSpPr>
            <p:cNvPr id="215143" name="Rectangle 9"/>
            <p:cNvSpPr>
              <a:spLocks noChangeArrowheads="1"/>
            </p:cNvSpPr>
            <p:nvPr/>
          </p:nvSpPr>
          <p:spPr bwMode="auto">
            <a:xfrm>
              <a:off x="1344" y="671"/>
              <a:ext cx="1768"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التأجيل بسبب عدم الإيمان</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4" name="Rectangle 10"/>
            <p:cNvSpPr>
              <a:spLocks noChangeArrowheads="1"/>
            </p:cNvSpPr>
            <p:nvPr/>
          </p:nvSpPr>
          <p:spPr bwMode="auto">
            <a:xfrm>
              <a:off x="1312" y="671"/>
              <a:ext cx="1832"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5" name="Group 11"/>
          <p:cNvGrpSpPr>
            <a:grpSpLocks/>
          </p:cNvGrpSpPr>
          <p:nvPr/>
        </p:nvGrpSpPr>
        <p:grpSpPr bwMode="auto">
          <a:xfrm>
            <a:off x="6303963" y="1517650"/>
            <a:ext cx="2840037" cy="904875"/>
            <a:chOff x="3144" y="671"/>
            <a:chExt cx="1416" cy="805"/>
          </a:xfrm>
        </p:grpSpPr>
        <p:sp>
          <p:nvSpPr>
            <p:cNvPr id="215141" name="Rectangle 12"/>
            <p:cNvSpPr>
              <a:spLocks noChangeArrowheads="1"/>
            </p:cNvSpPr>
            <p:nvPr/>
          </p:nvSpPr>
          <p:spPr bwMode="auto">
            <a:xfrm>
              <a:off x="3176" y="671"/>
              <a:ext cx="1352" cy="8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تحضير الجيل الجديد</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2" name="Rectangle 13"/>
            <p:cNvSpPr>
              <a:spLocks noChangeArrowheads="1"/>
            </p:cNvSpPr>
            <p:nvPr/>
          </p:nvSpPr>
          <p:spPr bwMode="auto">
            <a:xfrm>
              <a:off x="3144" y="671"/>
              <a:ext cx="1416" cy="80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6" name="Group 14"/>
          <p:cNvGrpSpPr>
            <a:grpSpLocks/>
          </p:cNvGrpSpPr>
          <p:nvPr/>
        </p:nvGrpSpPr>
        <p:grpSpPr bwMode="auto">
          <a:xfrm>
            <a:off x="0" y="2422525"/>
            <a:ext cx="2630488" cy="476250"/>
            <a:chOff x="0" y="1476"/>
            <a:chExt cx="1312" cy="422"/>
          </a:xfrm>
        </p:grpSpPr>
        <p:sp>
          <p:nvSpPr>
            <p:cNvPr id="215139" name="Rectangle 15"/>
            <p:cNvSpPr>
              <a:spLocks noChangeArrowheads="1"/>
            </p:cNvSpPr>
            <p:nvPr/>
          </p:nvSpPr>
          <p:spPr bwMode="auto">
            <a:xfrm>
              <a:off x="32" y="147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1 – 10 :10</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40" name="Rectangle 16"/>
            <p:cNvSpPr>
              <a:spLocks noChangeArrowheads="1"/>
            </p:cNvSpPr>
            <p:nvPr/>
          </p:nvSpPr>
          <p:spPr bwMode="auto">
            <a:xfrm>
              <a:off x="0" y="147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7" name="Group 17"/>
          <p:cNvGrpSpPr>
            <a:grpSpLocks/>
          </p:cNvGrpSpPr>
          <p:nvPr/>
        </p:nvGrpSpPr>
        <p:grpSpPr bwMode="auto">
          <a:xfrm>
            <a:off x="2630488" y="2422525"/>
            <a:ext cx="3673475" cy="476250"/>
            <a:chOff x="1312" y="1476"/>
            <a:chExt cx="1832" cy="422"/>
          </a:xfrm>
        </p:grpSpPr>
        <p:sp>
          <p:nvSpPr>
            <p:cNvPr id="215137" name="Rectangle 18"/>
            <p:cNvSpPr>
              <a:spLocks noChangeArrowheads="1"/>
            </p:cNvSpPr>
            <p:nvPr/>
          </p:nvSpPr>
          <p:spPr bwMode="auto">
            <a:xfrm>
              <a:off x="1344" y="147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25 : 18</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8" name="Rectangle 19"/>
            <p:cNvSpPr>
              <a:spLocks noChangeArrowheads="1"/>
            </p:cNvSpPr>
            <p:nvPr/>
          </p:nvSpPr>
          <p:spPr bwMode="auto">
            <a:xfrm>
              <a:off x="1312" y="147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8" name="Group 20"/>
          <p:cNvGrpSpPr>
            <a:grpSpLocks/>
          </p:cNvGrpSpPr>
          <p:nvPr/>
        </p:nvGrpSpPr>
        <p:grpSpPr bwMode="auto">
          <a:xfrm>
            <a:off x="6303963" y="2422525"/>
            <a:ext cx="2840037" cy="476250"/>
            <a:chOff x="3144" y="1476"/>
            <a:chExt cx="1416" cy="422"/>
          </a:xfrm>
        </p:grpSpPr>
        <p:sp>
          <p:nvSpPr>
            <p:cNvPr id="215135" name="Rectangle 21"/>
            <p:cNvSpPr>
              <a:spLocks noChangeArrowheads="1"/>
            </p:cNvSpPr>
            <p:nvPr/>
          </p:nvSpPr>
          <p:spPr bwMode="auto">
            <a:xfrm>
              <a:off x="3176" y="147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26 - 36</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6" name="Rectangle 22"/>
            <p:cNvSpPr>
              <a:spLocks noChangeArrowheads="1"/>
            </p:cNvSpPr>
            <p:nvPr/>
          </p:nvSpPr>
          <p:spPr bwMode="auto">
            <a:xfrm>
              <a:off x="3144" y="147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49" name="Group 23"/>
          <p:cNvGrpSpPr>
            <a:grpSpLocks/>
          </p:cNvGrpSpPr>
          <p:nvPr/>
        </p:nvGrpSpPr>
        <p:grpSpPr bwMode="auto">
          <a:xfrm>
            <a:off x="0" y="2898775"/>
            <a:ext cx="2630488" cy="474663"/>
            <a:chOff x="0" y="1898"/>
            <a:chExt cx="1312" cy="422"/>
          </a:xfrm>
        </p:grpSpPr>
        <p:sp>
          <p:nvSpPr>
            <p:cNvPr id="215133" name="Rectangle 24"/>
            <p:cNvSpPr>
              <a:spLocks noChangeArrowheads="1"/>
            </p:cNvSpPr>
            <p:nvPr/>
          </p:nvSpPr>
          <p:spPr bwMode="auto">
            <a:xfrm>
              <a:off x="32" y="1898"/>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 </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4" name="Rectangle 25"/>
            <p:cNvSpPr>
              <a:spLocks noChangeArrowheads="1"/>
            </p:cNvSpPr>
            <p:nvPr/>
          </p:nvSpPr>
          <p:spPr bwMode="auto">
            <a:xfrm>
              <a:off x="0" y="1898"/>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0" name="Group 26"/>
          <p:cNvGrpSpPr>
            <a:grpSpLocks/>
          </p:cNvGrpSpPr>
          <p:nvPr/>
        </p:nvGrpSpPr>
        <p:grpSpPr bwMode="auto">
          <a:xfrm>
            <a:off x="2630488" y="2898775"/>
            <a:ext cx="3673475" cy="474663"/>
            <a:chOff x="1312" y="1898"/>
            <a:chExt cx="1832" cy="422"/>
          </a:xfrm>
        </p:grpSpPr>
        <p:sp>
          <p:nvSpPr>
            <p:cNvPr id="215131" name="Rectangle 27"/>
            <p:cNvSpPr>
              <a:spLocks noChangeArrowheads="1"/>
            </p:cNvSpPr>
            <p:nvPr/>
          </p:nvSpPr>
          <p:spPr bwMode="auto">
            <a:xfrm>
              <a:off x="1344" y="1898"/>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عدم أمانة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2" name="Rectangle 28"/>
            <p:cNvSpPr>
              <a:spLocks noChangeArrowheads="1"/>
            </p:cNvSpPr>
            <p:nvPr/>
          </p:nvSpPr>
          <p:spPr bwMode="auto">
            <a:xfrm>
              <a:off x="1312" y="1898"/>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1" name="Group 29"/>
          <p:cNvGrpSpPr>
            <a:grpSpLocks/>
          </p:cNvGrpSpPr>
          <p:nvPr/>
        </p:nvGrpSpPr>
        <p:grpSpPr bwMode="auto">
          <a:xfrm>
            <a:off x="6303963" y="2898775"/>
            <a:ext cx="2840037" cy="474663"/>
            <a:chOff x="3144" y="1898"/>
            <a:chExt cx="1416" cy="422"/>
          </a:xfrm>
        </p:grpSpPr>
        <p:sp>
          <p:nvSpPr>
            <p:cNvPr id="215129" name="Rectangle 30"/>
            <p:cNvSpPr>
              <a:spLocks noChangeArrowheads="1"/>
            </p:cNvSpPr>
            <p:nvPr/>
          </p:nvSpPr>
          <p:spPr bwMode="auto">
            <a:xfrm>
              <a:off x="3176" y="1898"/>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أمانة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30" name="Rectangle 31"/>
            <p:cNvSpPr>
              <a:spLocks noChangeArrowheads="1"/>
            </p:cNvSpPr>
            <p:nvPr/>
          </p:nvSpPr>
          <p:spPr bwMode="auto">
            <a:xfrm>
              <a:off x="3144" y="1898"/>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2" name="Group 32"/>
          <p:cNvGrpSpPr>
            <a:grpSpLocks/>
          </p:cNvGrpSpPr>
          <p:nvPr/>
        </p:nvGrpSpPr>
        <p:grpSpPr bwMode="auto">
          <a:xfrm>
            <a:off x="0" y="3373438"/>
            <a:ext cx="2630488" cy="474662"/>
            <a:chOff x="0" y="2320"/>
            <a:chExt cx="1312" cy="422"/>
          </a:xfrm>
        </p:grpSpPr>
        <p:sp>
          <p:nvSpPr>
            <p:cNvPr id="215127" name="Rectangle 33"/>
            <p:cNvSpPr>
              <a:spLocks noChangeArrowheads="1"/>
            </p:cNvSpPr>
            <p:nvPr/>
          </p:nvSpPr>
          <p:spPr bwMode="auto">
            <a:xfrm>
              <a:off x="32" y="2320"/>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8" name="Rectangle 34"/>
            <p:cNvSpPr>
              <a:spLocks noChangeArrowheads="1"/>
            </p:cNvSpPr>
            <p:nvPr/>
          </p:nvSpPr>
          <p:spPr bwMode="auto">
            <a:xfrm>
              <a:off x="0" y="2320"/>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3" name="Group 35"/>
          <p:cNvGrpSpPr>
            <a:grpSpLocks/>
          </p:cNvGrpSpPr>
          <p:nvPr/>
        </p:nvGrpSpPr>
        <p:grpSpPr bwMode="auto">
          <a:xfrm>
            <a:off x="2630488" y="3373438"/>
            <a:ext cx="3673475" cy="474662"/>
            <a:chOff x="1312" y="2320"/>
            <a:chExt cx="1832" cy="422"/>
          </a:xfrm>
        </p:grpSpPr>
        <p:sp>
          <p:nvSpPr>
            <p:cNvPr id="215125" name="Rectangle 36"/>
            <p:cNvSpPr>
              <a:spLocks noChangeArrowheads="1"/>
            </p:cNvSpPr>
            <p:nvPr/>
          </p:nvSpPr>
          <p:spPr bwMode="auto">
            <a:xfrm>
              <a:off x="1344" y="2320"/>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تأديب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6" name="Rectangle 37"/>
            <p:cNvSpPr>
              <a:spLocks noChangeArrowheads="1"/>
            </p:cNvSpPr>
            <p:nvPr/>
          </p:nvSpPr>
          <p:spPr bwMode="auto">
            <a:xfrm>
              <a:off x="1312" y="2320"/>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4" name="Group 38"/>
          <p:cNvGrpSpPr>
            <a:grpSpLocks/>
          </p:cNvGrpSpPr>
          <p:nvPr/>
        </p:nvGrpSpPr>
        <p:grpSpPr bwMode="auto">
          <a:xfrm>
            <a:off x="6303963" y="3373438"/>
            <a:ext cx="2840037" cy="474662"/>
            <a:chOff x="3144" y="2320"/>
            <a:chExt cx="1416" cy="422"/>
          </a:xfrm>
        </p:grpSpPr>
        <p:sp>
          <p:nvSpPr>
            <p:cNvPr id="215123" name="Rectangle 39"/>
            <p:cNvSpPr>
              <a:spLocks noChangeArrowheads="1"/>
            </p:cNvSpPr>
            <p:nvPr/>
          </p:nvSpPr>
          <p:spPr bwMode="auto">
            <a:xfrm>
              <a:off x="3176" y="2320"/>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بركات الله</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4" name="Rectangle 40"/>
            <p:cNvSpPr>
              <a:spLocks noChangeArrowheads="1"/>
            </p:cNvSpPr>
            <p:nvPr/>
          </p:nvSpPr>
          <p:spPr bwMode="auto">
            <a:xfrm>
              <a:off x="3144" y="2320"/>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5" name="Group 41"/>
          <p:cNvGrpSpPr>
            <a:grpSpLocks/>
          </p:cNvGrpSpPr>
          <p:nvPr/>
        </p:nvGrpSpPr>
        <p:grpSpPr bwMode="auto">
          <a:xfrm>
            <a:off x="0" y="3848100"/>
            <a:ext cx="2630488" cy="474663"/>
            <a:chOff x="0" y="2742"/>
            <a:chExt cx="1312" cy="422"/>
          </a:xfrm>
        </p:grpSpPr>
        <p:sp>
          <p:nvSpPr>
            <p:cNvPr id="215121" name="Rectangle 42"/>
            <p:cNvSpPr>
              <a:spLocks noChangeArrowheads="1"/>
            </p:cNvSpPr>
            <p:nvPr/>
          </p:nvSpPr>
          <p:spPr bwMode="auto">
            <a:xfrm>
              <a:off x="32" y="2742"/>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2" name="Rectangle 43"/>
            <p:cNvSpPr>
              <a:spLocks noChangeArrowheads="1"/>
            </p:cNvSpPr>
            <p:nvPr/>
          </p:nvSpPr>
          <p:spPr bwMode="auto">
            <a:xfrm>
              <a:off x="0" y="2742"/>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6" name="Group 44"/>
          <p:cNvGrpSpPr>
            <a:grpSpLocks/>
          </p:cNvGrpSpPr>
          <p:nvPr/>
        </p:nvGrpSpPr>
        <p:grpSpPr bwMode="auto">
          <a:xfrm>
            <a:off x="2630488" y="3848100"/>
            <a:ext cx="3673475" cy="474663"/>
            <a:chOff x="1312" y="2742"/>
            <a:chExt cx="1832" cy="422"/>
          </a:xfrm>
        </p:grpSpPr>
        <p:sp>
          <p:nvSpPr>
            <p:cNvPr id="215119" name="Rectangle 45"/>
            <p:cNvSpPr>
              <a:spLocks noChangeArrowheads="1"/>
            </p:cNvSpPr>
            <p:nvPr/>
          </p:nvSpPr>
          <p:spPr bwMode="auto">
            <a:xfrm>
              <a:off x="1344" y="2742"/>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تذمر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20" name="Rectangle 46"/>
            <p:cNvSpPr>
              <a:spLocks noChangeArrowheads="1"/>
            </p:cNvSpPr>
            <p:nvPr/>
          </p:nvSpPr>
          <p:spPr bwMode="auto">
            <a:xfrm>
              <a:off x="1312" y="2742"/>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7" name="Group 47"/>
          <p:cNvGrpSpPr>
            <a:grpSpLocks/>
          </p:cNvGrpSpPr>
          <p:nvPr/>
        </p:nvGrpSpPr>
        <p:grpSpPr bwMode="auto">
          <a:xfrm>
            <a:off x="6303963" y="3848100"/>
            <a:ext cx="2840037" cy="474663"/>
            <a:chOff x="3144" y="2742"/>
            <a:chExt cx="1416" cy="422"/>
          </a:xfrm>
        </p:grpSpPr>
        <p:sp>
          <p:nvSpPr>
            <p:cNvPr id="215117" name="Rectangle 48"/>
            <p:cNvSpPr>
              <a:spLocks noChangeArrowheads="1"/>
            </p:cNvSpPr>
            <p:nvPr/>
          </p:nvSpPr>
          <p:spPr bwMode="auto">
            <a:xfrm>
              <a:off x="3176" y="2742"/>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التزام إسرائيل</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8" name="Rectangle 49"/>
            <p:cNvSpPr>
              <a:spLocks noChangeArrowheads="1"/>
            </p:cNvSpPr>
            <p:nvPr/>
          </p:nvSpPr>
          <p:spPr bwMode="auto">
            <a:xfrm>
              <a:off x="3144" y="2742"/>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8" name="Group 50"/>
          <p:cNvGrpSpPr>
            <a:grpSpLocks/>
          </p:cNvGrpSpPr>
          <p:nvPr/>
        </p:nvGrpSpPr>
        <p:grpSpPr bwMode="auto">
          <a:xfrm>
            <a:off x="0" y="4322763"/>
            <a:ext cx="2630488" cy="476250"/>
            <a:chOff x="0" y="3164"/>
            <a:chExt cx="1312" cy="422"/>
          </a:xfrm>
        </p:grpSpPr>
        <p:sp>
          <p:nvSpPr>
            <p:cNvPr id="215115" name="Rectangle 51"/>
            <p:cNvSpPr>
              <a:spLocks noChangeArrowheads="1"/>
            </p:cNvSpPr>
            <p:nvPr/>
          </p:nvSpPr>
          <p:spPr bwMode="auto">
            <a:xfrm>
              <a:off x="32" y="3164"/>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الترتيب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6" name="Rectangle 52"/>
            <p:cNvSpPr>
              <a:spLocks noChangeArrowheads="1"/>
            </p:cNvSpPr>
            <p:nvPr/>
          </p:nvSpPr>
          <p:spPr bwMode="auto">
            <a:xfrm>
              <a:off x="0" y="3164"/>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59" name="Group 53"/>
          <p:cNvGrpSpPr>
            <a:grpSpLocks/>
          </p:cNvGrpSpPr>
          <p:nvPr/>
        </p:nvGrpSpPr>
        <p:grpSpPr bwMode="auto">
          <a:xfrm>
            <a:off x="2630488" y="4322763"/>
            <a:ext cx="3673475" cy="476250"/>
            <a:chOff x="1312" y="3164"/>
            <a:chExt cx="1832" cy="422"/>
          </a:xfrm>
        </p:grpSpPr>
        <p:sp>
          <p:nvSpPr>
            <p:cNvPr id="215113" name="Rectangle 54"/>
            <p:cNvSpPr>
              <a:spLocks noChangeArrowheads="1"/>
            </p:cNvSpPr>
            <p:nvPr/>
          </p:nvSpPr>
          <p:spPr bwMode="auto">
            <a:xfrm>
              <a:off x="1344" y="3164"/>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الفوضى</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4" name="Rectangle 55"/>
            <p:cNvSpPr>
              <a:spLocks noChangeArrowheads="1"/>
            </p:cNvSpPr>
            <p:nvPr/>
          </p:nvSpPr>
          <p:spPr bwMode="auto">
            <a:xfrm>
              <a:off x="1312" y="3164"/>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0" name="Group 56"/>
          <p:cNvGrpSpPr>
            <a:grpSpLocks/>
          </p:cNvGrpSpPr>
          <p:nvPr/>
        </p:nvGrpSpPr>
        <p:grpSpPr bwMode="auto">
          <a:xfrm>
            <a:off x="6303963" y="4322763"/>
            <a:ext cx="2840037" cy="476250"/>
            <a:chOff x="3144" y="3164"/>
            <a:chExt cx="1416" cy="422"/>
          </a:xfrm>
        </p:grpSpPr>
        <p:sp>
          <p:nvSpPr>
            <p:cNvPr id="215111" name="Rectangle 57"/>
            <p:cNvSpPr>
              <a:spLocks noChangeArrowheads="1"/>
            </p:cNvSpPr>
            <p:nvPr/>
          </p:nvSpPr>
          <p:spPr bwMode="auto">
            <a:xfrm>
              <a:off x="3176" y="3164"/>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إعادة الترتيب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2" name="Rectangle 58"/>
            <p:cNvSpPr>
              <a:spLocks noChangeArrowheads="1"/>
            </p:cNvSpPr>
            <p:nvPr/>
          </p:nvSpPr>
          <p:spPr bwMode="auto">
            <a:xfrm>
              <a:off x="3144" y="3164"/>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1" name="Group 59"/>
          <p:cNvGrpSpPr>
            <a:grpSpLocks/>
          </p:cNvGrpSpPr>
          <p:nvPr/>
        </p:nvGrpSpPr>
        <p:grpSpPr bwMode="auto">
          <a:xfrm>
            <a:off x="0" y="4799013"/>
            <a:ext cx="2630488" cy="474662"/>
            <a:chOff x="0" y="3586"/>
            <a:chExt cx="1312" cy="422"/>
          </a:xfrm>
        </p:grpSpPr>
        <p:sp>
          <p:nvSpPr>
            <p:cNvPr id="215109" name="Rectangle 60"/>
            <p:cNvSpPr>
              <a:spLocks noChangeArrowheads="1"/>
            </p:cNvSpPr>
            <p:nvPr/>
          </p:nvSpPr>
          <p:spPr bwMode="auto">
            <a:xfrm>
              <a:off x="32" y="3586"/>
              <a:ext cx="12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جبل سيناء</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10" name="Rectangle 61"/>
            <p:cNvSpPr>
              <a:spLocks noChangeArrowheads="1"/>
            </p:cNvSpPr>
            <p:nvPr/>
          </p:nvSpPr>
          <p:spPr bwMode="auto">
            <a:xfrm>
              <a:off x="0" y="3586"/>
              <a:ext cx="13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2" name="Group 62"/>
          <p:cNvGrpSpPr>
            <a:grpSpLocks/>
          </p:cNvGrpSpPr>
          <p:nvPr/>
        </p:nvGrpSpPr>
        <p:grpSpPr bwMode="auto">
          <a:xfrm>
            <a:off x="2630488" y="4799013"/>
            <a:ext cx="3673475" cy="474662"/>
            <a:chOff x="1312" y="3586"/>
            <a:chExt cx="1832" cy="422"/>
          </a:xfrm>
        </p:grpSpPr>
        <p:sp>
          <p:nvSpPr>
            <p:cNvPr id="215107" name="Rectangle 63"/>
            <p:cNvSpPr>
              <a:spLocks noChangeArrowheads="1"/>
            </p:cNvSpPr>
            <p:nvPr/>
          </p:nvSpPr>
          <p:spPr bwMode="auto">
            <a:xfrm>
              <a:off x="1344" y="3586"/>
              <a:ext cx="176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8" name="Rectangle 64"/>
            <p:cNvSpPr>
              <a:spLocks noChangeArrowheads="1"/>
            </p:cNvSpPr>
            <p:nvPr/>
          </p:nvSpPr>
          <p:spPr bwMode="auto">
            <a:xfrm>
              <a:off x="1312" y="3586"/>
              <a:ext cx="183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3" name="Group 65"/>
          <p:cNvGrpSpPr>
            <a:grpSpLocks/>
          </p:cNvGrpSpPr>
          <p:nvPr/>
        </p:nvGrpSpPr>
        <p:grpSpPr bwMode="auto">
          <a:xfrm>
            <a:off x="6303963" y="4799013"/>
            <a:ext cx="2840037" cy="474662"/>
            <a:chOff x="3144" y="3586"/>
            <a:chExt cx="1416" cy="422"/>
          </a:xfrm>
        </p:grpSpPr>
        <p:sp>
          <p:nvSpPr>
            <p:cNvPr id="215105" name="Rectangle 66"/>
            <p:cNvSpPr>
              <a:spLocks noChangeArrowheads="1"/>
            </p:cNvSpPr>
            <p:nvPr/>
          </p:nvSpPr>
          <p:spPr bwMode="auto">
            <a:xfrm>
              <a:off x="3176" y="3586"/>
              <a:ext cx="135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مؤاب</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6" name="Rectangle 67"/>
            <p:cNvSpPr>
              <a:spLocks noChangeArrowheads="1"/>
            </p:cNvSpPr>
            <p:nvPr/>
          </p:nvSpPr>
          <p:spPr bwMode="auto">
            <a:xfrm>
              <a:off x="3144" y="3586"/>
              <a:ext cx="1416"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4" name="Group 68"/>
          <p:cNvGrpSpPr>
            <a:grpSpLocks/>
          </p:cNvGrpSpPr>
          <p:nvPr/>
        </p:nvGrpSpPr>
        <p:grpSpPr bwMode="auto">
          <a:xfrm>
            <a:off x="0" y="5273675"/>
            <a:ext cx="2630488" cy="582613"/>
            <a:chOff x="0" y="4008"/>
            <a:chExt cx="1312" cy="518"/>
          </a:xfrm>
        </p:grpSpPr>
        <p:sp>
          <p:nvSpPr>
            <p:cNvPr id="215103" name="Rectangle 69"/>
            <p:cNvSpPr>
              <a:spLocks noChangeArrowheads="1"/>
            </p:cNvSpPr>
            <p:nvPr/>
          </p:nvSpPr>
          <p:spPr bwMode="auto">
            <a:xfrm>
              <a:off x="32" y="4008"/>
              <a:ext cx="12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يوم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4" name="Rectangle 70"/>
            <p:cNvSpPr>
              <a:spLocks noChangeArrowheads="1"/>
            </p:cNvSpPr>
            <p:nvPr/>
          </p:nvSpPr>
          <p:spPr bwMode="auto">
            <a:xfrm>
              <a:off x="0" y="4008"/>
              <a:ext cx="131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5" name="Group 71"/>
          <p:cNvGrpSpPr>
            <a:grpSpLocks/>
          </p:cNvGrpSpPr>
          <p:nvPr/>
        </p:nvGrpSpPr>
        <p:grpSpPr bwMode="auto">
          <a:xfrm>
            <a:off x="2630488" y="5273675"/>
            <a:ext cx="3673475" cy="582613"/>
            <a:chOff x="1312" y="4008"/>
            <a:chExt cx="1832" cy="518"/>
          </a:xfrm>
        </p:grpSpPr>
        <p:sp>
          <p:nvSpPr>
            <p:cNvPr id="215101" name="Rectangle 72"/>
            <p:cNvSpPr>
              <a:spLocks noChangeArrowheads="1"/>
            </p:cNvSpPr>
            <p:nvPr/>
          </p:nvSpPr>
          <p:spPr bwMode="auto">
            <a:xfrm>
              <a:off x="1344" y="4008"/>
              <a:ext cx="176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38 سنة, 3 شهور, 10 أيام</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2" name="Rectangle 73"/>
            <p:cNvSpPr>
              <a:spLocks noChangeArrowheads="1"/>
            </p:cNvSpPr>
            <p:nvPr/>
          </p:nvSpPr>
          <p:spPr bwMode="auto">
            <a:xfrm>
              <a:off x="1312" y="4008"/>
              <a:ext cx="1832"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6" name="Group 74"/>
          <p:cNvGrpSpPr>
            <a:grpSpLocks/>
          </p:cNvGrpSpPr>
          <p:nvPr/>
        </p:nvGrpSpPr>
        <p:grpSpPr bwMode="auto">
          <a:xfrm>
            <a:off x="6303963" y="5273675"/>
            <a:ext cx="2840037" cy="582613"/>
            <a:chOff x="3144" y="4008"/>
            <a:chExt cx="1416" cy="518"/>
          </a:xfrm>
        </p:grpSpPr>
        <p:sp>
          <p:nvSpPr>
            <p:cNvPr id="215099" name="Rectangle 75"/>
            <p:cNvSpPr>
              <a:spLocks noChangeArrowheads="1"/>
            </p:cNvSpPr>
            <p:nvPr/>
          </p:nvSpPr>
          <p:spPr bwMode="auto">
            <a:xfrm>
              <a:off x="3176" y="4008"/>
              <a:ext cx="1352"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شهور</a:t>
              </a:r>
              <a:endParaRPr kumimoji="0" lang="en-US" altLang="zh-CN" sz="2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00" name="Rectangle 76"/>
            <p:cNvSpPr>
              <a:spLocks noChangeArrowheads="1"/>
            </p:cNvSpPr>
            <p:nvPr/>
          </p:nvSpPr>
          <p:spPr bwMode="auto">
            <a:xfrm>
              <a:off x="3144" y="4008"/>
              <a:ext cx="1416" cy="51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7" name="Group 77"/>
          <p:cNvGrpSpPr>
            <a:grpSpLocks/>
          </p:cNvGrpSpPr>
          <p:nvPr/>
        </p:nvGrpSpPr>
        <p:grpSpPr bwMode="auto">
          <a:xfrm>
            <a:off x="0" y="5856288"/>
            <a:ext cx="1347788" cy="1001712"/>
            <a:chOff x="0" y="4526"/>
            <a:chExt cx="672" cy="890"/>
          </a:xfrm>
        </p:grpSpPr>
        <p:sp>
          <p:nvSpPr>
            <p:cNvPr id="215097" name="Rectangle 78"/>
            <p:cNvSpPr>
              <a:spLocks noChangeArrowheads="1"/>
            </p:cNvSpPr>
            <p:nvPr/>
          </p:nvSpPr>
          <p:spPr bwMode="auto">
            <a:xfrm>
              <a:off x="32" y="4526"/>
              <a:ext cx="60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التنظيم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 4)</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8" name="Rectangle 79"/>
            <p:cNvSpPr>
              <a:spLocks noChangeArrowheads="1"/>
            </p:cNvSpPr>
            <p:nvPr/>
          </p:nvSpPr>
          <p:spPr bwMode="auto">
            <a:xfrm>
              <a:off x="0" y="4526"/>
              <a:ext cx="67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8" name="Group 80"/>
          <p:cNvGrpSpPr>
            <a:grpSpLocks/>
          </p:cNvGrpSpPr>
          <p:nvPr/>
        </p:nvGrpSpPr>
        <p:grpSpPr bwMode="auto">
          <a:xfrm>
            <a:off x="1347788" y="5856288"/>
            <a:ext cx="1282700" cy="1001712"/>
            <a:chOff x="672" y="4526"/>
            <a:chExt cx="640" cy="890"/>
          </a:xfrm>
        </p:grpSpPr>
        <p:sp>
          <p:nvSpPr>
            <p:cNvPr id="215095" name="Rectangle 81"/>
            <p:cNvSpPr>
              <a:spLocks noChangeArrowheads="1"/>
            </p:cNvSpPr>
            <p:nvPr/>
          </p:nvSpPr>
          <p:spPr bwMode="auto">
            <a:xfrm>
              <a:off x="704" y="4526"/>
              <a:ext cx="5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التقديس</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(5 : 1 –</a:t>
              </a:r>
              <a:br>
                <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10 : 10)</a:t>
              </a:r>
              <a:endParaRPr kumimoji="0" lang="en-US" altLang="zh-CN" sz="18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6" name="Rectangle 82"/>
            <p:cNvSpPr>
              <a:spLocks noChangeArrowheads="1"/>
            </p:cNvSpPr>
            <p:nvPr/>
          </p:nvSpPr>
          <p:spPr bwMode="auto">
            <a:xfrm>
              <a:off x="672" y="4526"/>
              <a:ext cx="6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69" name="Group 83"/>
          <p:cNvGrpSpPr>
            <a:grpSpLocks/>
          </p:cNvGrpSpPr>
          <p:nvPr/>
        </p:nvGrpSpPr>
        <p:grpSpPr bwMode="auto">
          <a:xfrm>
            <a:off x="2630488" y="5856288"/>
            <a:ext cx="785812" cy="1001712"/>
            <a:chOff x="1312" y="4526"/>
            <a:chExt cx="392" cy="890"/>
          </a:xfrm>
        </p:grpSpPr>
        <p:sp>
          <p:nvSpPr>
            <p:cNvPr id="215093" name="Rectangle 84"/>
            <p:cNvSpPr>
              <a:spLocks noChangeArrowheads="1"/>
            </p:cNvSpPr>
            <p:nvPr/>
          </p:nvSpPr>
          <p:spPr bwMode="auto">
            <a:xfrm>
              <a:off x="134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قادش</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(10 : 11 – 12 : 16)</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4" name="Rectangle 85"/>
            <p:cNvSpPr>
              <a:spLocks noChangeArrowheads="1"/>
            </p:cNvSpPr>
            <p:nvPr/>
          </p:nvSpPr>
          <p:spPr bwMode="auto">
            <a:xfrm>
              <a:off x="131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0" name="Group 86"/>
          <p:cNvGrpSpPr>
            <a:grpSpLocks/>
          </p:cNvGrpSpPr>
          <p:nvPr/>
        </p:nvGrpSpPr>
        <p:grpSpPr bwMode="auto">
          <a:xfrm>
            <a:off x="3416300" y="5856288"/>
            <a:ext cx="722313" cy="1001712"/>
            <a:chOff x="1704" y="4526"/>
            <a:chExt cx="360" cy="890"/>
          </a:xfrm>
        </p:grpSpPr>
        <p:sp>
          <p:nvSpPr>
            <p:cNvPr id="215091" name="Rectangle 87"/>
            <p:cNvSpPr>
              <a:spLocks noChangeArrowheads="1"/>
            </p:cNvSpPr>
            <p:nvPr/>
          </p:nvSpPr>
          <p:spPr bwMode="auto">
            <a:xfrm>
              <a:off x="173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قادش</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13 - 14</a:t>
              </a:r>
              <a:r>
                <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p:txBody>
        </p:sp>
        <p:sp>
          <p:nvSpPr>
            <p:cNvPr id="215092" name="Rectangle 88"/>
            <p:cNvSpPr>
              <a:spLocks noChangeArrowheads="1"/>
            </p:cNvSpPr>
            <p:nvPr/>
          </p:nvSpPr>
          <p:spPr bwMode="auto">
            <a:xfrm>
              <a:off x="170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1" name="Group 89"/>
          <p:cNvGrpSpPr>
            <a:grpSpLocks/>
          </p:cNvGrpSpPr>
          <p:nvPr/>
        </p:nvGrpSpPr>
        <p:grpSpPr bwMode="auto">
          <a:xfrm>
            <a:off x="4138613" y="5856288"/>
            <a:ext cx="722312" cy="1001712"/>
            <a:chOff x="2064" y="4526"/>
            <a:chExt cx="360" cy="890"/>
          </a:xfrm>
        </p:grpSpPr>
        <p:sp>
          <p:nvSpPr>
            <p:cNvPr id="215089" name="Rectangle 90"/>
            <p:cNvSpPr>
              <a:spLocks noChangeArrowheads="1"/>
            </p:cNvSpPr>
            <p:nvPr/>
          </p:nvSpPr>
          <p:spPr bwMode="auto">
            <a:xfrm>
              <a:off x="2096" y="4526"/>
              <a:ext cx="29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البرية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(15 – 19)</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90" name="Rectangle 91"/>
            <p:cNvSpPr>
              <a:spLocks noChangeArrowheads="1"/>
            </p:cNvSpPr>
            <p:nvPr/>
          </p:nvSpPr>
          <p:spPr bwMode="auto">
            <a:xfrm>
              <a:off x="2064" y="4526"/>
              <a:ext cx="36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2" name="Group 92"/>
          <p:cNvGrpSpPr>
            <a:grpSpLocks/>
          </p:cNvGrpSpPr>
          <p:nvPr/>
        </p:nvGrpSpPr>
        <p:grpSpPr bwMode="auto">
          <a:xfrm>
            <a:off x="4860925" y="5856288"/>
            <a:ext cx="657225" cy="1001712"/>
            <a:chOff x="2424" y="4526"/>
            <a:chExt cx="328" cy="890"/>
          </a:xfrm>
        </p:grpSpPr>
        <p:sp>
          <p:nvSpPr>
            <p:cNvPr id="215087" name="Rectangle 93"/>
            <p:cNvSpPr>
              <a:spLocks noChangeArrowheads="1"/>
            </p:cNvSpPr>
            <p:nvPr/>
          </p:nvSpPr>
          <p:spPr bwMode="auto">
            <a:xfrm>
              <a:off x="2456" y="4526"/>
              <a:ext cx="264"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إلى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(20 – 21)</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8" name="Rectangle 94"/>
            <p:cNvSpPr>
              <a:spLocks noChangeArrowheads="1"/>
            </p:cNvSpPr>
            <p:nvPr/>
          </p:nvSpPr>
          <p:spPr bwMode="auto">
            <a:xfrm>
              <a:off x="2424" y="4526"/>
              <a:ext cx="328"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3" name="Group 95"/>
          <p:cNvGrpSpPr>
            <a:grpSpLocks/>
          </p:cNvGrpSpPr>
          <p:nvPr/>
        </p:nvGrpSpPr>
        <p:grpSpPr bwMode="auto">
          <a:xfrm>
            <a:off x="5518150" y="5856288"/>
            <a:ext cx="785813" cy="1001712"/>
            <a:chOff x="2752" y="4526"/>
            <a:chExt cx="392" cy="890"/>
          </a:xfrm>
        </p:grpSpPr>
        <p:sp>
          <p:nvSpPr>
            <p:cNvPr id="215085" name="Rectangle 96"/>
            <p:cNvSpPr>
              <a:spLocks noChangeArrowheads="1"/>
            </p:cNvSpPr>
            <p:nvPr/>
          </p:nvSpPr>
          <p:spPr bwMode="auto">
            <a:xfrm>
              <a:off x="2784" y="4526"/>
              <a:ext cx="328"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خطية مؤاب</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(22 – 25)</a:t>
              </a:r>
              <a:endParaRPr kumimoji="0" lang="en-US" altLang="zh-CN" sz="14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6" name="Rectangle 97"/>
            <p:cNvSpPr>
              <a:spLocks noChangeArrowheads="1"/>
            </p:cNvSpPr>
            <p:nvPr/>
          </p:nvSpPr>
          <p:spPr bwMode="auto">
            <a:xfrm>
              <a:off x="2752" y="4526"/>
              <a:ext cx="392"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4" name="Group 98"/>
          <p:cNvGrpSpPr>
            <a:grpSpLocks/>
          </p:cNvGrpSpPr>
          <p:nvPr/>
        </p:nvGrpSpPr>
        <p:grpSpPr bwMode="auto">
          <a:xfrm>
            <a:off x="6303963" y="5856288"/>
            <a:ext cx="890587" cy="1001712"/>
            <a:chOff x="3144" y="4526"/>
            <a:chExt cx="444" cy="890"/>
          </a:xfrm>
        </p:grpSpPr>
        <p:sp>
          <p:nvSpPr>
            <p:cNvPr id="215083" name="Rectangle 99"/>
            <p:cNvSpPr>
              <a:spLocks noChangeArrowheads="1"/>
            </p:cNvSpPr>
            <p:nvPr/>
          </p:nvSpPr>
          <p:spPr bwMode="auto">
            <a:xfrm>
              <a:off x="3176" y="4526"/>
              <a:ext cx="380"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أحكام الأرض</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(26 – 27)</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4" name="Rectangle 100"/>
            <p:cNvSpPr>
              <a:spLocks noChangeArrowheads="1"/>
            </p:cNvSpPr>
            <p:nvPr/>
          </p:nvSpPr>
          <p:spPr bwMode="auto">
            <a:xfrm>
              <a:off x="3144" y="4526"/>
              <a:ext cx="444"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grpSp>
        <p:nvGrpSpPr>
          <p:cNvPr id="215075" name="Group 101"/>
          <p:cNvGrpSpPr>
            <a:grpSpLocks/>
          </p:cNvGrpSpPr>
          <p:nvPr/>
        </p:nvGrpSpPr>
        <p:grpSpPr bwMode="auto">
          <a:xfrm>
            <a:off x="7194550" y="5856288"/>
            <a:ext cx="882650" cy="1001712"/>
            <a:chOff x="3588" y="4526"/>
            <a:chExt cx="440" cy="890"/>
          </a:xfrm>
        </p:grpSpPr>
        <p:sp>
          <p:nvSpPr>
            <p:cNvPr id="215081" name="Rectangle 102"/>
            <p:cNvSpPr>
              <a:spLocks noChangeArrowheads="1"/>
            </p:cNvSpPr>
            <p:nvPr/>
          </p:nvSpPr>
          <p:spPr bwMode="auto">
            <a:xfrm>
              <a:off x="3620" y="4526"/>
              <a:ext cx="376" cy="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الذبائح والنذور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(28 – 30)</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82" name="Rectangle 103"/>
            <p:cNvSpPr>
              <a:spLocks noChangeArrowheads="1"/>
            </p:cNvSpPr>
            <p:nvPr/>
          </p:nvSpPr>
          <p:spPr bwMode="auto">
            <a:xfrm>
              <a:off x="3588" y="4526"/>
              <a:ext cx="440" cy="890"/>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215076" name="Rectangle 104"/>
          <p:cNvSpPr>
            <a:spLocks noChangeArrowheads="1"/>
          </p:cNvSpPr>
          <p:nvPr/>
        </p:nvSpPr>
        <p:spPr bwMode="auto">
          <a:xfrm>
            <a:off x="8001000" y="5856288"/>
            <a:ext cx="1143000" cy="1001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التحضيرات الأخيرة</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(31 – 36)</a:t>
            </a:r>
            <a:endParaRPr kumimoji="0" lang="en-US" altLang="zh-CN" sz="1600" b="0"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077" name="Rectangle 105"/>
          <p:cNvSpPr>
            <a:spLocks noChangeArrowheads="1"/>
          </p:cNvSpPr>
          <p:nvPr/>
        </p:nvSpPr>
        <p:spPr bwMode="auto">
          <a:xfrm>
            <a:off x="8077200" y="5856288"/>
            <a:ext cx="1066800" cy="100171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r" defTabSz="914400" rtl="1"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15078" name="Text Box 106"/>
          <p:cNvSpPr txBox="1">
            <a:spLocks noChangeArrowheads="1"/>
          </p:cNvSpPr>
          <p:nvPr/>
        </p:nvSpPr>
        <p:spPr bwMode="auto">
          <a:xfrm>
            <a:off x="8445906" y="0"/>
            <a:ext cx="704039" cy="461665"/>
          </a:xfrm>
          <a:prstGeom prst="rect">
            <a:avLst/>
          </a:prstGeom>
          <a:solidFill>
            <a:srgbClr val="FFFFFF"/>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rPr>
              <a:t>135</a:t>
            </a:r>
            <a:endParaRPr kumimoji="0" lang="en-US" sz="2400" b="1" u="none" strike="noStrike" kern="1200" cap="none" spc="0" normalizeH="0" baseline="0" noProof="0" dirty="0">
              <a:ln>
                <a:noFill/>
              </a:ln>
              <a:solidFill>
                <a:srgbClr val="333333"/>
              </a:solidFill>
              <a:effectLst/>
              <a:uLnTx/>
              <a:uFillTx/>
              <a:latin typeface="Arial" panose="020B0604020202020204" pitchFamily="34" charset="0"/>
              <a:cs typeface="Arial" panose="020B0604020202020204" pitchFamily="34" charset="0"/>
            </a:endParaRPr>
          </a:p>
        </p:txBody>
      </p:sp>
      <p:sp>
        <p:nvSpPr>
          <p:cNvPr id="215079" name="Rectangle 107"/>
          <p:cNvSpPr>
            <a:spLocks noGrp="1" noChangeArrowheads="1"/>
          </p:cNvSpPr>
          <p:nvPr>
            <p:ph type="title"/>
          </p:nvPr>
        </p:nvSpPr>
        <p:spPr>
          <a:xfrm>
            <a:off x="3352800" y="0"/>
            <a:ext cx="2438400" cy="609600"/>
          </a:xfrm>
          <a:solidFill>
            <a:schemeClr val="accent1"/>
          </a:solidFill>
          <a:ln>
            <a:solidFill>
              <a:schemeClr val="tx1"/>
            </a:solidFill>
            <a:miter lim="800000"/>
            <a:headEnd/>
            <a:tailEnd/>
          </a:ln>
        </p:spPr>
        <p:txBody>
          <a:bodyPr anchor="ctr" anchorCtr="1"/>
          <a:lstStyle/>
          <a:p>
            <a:pPr algn="r" rtl="1" eaLnBrk="1" hangingPunct="1"/>
            <a:r>
              <a:rPr lang="ar-JO" sz="4000" dirty="0">
                <a:solidFill>
                  <a:srgbClr val="000000"/>
                </a:solidFill>
              </a:rPr>
              <a:t>عدد</a:t>
            </a:r>
            <a:endParaRPr lang="en-US" b="1" dirty="0">
              <a:solidFill>
                <a:srgbClr val="000000"/>
              </a:solidFill>
            </a:endParaRPr>
          </a:p>
        </p:txBody>
      </p:sp>
    </p:spTree>
    <p:extLst>
      <p:ext uri="{BB962C8B-B14F-4D97-AF65-F5344CB8AC3E}">
        <p14:creationId xmlns:p14="http://schemas.microsoft.com/office/powerpoint/2010/main" val="186779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15079"/>
                                        </p:tgtEl>
                                        <p:attrNameLst>
                                          <p:attrName>style.visibility</p:attrName>
                                        </p:attrNameLst>
                                      </p:cBhvr>
                                      <p:to>
                                        <p:strVal val="visible"/>
                                      </p:to>
                                    </p:set>
                                    <p:anim calcmode="lin" valueType="num">
                                      <p:cBhvr>
                                        <p:cTn id="7" dur="1000" fill="hold"/>
                                        <p:tgtEl>
                                          <p:spTgt spid="215079"/>
                                        </p:tgtEl>
                                        <p:attrNameLst>
                                          <p:attrName>ppt_w</p:attrName>
                                        </p:attrNameLst>
                                      </p:cBhvr>
                                      <p:tavLst>
                                        <p:tav tm="0">
                                          <p:val>
                                            <p:strVal val="#ppt_w*0.70"/>
                                          </p:val>
                                        </p:tav>
                                        <p:tav tm="100000">
                                          <p:val>
                                            <p:strVal val="#ppt_w"/>
                                          </p:val>
                                        </p:tav>
                                      </p:tavLst>
                                    </p:anim>
                                    <p:anim calcmode="lin" valueType="num">
                                      <p:cBhvr>
                                        <p:cTn id="8" dur="1000" fill="hold"/>
                                        <p:tgtEl>
                                          <p:spTgt spid="215079"/>
                                        </p:tgtEl>
                                        <p:attrNameLst>
                                          <p:attrName>ppt_h</p:attrName>
                                        </p:attrNameLst>
                                      </p:cBhvr>
                                      <p:tavLst>
                                        <p:tav tm="0">
                                          <p:val>
                                            <p:strVal val="#ppt_h"/>
                                          </p:val>
                                        </p:tav>
                                        <p:tav tm="100000">
                                          <p:val>
                                            <p:strVal val="#ppt_h"/>
                                          </p:val>
                                        </p:tav>
                                      </p:tavLst>
                                    </p:anim>
                                    <p:animEffect transition="in" filter="fade">
                                      <p:cBhvr>
                                        <p:cTn id="9" dur="1000"/>
                                        <p:tgtEl>
                                          <p:spTgt spid="2150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363F2FB4-B756-8C71-2877-5643D09FD7B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6173"/>
          <a:stretch/>
        </p:blipFill>
        <p:spPr bwMode="auto">
          <a:xfrm>
            <a:off x="1" y="73714"/>
            <a:ext cx="9116824" cy="6946237"/>
          </a:xfrm>
          <a:prstGeom prst="rect">
            <a:avLst/>
          </a:prstGeom>
          <a:noFill/>
          <a:extLst>
            <a:ext uri="{909E8E84-426E-40DD-AFC4-6F175D3DCCD1}">
              <a14:hiddenFill xmlns:a14="http://schemas.microsoft.com/office/drawing/2010/main">
                <a:solidFill>
                  <a:srgbClr val="FFFFFF"/>
                </a:solidFill>
              </a14:hiddenFill>
            </a:ext>
          </a:extLst>
        </p:spPr>
      </p:pic>
      <p:sp>
        <p:nvSpPr>
          <p:cNvPr id="262145" name="Rectangle 2"/>
          <p:cNvSpPr>
            <a:spLocks noGrp="1" noChangeArrowheads="1"/>
          </p:cNvSpPr>
          <p:nvPr>
            <p:ph type="title"/>
          </p:nvPr>
        </p:nvSpPr>
        <p:spPr>
          <a:xfrm>
            <a:off x="14024" y="27165"/>
            <a:ext cx="8928100" cy="1143000"/>
          </a:xfrm>
        </p:spPr>
        <p:txBody>
          <a:bodyPr/>
          <a:lstStyle/>
          <a:p>
            <a:pPr eaLnBrk="1" hangingPunct="1"/>
            <a:r>
              <a:rPr lang="ar-JO" dirty="0">
                <a:solidFill>
                  <a:srgbClr val="FFFFFF"/>
                </a:solidFill>
              </a:rPr>
              <a:t>المعلمون الكذبة</a:t>
            </a:r>
            <a:endParaRPr lang="en-US" dirty="0">
              <a:solidFill>
                <a:srgbClr val="FFFFFF"/>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18104" y="5251571"/>
            <a:ext cx="2968341" cy="1776236"/>
          </a:xfrm>
          <a:prstGeom prst="rect">
            <a:avLst/>
          </a:prstGeom>
        </p:spPr>
      </p:pic>
      <p:sp>
        <p:nvSpPr>
          <p:cNvPr id="2" name="Rectangle 2">
            <a:extLst>
              <a:ext uri="{FF2B5EF4-FFF2-40B4-BE49-F238E27FC236}">
                <a16:creationId xmlns:a16="http://schemas.microsoft.com/office/drawing/2014/main" id="{8377E605-3895-05FC-9489-7A3A5FEF1617}"/>
              </a:ext>
            </a:extLst>
          </p:cNvPr>
          <p:cNvSpPr txBox="1">
            <a:spLocks noChangeArrowheads="1"/>
          </p:cNvSpPr>
          <p:nvPr/>
        </p:nvSpPr>
        <p:spPr bwMode="auto">
          <a:xfrm>
            <a:off x="27177" y="1352943"/>
            <a:ext cx="4832856" cy="4450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eaLnBrk="1" hangingPunct="1"/>
            <a:r>
              <a:rPr lang="ar-JO" sz="4000" kern="0" dirty="0">
                <a:solidFill>
                  <a:srgbClr val="FFFFFF"/>
                </a:solidFill>
              </a:rPr>
              <a:t>خلاصة القول هو أن الروح القدس لن يبكتك مطلقاً على خطاياك، كما أنه لا يأتي ليشير إلى أخطائك. </a:t>
            </a:r>
            <a:endParaRPr lang="en-US" sz="4000" kern="0" dirty="0">
              <a:solidFill>
                <a:srgbClr val="FFFFFF"/>
              </a:solidFill>
            </a:endParaRPr>
          </a:p>
        </p:txBody>
      </p:sp>
      <p:sp>
        <p:nvSpPr>
          <p:cNvPr id="4" name="Rectangle 2">
            <a:extLst>
              <a:ext uri="{FF2B5EF4-FFF2-40B4-BE49-F238E27FC236}">
                <a16:creationId xmlns:a16="http://schemas.microsoft.com/office/drawing/2014/main" id="{8C34DDC5-E6E6-AD68-08E3-B740275FE8D5}"/>
              </a:ext>
            </a:extLst>
          </p:cNvPr>
          <p:cNvSpPr txBox="1">
            <a:spLocks noChangeArrowheads="1"/>
          </p:cNvSpPr>
          <p:nvPr/>
        </p:nvSpPr>
        <p:spPr bwMode="auto">
          <a:xfrm>
            <a:off x="27175" y="5985857"/>
            <a:ext cx="4976873" cy="980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0"/>
                <a:cs typeface="Arial" panose="020B0604020202020204" pitchFamily="34" charset="0"/>
              </a:defRPr>
            </a:lvl1pPr>
            <a:lvl2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2pPr>
            <a:lvl3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3pPr>
            <a:lvl4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4pPr>
            <a:lvl5pPr algn="ctr" rtl="0" eaLnBrk="0" fontAlgn="base" hangingPunct="0">
              <a:spcBef>
                <a:spcPct val="0"/>
              </a:spcBef>
              <a:spcAft>
                <a:spcPct val="0"/>
              </a:spcAft>
              <a:defRPr sz="4400" b="1">
                <a:solidFill>
                  <a:schemeClr val="tx2"/>
                </a:solidFill>
                <a:latin typeface="Arial" charset="0"/>
                <a:ea typeface="ＭＳ Ｐゴシック" charset="0"/>
                <a:cs typeface="Times New Roman" charset="0"/>
              </a:defRPr>
            </a:lvl5pPr>
            <a:lvl6pPr marL="457200" algn="ctr" rtl="0" fontAlgn="base">
              <a:spcBef>
                <a:spcPct val="0"/>
              </a:spcBef>
              <a:spcAft>
                <a:spcPct val="0"/>
              </a:spcAft>
              <a:defRPr sz="4400">
                <a:solidFill>
                  <a:schemeClr val="tx2"/>
                </a:solidFill>
                <a:latin typeface="Times New Roman" charset="0"/>
                <a:ea typeface="Times New Roman" charset="0"/>
                <a:cs typeface="Times New Roman" charset="0"/>
              </a:defRPr>
            </a:lvl6pPr>
            <a:lvl7pPr marL="914400" algn="ctr" rtl="0" fontAlgn="base">
              <a:spcBef>
                <a:spcPct val="0"/>
              </a:spcBef>
              <a:spcAft>
                <a:spcPct val="0"/>
              </a:spcAft>
              <a:defRPr sz="4400">
                <a:solidFill>
                  <a:schemeClr val="tx2"/>
                </a:solidFill>
                <a:latin typeface="Times New Roman" charset="0"/>
                <a:ea typeface="Times New Roman" charset="0"/>
                <a:cs typeface="Times New Roman" charset="0"/>
              </a:defRPr>
            </a:lvl7pPr>
            <a:lvl8pPr marL="1371600" algn="ctr" rtl="0" fontAlgn="base">
              <a:spcBef>
                <a:spcPct val="0"/>
              </a:spcBef>
              <a:spcAft>
                <a:spcPct val="0"/>
              </a:spcAft>
              <a:defRPr sz="4400">
                <a:solidFill>
                  <a:schemeClr val="tx2"/>
                </a:solidFill>
                <a:latin typeface="Times New Roman" charset="0"/>
                <a:ea typeface="Times New Roman" charset="0"/>
                <a:cs typeface="Times New Roman" charset="0"/>
              </a:defRPr>
            </a:lvl8pPr>
            <a:lvl9pPr marL="1828800" algn="ctr" rtl="0" fontAlgn="base">
              <a:spcBef>
                <a:spcPct val="0"/>
              </a:spcBef>
              <a:spcAft>
                <a:spcPct val="0"/>
              </a:spcAft>
              <a:defRPr sz="4400">
                <a:solidFill>
                  <a:schemeClr val="tx2"/>
                </a:solidFill>
                <a:latin typeface="Times New Roman" charset="0"/>
                <a:ea typeface="Times New Roman" charset="0"/>
                <a:cs typeface="Times New Roman" charset="0"/>
              </a:defRPr>
            </a:lvl9pPr>
          </a:lstStyle>
          <a:p>
            <a:pPr eaLnBrk="1" hangingPunct="1"/>
            <a:r>
              <a:rPr lang="ar-JO" sz="2800" kern="0" dirty="0">
                <a:solidFill>
                  <a:srgbClr val="FFFFFF"/>
                </a:solidFill>
              </a:rPr>
              <a:t>جوزيف برنس</a:t>
            </a:r>
            <a:br>
              <a:rPr lang="en-US" sz="2800" kern="0" dirty="0">
                <a:solidFill>
                  <a:srgbClr val="FFFFFF"/>
                </a:solidFill>
              </a:rPr>
            </a:br>
            <a:r>
              <a:rPr lang="ar-JO" sz="2800" kern="0" dirty="0">
                <a:solidFill>
                  <a:srgbClr val="FFFFFF"/>
                </a:solidFill>
              </a:rPr>
              <a:t>معين للحكم، 134</a:t>
            </a:r>
            <a:endParaRPr lang="en-US" sz="2800" kern="0" dirty="0">
              <a:solidFill>
                <a:srgbClr val="FFFFFF"/>
              </a:solidFill>
            </a:endParaRPr>
          </a:p>
        </p:txBody>
      </p:sp>
    </p:spTree>
    <p:extLst>
      <p:ext uri="{BB962C8B-B14F-4D97-AF65-F5344CB8AC3E}">
        <p14:creationId xmlns:p14="http://schemas.microsoft.com/office/powerpoint/2010/main" val="1136799299"/>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sp>
        <p:nvSpPr>
          <p:cNvPr id="12" name="Text Box 6"/>
          <p:cNvSpPr txBox="1">
            <a:spLocks noChangeArrowheads="1"/>
          </p:cNvSpPr>
          <p:nvPr/>
        </p:nvSpPr>
        <p:spPr bwMode="auto">
          <a:xfrm>
            <a:off x="765451" y="2638787"/>
            <a:ext cx="1979121" cy="107721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rPr>
              <a:t>مملكة سيحون</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4" name="Text Box 8"/>
          <p:cNvSpPr txBox="1">
            <a:spLocks noChangeArrowheads="1"/>
          </p:cNvSpPr>
          <p:nvPr/>
        </p:nvSpPr>
        <p:spPr bwMode="auto">
          <a:xfrm>
            <a:off x="688825" y="782290"/>
            <a:ext cx="2086986"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rPr>
              <a:t>مملكة عوج</a:t>
            </a:r>
            <a:endParaRPr kumimoji="0" lang="en-US" sz="3200" b="1" u="none" strike="noStrike" kern="1200" cap="none" spc="0" normalizeH="0" baseline="0" noProof="0" dirty="0">
              <a:ln>
                <a:noFill/>
              </a:ln>
              <a:solidFill>
                <a:srgbClr val="CCFFCC"/>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5" name="Text Box 19"/>
          <p:cNvSpPr txBox="1">
            <a:spLocks noChangeArrowheads="1"/>
          </p:cNvSpPr>
          <p:nvPr/>
        </p:nvSpPr>
        <p:spPr bwMode="auto">
          <a:xfrm>
            <a:off x="688825" y="4775858"/>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موآب</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6" name="Text Box 20"/>
          <p:cNvSpPr txBox="1">
            <a:spLocks noChangeArrowheads="1"/>
          </p:cNvSpPr>
          <p:nvPr/>
        </p:nvSpPr>
        <p:spPr bwMode="auto">
          <a:xfrm>
            <a:off x="480510" y="2060575"/>
            <a:ext cx="2667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عمّون</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7" name="Text Box 21"/>
          <p:cNvSpPr txBox="1">
            <a:spLocks noChangeArrowheads="1"/>
          </p:cNvSpPr>
          <p:nvPr/>
        </p:nvSpPr>
        <p:spPr bwMode="auto">
          <a:xfrm>
            <a:off x="688825" y="5863921"/>
            <a:ext cx="22860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أدوم</a:t>
            </a:r>
            <a:endParaRPr kumimoji="0" lang="en-US" sz="32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8" name="Text Box 21"/>
          <p:cNvSpPr txBox="1">
            <a:spLocks noChangeArrowheads="1"/>
          </p:cNvSpPr>
          <p:nvPr/>
        </p:nvSpPr>
        <p:spPr bwMode="auto">
          <a:xfrm>
            <a:off x="42606" y="6387573"/>
            <a:ext cx="5992224" cy="46166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rPr>
              <a:t>الأمم المتجاورة مرتبطة بالدم</a:t>
            </a:r>
            <a:endParaRPr kumimoji="0" lang="en-US" sz="2400" b="1" u="none" strike="noStrike" kern="1200" cap="none" spc="0" normalizeH="0" baseline="0" noProof="0" dirty="0">
              <a:ln>
                <a:noFill/>
              </a:ln>
              <a:solidFill>
                <a:srgbClr val="66FF33"/>
              </a:solidFill>
              <a:effectLst>
                <a:glow rad="101600">
                  <a:srgbClr val="000000">
                    <a:alpha val="75000"/>
                  </a:srgbClr>
                </a:glow>
              </a:effectLst>
              <a:uLnTx/>
              <a:uFillTx/>
              <a:latin typeface="Arial" panose="020B0604020202020204" pitchFamily="34" charset="0"/>
              <a:cs typeface="Arial" panose="020B0604020202020204" pitchFamily="34" charset="0"/>
            </a:endParaRPr>
          </a:p>
        </p:txBody>
      </p:sp>
      <p:sp>
        <p:nvSpPr>
          <p:cNvPr id="19" name="Rectangle 2"/>
          <p:cNvSpPr txBox="1">
            <a:spLocks noChangeArrowheads="1"/>
          </p:cNvSpPr>
          <p:nvPr/>
        </p:nvSpPr>
        <p:spPr bwMode="auto">
          <a:xfrm>
            <a:off x="75227" y="271908"/>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إذرعي</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2032007" y="625759"/>
            <a:ext cx="206082" cy="677105"/>
            <a:chOff x="6972297" y="5071534"/>
            <a:chExt cx="206026" cy="677269"/>
          </a:xfrm>
        </p:grpSpPr>
        <p:sp>
          <p:nvSpPr>
            <p:cNvPr id="21"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2"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292865" name="Rectangle 2"/>
          <p:cNvSpPr>
            <a:spLocks noGrp="1" noChangeArrowheads="1"/>
          </p:cNvSpPr>
          <p:nvPr>
            <p:ph type="title"/>
          </p:nvPr>
        </p:nvSpPr>
        <p:spPr>
          <a:xfrm>
            <a:off x="3276600" y="609600"/>
            <a:ext cx="5867400" cy="1143000"/>
          </a:xfrm>
        </p:spPr>
        <p:txBody>
          <a:bodyPr/>
          <a:lstStyle/>
          <a:p>
            <a:pPr eaLnBrk="1" hangingPunct="1"/>
            <a:r>
              <a:rPr kumimoji="1" lang="ar-JO" dirty="0">
                <a:solidFill>
                  <a:srgbClr val="FFFFFF"/>
                </a:solidFill>
              </a:rPr>
              <a:t>أحداث شرق الأردن</a:t>
            </a:r>
            <a:endParaRPr kumimoji="1" lang="en-US" dirty="0">
              <a:solidFill>
                <a:srgbClr val="FFFFFF"/>
              </a:solidFill>
            </a:endParaRPr>
          </a:p>
        </p:txBody>
      </p:sp>
      <p:pic>
        <p:nvPicPr>
          <p:cNvPr id="292866"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155950" y="-76200"/>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292867"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cxnSp>
        <p:nvCxnSpPr>
          <p:cNvPr id="3" name="Straight Arrow Connector 2"/>
          <p:cNvCxnSpPr>
            <a:cxnSpLocks noChangeShapeType="1"/>
          </p:cNvCxnSpPr>
          <p:nvPr/>
        </p:nvCxnSpPr>
        <p:spPr bwMode="auto">
          <a:xfrm flipH="1">
            <a:off x="1979613" y="2420938"/>
            <a:ext cx="4105275" cy="15128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cxnSp>
        <p:nvCxnSpPr>
          <p:cNvPr id="10" name="Straight Arrow Connector 9"/>
          <p:cNvCxnSpPr>
            <a:cxnSpLocks noChangeShapeType="1"/>
          </p:cNvCxnSpPr>
          <p:nvPr/>
        </p:nvCxnSpPr>
        <p:spPr bwMode="auto">
          <a:xfrm flipH="1" flipV="1">
            <a:off x="2268538" y="836613"/>
            <a:ext cx="5759450" cy="1223962"/>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92871" name="Text Box 5"/>
          <p:cNvSpPr txBox="1">
            <a:spLocks noChangeArrowheads="1"/>
          </p:cNvSpPr>
          <p:nvPr/>
        </p:nvSpPr>
        <p:spPr bwMode="auto">
          <a:xfrm>
            <a:off x="-3079750" y="60166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ed., 94</a:t>
            </a:r>
          </a:p>
        </p:txBody>
      </p:sp>
      <p:sp>
        <p:nvSpPr>
          <p:cNvPr id="23" name="Rectangle 2"/>
          <p:cNvSpPr txBox="1">
            <a:spLocks noChangeArrowheads="1"/>
          </p:cNvSpPr>
          <p:nvPr/>
        </p:nvSpPr>
        <p:spPr bwMode="auto">
          <a:xfrm>
            <a:off x="-146984" y="3551633"/>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ياهص</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4" name="Group 30"/>
          <p:cNvGrpSpPr>
            <a:grpSpLocks/>
          </p:cNvGrpSpPr>
          <p:nvPr/>
        </p:nvGrpSpPr>
        <p:grpSpPr bwMode="auto">
          <a:xfrm>
            <a:off x="1809796" y="3905484"/>
            <a:ext cx="206082" cy="677105"/>
            <a:chOff x="6972297" y="5071534"/>
            <a:chExt cx="206026" cy="677269"/>
          </a:xfrm>
        </p:grpSpPr>
        <p:sp>
          <p:nvSpPr>
            <p:cNvPr id="25" name="Oval 31"/>
            <p:cNvSpPr>
              <a:spLocks noChangeAspect="1"/>
            </p:cNvSpPr>
            <p:nvPr/>
          </p:nvSpPr>
          <p:spPr bwMode="auto">
            <a:xfrm>
              <a:off x="6993408" y="5099457"/>
              <a:ext cx="184915" cy="649346"/>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sp>
          <p:nvSpPr>
            <p:cNvPr id="26" name="Oval 32"/>
            <p:cNvSpPr>
              <a:spLocks noChangeAspect="1"/>
            </p:cNvSpPr>
            <p:nvPr/>
          </p:nvSpPr>
          <p:spPr bwMode="auto">
            <a:xfrm>
              <a:off x="6972297" y="5071534"/>
              <a:ext cx="184915" cy="649345"/>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333333"/>
                </a:solidFill>
                <a:effectLst/>
                <a:uLnTx/>
                <a:uFillTx/>
                <a:latin typeface="Arial" panose="020B0604020202020204" pitchFamily="34" charset="0"/>
                <a:cs typeface="Arial" panose="020B0604020202020204" pitchFamily="34" charset="0"/>
              </a:endParaRPr>
            </a:p>
          </p:txBody>
        </p:sp>
      </p:gr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الإنتصار على سيحون وعوج</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   (عدد 21: 21- 35).</a:t>
            </a: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rPr>
              <a:t>فشل بالاق في تحويل الله ضد إسرائيل – ومباركتهم من بلعام (عدد 22- 24)</a:t>
            </a:r>
            <a:endParaRPr kumimoji="1"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2708387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par>
                          <p:cTn id="8" fill="hold" nodeType="afterGroup">
                            <p:stCondLst>
                              <p:cond delay="500"/>
                            </p:stCondLst>
                            <p:childTnLst>
                              <p:par>
                                <p:cTn id="9" presetID="22" presetClass="entr" presetSubtype="2"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right)">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56678">
                                            <p:txEl>
                                              <p:pRg st="0" end="0"/>
                                            </p:txEl>
                                          </p:spTgt>
                                        </p:tgtEl>
                                        <p:attrNameLst>
                                          <p:attrName>style.visibility</p:attrName>
                                        </p:attrNameLst>
                                      </p:cBhvr>
                                      <p:to>
                                        <p:strVal val="visible"/>
                                      </p:to>
                                    </p:set>
                                    <p:animEffect transition="in" filter="blinds(horizontal)">
                                      <p:cBhvr>
                                        <p:cTn id="16" dur="500"/>
                                        <p:tgtEl>
                                          <p:spTgt spid="156678">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6678">
                                            <p:txEl>
                                              <p:pRg st="1" end="1"/>
                                            </p:txEl>
                                          </p:spTgt>
                                        </p:tgtEl>
                                        <p:attrNameLst>
                                          <p:attrName>style.visibility</p:attrName>
                                        </p:attrNameLst>
                                      </p:cBhvr>
                                      <p:to>
                                        <p:strVal val="visible"/>
                                      </p:to>
                                    </p:set>
                                    <p:animEffect transition="in" filter="blinds(horizontal)">
                                      <p:cBhvr>
                                        <p:cTn id="21" dur="500"/>
                                        <p:tgtEl>
                                          <p:spTgt spid="156678">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156678">
                                            <p:txEl>
                                              <p:pRg st="2" end="2"/>
                                            </p:txEl>
                                          </p:spTgt>
                                        </p:tgtEl>
                                        <p:attrNameLst>
                                          <p:attrName>style.visibility</p:attrName>
                                        </p:attrNameLst>
                                      </p:cBhvr>
                                      <p:to>
                                        <p:strVal val="visible"/>
                                      </p:to>
                                    </p:set>
                                    <p:animEffect transition="in" filter="blinds(horizontal)">
                                      <p:cBhvr>
                                        <p:cTn id="26" dur="500"/>
                                        <p:tgtEl>
                                          <p:spTgt spid="15667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6"/>
          <p:cNvSpPr>
            <a:spLocks noGrp="1" noChangeArrowheads="1"/>
          </p:cNvSpPr>
          <p:nvPr>
            <p:ph type="title" idx="4294967295"/>
          </p:nvPr>
        </p:nvSpPr>
        <p:spPr/>
        <p:txBody>
          <a:bodyPr/>
          <a:lstStyle/>
          <a:p>
            <a:pPr eaLnBrk="1" hangingPunct="1"/>
            <a:r>
              <a:rPr lang="en-US" dirty="0"/>
              <a:t>Balaam</a:t>
            </a:r>
          </a:p>
        </p:txBody>
      </p:sp>
      <p:sp>
        <p:nvSpPr>
          <p:cNvPr id="123906"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4915" name="Picture 3" descr="OBALM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55276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23908" name="Picture 4" descr="OBALM006"/>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3909" name="Text Box 5"/>
          <p:cNvSpPr txBox="1">
            <a:spLocks noChangeArrowheads="1"/>
          </p:cNvSpPr>
          <p:nvPr/>
        </p:nvSpPr>
        <p:spPr bwMode="auto">
          <a:xfrm>
            <a:off x="5109882" y="5638800"/>
            <a:ext cx="3729318" cy="1077913"/>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1" eaLnBrk="1" fontAlgn="base" latinLnBrk="0" hangingPunct="1">
              <a:lnSpc>
                <a:spcPct val="10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بلعام</a:t>
            </a:r>
            <a:r>
              <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                          </a:t>
            </a: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rPr>
              <a:t>عدد 22: 20- 35</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ea typeface="Times New Roman" pitchFamily="-111" charset="0"/>
              <a:cs typeface="Arial" panose="020B0604020202020204" pitchFamily="34" charset="0"/>
            </a:endParaRPr>
          </a:p>
        </p:txBody>
      </p:sp>
    </p:spTree>
    <p:extLst>
      <p:ext uri="{BB962C8B-B14F-4D97-AF65-F5344CB8AC3E}">
        <p14:creationId xmlns:p14="http://schemas.microsoft.com/office/powerpoint/2010/main" val="216971354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 presetClass="entr" presetSubtype="10" fill="hold" nodeType="afterEffect">
                                  <p:stCondLst>
                                    <p:cond delay="5000"/>
                                  </p:stCondLst>
                                  <p:childTnLst>
                                    <p:set>
                                      <p:cBhvr>
                                        <p:cTn id="6" dur="1" fill="hold">
                                          <p:stCondLst>
                                            <p:cond delay="0"/>
                                          </p:stCondLst>
                                        </p:cTn>
                                        <p:tgtEl>
                                          <p:spTgt spid="123908"/>
                                        </p:tgtEl>
                                        <p:attrNameLst>
                                          <p:attrName>style.visibility</p:attrName>
                                        </p:attrNameLst>
                                      </p:cBhvr>
                                      <p:to>
                                        <p:strVal val="visible"/>
                                      </p:to>
                                    </p:set>
                                    <p:animEffect transition="in" filter="checkerboard(across)">
                                      <p:cBhvr>
                                        <p:cTn id="7" dur="500"/>
                                        <p:tgtEl>
                                          <p:spTgt spid="1239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1" name="Rectangle 2"/>
          <p:cNvSpPr>
            <a:spLocks noGrp="1" noChangeArrowheads="1"/>
          </p:cNvSpPr>
          <p:nvPr>
            <p:ph type="title"/>
          </p:nvPr>
        </p:nvSpPr>
        <p:spPr>
          <a:xfrm>
            <a:off x="0" y="-38100"/>
            <a:ext cx="9144000" cy="1143000"/>
          </a:xfrm>
        </p:spPr>
        <p:txBody>
          <a:bodyPr/>
          <a:lstStyle/>
          <a:p>
            <a:pPr eaLnBrk="1" hangingPunct="1"/>
            <a:r>
              <a:rPr kumimoji="1" lang="ar-JO" dirty="0">
                <a:solidFill>
                  <a:srgbClr val="FFFFFF"/>
                </a:solidFill>
              </a:rPr>
              <a:t>قصة بلعام</a:t>
            </a:r>
            <a:endParaRPr kumimoji="1" lang="en-US" dirty="0">
              <a:solidFill>
                <a:srgbClr val="FFFFFF"/>
              </a:solidFill>
            </a:endParaRPr>
          </a:p>
        </p:txBody>
      </p:sp>
      <p:sp>
        <p:nvSpPr>
          <p:cNvPr id="296962"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4178300" y="1511300"/>
            <a:ext cx="4965700" cy="4584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l" defTabSz="914400" rtl="0" eaLnBrk="1" fontAlgn="base" latinLnBrk="0" hangingPunct="1">
              <a:lnSpc>
                <a:spcPct val="90000"/>
              </a:lnSpc>
              <a:spcBef>
                <a:spcPct val="20000"/>
              </a:spcBef>
              <a:spcAft>
                <a:spcPct val="0"/>
              </a:spcAft>
              <a:buClrTx/>
              <a:buSzTx/>
              <a:buFont typeface="Wingdings" charset="0"/>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96964"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pic>
        <p:nvPicPr>
          <p:cNvPr id="2969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1231900"/>
            <a:ext cx="3670300" cy="5346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44299928"/>
      </p:ext>
    </p:extLst>
  </p:cSld>
  <p:clrMapOvr>
    <a:masterClrMapping/>
  </p:clrMapOvr>
  <p:transition spd="med">
    <p:randomBar dir="vert"/>
  </p:transition>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299010"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5957" name="Text Box 5"/>
          <p:cNvSpPr txBox="1">
            <a:spLocks noChangeArrowheads="1"/>
          </p:cNvSpPr>
          <p:nvPr/>
        </p:nvSpPr>
        <p:spPr bwMode="auto">
          <a:xfrm>
            <a:off x="381000" y="593725"/>
            <a:ext cx="8153400" cy="258532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15 قد تركوا الطريق المستقيم فضلوا، تابعين طريق بلعام بن بصور الذي أحب أجرة الإثم.</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rPr>
              <a:t>16 ولكنه حصل على توبيخ تعديه، إذ منع حماقة النبي حمار أعجم ناطقاً بصوت إنسان.</a:t>
            </a:r>
            <a:endParaRPr kumimoji="0" lang="en-US" sz="3600" b="1" u="none" strike="noStrike" kern="1200" cap="none" spc="0" normalizeH="0" baseline="0" noProof="0" dirty="0">
              <a:ln>
                <a:noFill/>
              </a:ln>
              <a:solidFill>
                <a:srgbClr val="FFFFFF"/>
              </a:solidFill>
              <a:effectLst/>
              <a:uLnTx/>
              <a:uFillTx/>
              <a:latin typeface="Arial" panose="020B0604020202020204" pitchFamily="34" charset="0"/>
              <a:ea typeface="Times New Roman" charset="0"/>
              <a:cs typeface="Arial" panose="020B0604020202020204" pitchFamily="34" charset="0"/>
            </a:endParaRPr>
          </a:p>
        </p:txBody>
      </p:sp>
      <p:sp>
        <p:nvSpPr>
          <p:cNvPr id="125958" name="Rectangle 6"/>
          <p:cNvSpPr>
            <a:spLocks noGrp="1" noChangeArrowheads="1"/>
          </p:cNvSpPr>
          <p:nvPr>
            <p:ph type="title" idx="4294967295"/>
          </p:nvPr>
        </p:nvSpPr>
        <p:spPr>
          <a:xfrm>
            <a:off x="1371600" y="61722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en-US" sz="2800" dirty="0">
                <a:ea typeface="+mj-ea"/>
              </a:rPr>
              <a:t> </a:t>
            </a:r>
            <a:r>
              <a:rPr lang="ar-JO" sz="2800" dirty="0">
                <a:ea typeface="+mj-ea"/>
              </a:rPr>
              <a:t>2 بط 2: 15- 16</a:t>
            </a:r>
            <a:endParaRPr lang="en-US" sz="2800" dirty="0">
              <a:ea typeface="+mj-ea"/>
            </a:endParaRPr>
          </a:p>
        </p:txBody>
      </p:sp>
    </p:spTree>
    <p:extLst>
      <p:ext uri="{BB962C8B-B14F-4D97-AF65-F5344CB8AC3E}">
        <p14:creationId xmlns:p14="http://schemas.microsoft.com/office/powerpoint/2010/main" val="779596850"/>
      </p:ext>
    </p:extLst>
  </p:cSld>
  <p:clrMapOvr>
    <a:masterClrMapping/>
  </p:clrMapOvr>
  <p:transition spd="med">
    <p:randomBar dir="vert"/>
  </p:transition>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rael Map Tribes No Names of Tribes or Neighbors.pn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76201" y="0"/>
            <a:ext cx="3079751" cy="6934200"/>
          </a:xfrm>
          <a:prstGeom prst="rect">
            <a:avLst/>
          </a:prstGeom>
        </p:spPr>
      </p:pic>
      <p:pic>
        <p:nvPicPr>
          <p:cNvPr id="301057" name="Picture 4"/>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193804" y="-30263"/>
            <a:ext cx="3079750" cy="693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a:tailEnd/>
              </a14:hiddenLine>
            </a:ext>
          </a:extLst>
        </p:spPr>
      </p:pic>
      <p:sp>
        <p:nvSpPr>
          <p:cNvPr id="301058"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6678" name="Rectangle 6"/>
          <p:cNvSpPr>
            <a:spLocks noChangeArrowheads="1"/>
          </p:cNvSpPr>
          <p:nvPr/>
        </p:nvSpPr>
        <p:spPr bwMode="auto">
          <a:xfrm>
            <a:off x="3124200" y="1981200"/>
            <a:ext cx="60198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الإنتصار على سيحون وعوج </a:t>
            </a:r>
          </a:p>
          <a:p>
            <a:pPr marL="0" marR="0" lvl="0" indent="0" algn="r" defTabSz="914400" rtl="1"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(عد 21: 21- 35)</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فشل بالاق في تحويل الله ضد إسرائيل – ومباركتهم من بلعام (عَدَد 22- 24)</a:t>
            </a:r>
          </a:p>
          <a:p>
            <a:pPr marL="0" marR="0" lvl="0" indent="0" algn="r" defTabSz="914400" rtl="1" eaLnBrk="1" fontAlgn="base" latinLnBrk="0" hangingPunct="1">
              <a:lnSpc>
                <a:spcPct val="90000"/>
              </a:lnSpc>
              <a:spcBef>
                <a:spcPct val="20000"/>
              </a:spcBef>
              <a:spcAft>
                <a:spcPct val="0"/>
              </a:spcAft>
              <a:buClrTx/>
              <a:buSzTx/>
              <a:buFontTx/>
              <a:buNone/>
              <a:tabLst/>
              <a:defRPr/>
            </a:pPr>
            <a:endPar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342900" marR="0" lvl="0" indent="-342900" algn="r" defTabSz="914400" rtl="1" eaLnBrk="1" fontAlgn="base" latinLnBrk="0" hangingPunct="1">
              <a:lnSpc>
                <a:spcPct val="90000"/>
              </a:lnSpc>
              <a:spcBef>
                <a:spcPct val="20000"/>
              </a:spcBef>
              <a:spcAft>
                <a:spcPct val="0"/>
              </a:spcAft>
              <a:buClrTx/>
              <a:buSzTx/>
              <a:buFontTx/>
              <a:buChar char="•"/>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نجح بالاق في تأليب إسرائيل ضد الله – والفجور في بيت فغور (عد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5"/>
          <p:cNvSpPr txBox="1">
            <a:spLocks noChangeArrowheads="1"/>
          </p:cNvSpPr>
          <p:nvPr/>
        </p:nvSpPr>
        <p:spPr bwMode="auto">
          <a:xfrm>
            <a:off x="9361714" y="6153301"/>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cxnSp>
        <p:nvCxnSpPr>
          <p:cNvPr id="10" name="Straight Arrow Connector 9"/>
          <p:cNvCxnSpPr>
            <a:cxnSpLocks noChangeShapeType="1"/>
          </p:cNvCxnSpPr>
          <p:nvPr/>
        </p:nvCxnSpPr>
        <p:spPr bwMode="auto">
          <a:xfrm flipH="1" flipV="1">
            <a:off x="1488015" y="3308728"/>
            <a:ext cx="1873250" cy="1296987"/>
          </a:xfrm>
          <a:prstGeom prst="straightConnector1">
            <a:avLst/>
          </a:prstGeom>
          <a:noFill/>
          <a:ln w="76200" cap="sq">
            <a:solidFill>
              <a:srgbClr val="FFFF00"/>
            </a:solidFill>
            <a:round/>
            <a:headEnd/>
            <a:tailEnd type="arrow" w="med" len="med"/>
          </a:ln>
          <a:effectLst>
            <a:glow rad="101600">
              <a:schemeClr val="tx1"/>
            </a:glow>
          </a:effectLst>
          <a:extLst>
            <a:ext uri="{909E8E84-426E-40dd-AFC4-6F175D3DCCD1}">
              <a14:hiddenFill xmlns="" xmlns:a14="http://schemas.microsoft.com/office/drawing/2010/main">
                <a:noFill/>
              </a14:hiddenFill>
            </a:ext>
          </a:extLst>
        </p:spPr>
      </p:cxnSp>
      <p:sp>
        <p:nvSpPr>
          <p:cNvPr id="2" name="Rectangle 2"/>
          <p:cNvSpPr>
            <a:spLocks noGrp="1" noChangeArrowheads="1"/>
          </p:cNvSpPr>
          <p:nvPr>
            <p:ph type="title"/>
          </p:nvPr>
        </p:nvSpPr>
        <p:spPr>
          <a:xfrm>
            <a:off x="1119760" y="609600"/>
            <a:ext cx="7740650" cy="1143000"/>
          </a:xfrm>
        </p:spPr>
        <p:txBody>
          <a:bodyPr/>
          <a:lstStyle/>
          <a:p>
            <a:pPr algn="r" eaLnBrk="1" hangingPunct="1">
              <a:defRPr/>
            </a:pPr>
            <a:r>
              <a:rPr lang="ar-JO" sz="5400" dirty="0">
                <a:effectLst>
                  <a:glow rad="165100">
                    <a:schemeClr val="tx1">
                      <a:alpha val="96000"/>
                    </a:schemeClr>
                  </a:glow>
                </a:effectLst>
              </a:rPr>
              <a:t>أحداث شرق الأردن</a:t>
            </a:r>
            <a:endParaRPr lang="en-US" sz="5400" dirty="0">
              <a:effectLst>
                <a:glow rad="165100">
                  <a:schemeClr val="tx1">
                    <a:alpha val="96000"/>
                  </a:schemeClr>
                </a:glow>
              </a:effectLst>
            </a:endParaRPr>
          </a:p>
        </p:txBody>
      </p:sp>
      <p:sp>
        <p:nvSpPr>
          <p:cNvPr id="19" name="Rectangle 2"/>
          <p:cNvSpPr txBox="1">
            <a:spLocks noChangeArrowheads="1"/>
          </p:cNvSpPr>
          <p:nvPr/>
        </p:nvSpPr>
        <p:spPr bwMode="auto">
          <a:xfrm>
            <a:off x="-1" y="2821506"/>
            <a:ext cx="2017128" cy="58755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بيت - فغور</a:t>
            </a:r>
            <a:endParaRPr kumimoji="0" lang="en-US" sz="2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grpSp>
        <p:nvGrpSpPr>
          <p:cNvPr id="20" name="Group 30"/>
          <p:cNvGrpSpPr>
            <a:grpSpLocks/>
          </p:cNvGrpSpPr>
          <p:nvPr/>
        </p:nvGrpSpPr>
        <p:grpSpPr bwMode="auto">
          <a:xfrm>
            <a:off x="1197268" y="3175354"/>
            <a:ext cx="206082" cy="218368"/>
            <a:chOff x="6972297" y="5071534"/>
            <a:chExt cx="206026" cy="218421"/>
          </a:xfrm>
        </p:grpSpPr>
        <p:sp>
          <p:nvSpPr>
            <p:cNvPr id="21" name="Oval 31"/>
            <p:cNvSpPr>
              <a:spLocks noChangeAspect="1"/>
            </p:cNvSpPr>
            <p:nvPr/>
          </p:nvSpPr>
          <p:spPr bwMode="auto">
            <a:xfrm>
              <a:off x="6993408" y="5099457"/>
              <a:ext cx="184915" cy="190498"/>
            </a:xfrm>
            <a:prstGeom prst="ellipse">
              <a:avLst/>
            </a:prstGeom>
            <a:solidFill>
              <a:srgbClr val="000000"/>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sp>
          <p:nvSpPr>
            <p:cNvPr id="22" name="Oval 32"/>
            <p:cNvSpPr>
              <a:spLocks noChangeAspect="1"/>
            </p:cNvSpPr>
            <p:nvPr/>
          </p:nvSpPr>
          <p:spPr bwMode="auto">
            <a:xfrm>
              <a:off x="6972297" y="5071534"/>
              <a:ext cx="184915" cy="190498"/>
            </a:xfrm>
            <a:prstGeom prst="ellipse">
              <a:avLst/>
            </a:prstGeom>
            <a:solidFill>
              <a:srgbClr val="FFFFFF"/>
            </a:solidFill>
            <a:ln>
              <a:noFill/>
            </a:ln>
            <a:extLst>
              <a:ext uri="{91240B29-F687-4f45-9708-019B960494DF}">
                <a14:hiddenLine xmlns="" xmlns:a14="http://schemas.microsoft.com/office/drawing/2010/main" w="12700" cap="sq">
                  <a:solidFill>
                    <a:srgbClr val="000000"/>
                  </a:solidFill>
                  <a:round/>
                  <a:headEnd/>
                  <a:tailEnd/>
                </a14:hiddenLine>
              </a:ext>
            </a:extLst>
          </p:spPr>
          <p:txBody>
            <a:bodyPr>
              <a:spAutoFit/>
            </a:bodyPr>
            <a:lstStyle/>
            <a:p>
              <a:pPr marL="0" marR="0" lvl="0" indent="-914400" algn="l"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u="none" strike="noStrike" kern="1200" cap="none" spc="0" normalizeH="0" baseline="0" noProof="0">
                <a:ln>
                  <a:noFill/>
                </a:ln>
                <a:solidFill>
                  <a:srgbClr val="333333"/>
                </a:solidFill>
                <a:effectLst/>
                <a:uLnTx/>
                <a:uFillTx/>
                <a:latin typeface="Times" charset="0"/>
                <a:ea typeface="ＭＳ Ｐゴシック" charset="0"/>
                <a:cs typeface="Times New Roman" charset="0"/>
              </a:endParaRPr>
            </a:p>
          </p:txBody>
        </p:sp>
      </p:grpSp>
    </p:spTree>
    <p:extLst>
      <p:ext uri="{BB962C8B-B14F-4D97-AF65-F5344CB8AC3E}">
        <p14:creationId xmlns:p14="http://schemas.microsoft.com/office/powerpoint/2010/main" val="4136989235"/>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2"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right)">
                                      <p:cBhvr>
                                        <p:cTn id="7" dur="500"/>
                                        <p:tgtEl>
                                          <p:spTgt spid="10"/>
                                        </p:tgtEl>
                                      </p:cBhvr>
                                    </p:animEffect>
                                  </p:childTnLst>
                                </p:cTn>
                              </p:par>
                            </p:childTnLst>
                          </p:cTn>
                        </p:par>
                        <p:par>
                          <p:cTn id="8" fill="hold">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blinds(horizontal)">
                                      <p:cBhvr>
                                        <p:cTn id="11" dur="500"/>
                                        <p:tgtEl>
                                          <p:spTgt spid="19"/>
                                        </p:tgtEl>
                                      </p:cBhvr>
                                    </p:animEffect>
                                  </p:childTnLst>
                                </p:cTn>
                              </p:par>
                            </p:childTnLst>
                          </p:cTn>
                        </p:par>
                        <p:par>
                          <p:cTn id="12" fill="hold">
                            <p:stCondLst>
                              <p:cond delay="1000"/>
                            </p:stCondLst>
                            <p:childTnLst>
                              <p:par>
                                <p:cTn id="13" presetID="3" presetClass="entr" presetSubtype="10"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blinds(horizontal)">
                                      <p:cBhvr>
                                        <p:cTn id="1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3106"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6981" name="Text Box 5"/>
          <p:cNvSpPr txBox="1">
            <a:spLocks noChangeArrowheads="1"/>
          </p:cNvSpPr>
          <p:nvPr/>
        </p:nvSpPr>
        <p:spPr bwMode="auto">
          <a:xfrm>
            <a:off x="381000" y="593725"/>
            <a:ext cx="8448524" cy="3139321"/>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11 ويل لهم لأنهم سلكوا طريق قايين</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وانصبوا إلى ضلالة بلعام لأجل أجرة</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وهلكوا في مشاجرة قورح.</a:t>
            </a:r>
            <a:r>
              <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p>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6982" name="Rectangle 6"/>
          <p:cNvSpPr>
            <a:spLocks noGrp="1" noChangeArrowheads="1"/>
          </p:cNvSpPr>
          <p:nvPr>
            <p:ph type="title" idx="4294967295"/>
          </p:nvPr>
        </p:nvSpPr>
        <p:spPr>
          <a:xfrm>
            <a:off x="1295400" y="6202363"/>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يهوذا 11</a:t>
            </a:r>
            <a:endParaRPr lang="en-US" sz="2800" dirty="0">
              <a:ea typeface="+mj-ea"/>
            </a:endParaRPr>
          </a:p>
        </p:txBody>
      </p:sp>
    </p:spTree>
    <p:extLst>
      <p:ext uri="{BB962C8B-B14F-4D97-AF65-F5344CB8AC3E}">
        <p14:creationId xmlns:p14="http://schemas.microsoft.com/office/powerpoint/2010/main" val="1363668897"/>
      </p:ext>
    </p:extLst>
  </p:cSld>
  <p:clrMapOvr>
    <a:masterClrMapping/>
  </p:clrMapOvr>
  <p:transition spd="med">
    <p:randomBar dir="vert"/>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3" name="Rectangle 2"/>
          <p:cNvSpPr>
            <a:spLocks noGrp="1" noChangeArrowheads="1"/>
          </p:cNvSpPr>
          <p:nvPr>
            <p:ph type="title"/>
          </p:nvPr>
        </p:nvSpPr>
        <p:spPr>
          <a:xfrm>
            <a:off x="0" y="-38100"/>
            <a:ext cx="9144000" cy="1143000"/>
          </a:xfrm>
        </p:spPr>
        <p:txBody>
          <a:bodyPr/>
          <a:lstStyle/>
          <a:p>
            <a:pPr eaLnBrk="1" hangingPunct="1"/>
            <a:r>
              <a:rPr kumimoji="1" lang="ar-JO" sz="3600" dirty="0">
                <a:solidFill>
                  <a:srgbClr val="FFFFFF"/>
                </a:solidFill>
              </a:rPr>
              <a:t>قصة بلعام (عد 22- 24)</a:t>
            </a:r>
            <a:endParaRPr kumimoji="1" lang="en-US" sz="3600" dirty="0">
              <a:solidFill>
                <a:srgbClr val="FFFFFF"/>
              </a:solidFill>
            </a:endParaRPr>
          </a:p>
        </p:txBody>
      </p:sp>
      <p:sp>
        <p:nvSpPr>
          <p:cNvPr id="305154" name="Text Box 5"/>
          <p:cNvSpPr txBox="1">
            <a:spLocks noChangeArrowheads="1"/>
          </p:cNvSpPr>
          <p:nvPr/>
        </p:nvSpPr>
        <p:spPr bwMode="auto">
          <a:xfrm>
            <a:off x="8445906" y="76200"/>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140</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5" name="Rectangle 6"/>
          <p:cNvSpPr>
            <a:spLocks noChangeArrowheads="1"/>
          </p:cNvSpPr>
          <p:nvPr/>
        </p:nvSpPr>
        <p:spPr bwMode="auto">
          <a:xfrm>
            <a:off x="0" y="1270000"/>
            <a:ext cx="4165600" cy="2095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ألّبَ بالاق إسرائيل</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ضد الله عن طريق</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الفجور في بيت فغور</a:t>
            </a:r>
          </a:p>
          <a:p>
            <a:pPr marL="0" marR="0" lvl="0" indent="0" algn="ctr" defTabSz="914400" rtl="0" eaLnBrk="1" fontAlgn="base" latinLnBrk="0" hangingPunct="1">
              <a:lnSpc>
                <a:spcPct val="90000"/>
              </a:lnSpc>
              <a:spcBef>
                <a:spcPct val="20000"/>
              </a:spcBef>
              <a:spcAft>
                <a:spcPct val="0"/>
              </a:spcAft>
              <a:buClrTx/>
              <a:buSzTx/>
              <a:buFontTx/>
              <a:buNone/>
              <a:tabLst/>
              <a:defRPr/>
            </a:pPr>
            <a:r>
              <a:rPr kumimoji="1"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(عد 25)</a:t>
            </a:r>
            <a:endParaRPr kumimoji="1" 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5156" name="Text Box 5"/>
          <p:cNvSpPr txBox="1">
            <a:spLocks noChangeArrowheads="1"/>
          </p:cNvSpPr>
          <p:nvPr/>
        </p:nvSpPr>
        <p:spPr bwMode="auto">
          <a:xfrm>
            <a:off x="0" y="6092825"/>
            <a:ext cx="1116013" cy="600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Beitzel, Moody Atlas, 1</a:t>
            </a:r>
            <a:r>
              <a:rPr kumimoji="0" lang="en-US" sz="1100" b="1" u="none" strike="noStrike" kern="1200" cap="none" spc="0" normalizeH="0" baseline="3000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st</a:t>
            </a:r>
            <a:r>
              <a:rPr kumimoji="0" lang="en-US" sz="11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 ed., 94</a:t>
            </a:r>
          </a:p>
        </p:txBody>
      </p:sp>
      <p:pic>
        <p:nvPicPr>
          <p:cNvPr id="30515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65600" y="1270000"/>
            <a:ext cx="4978400" cy="558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05158"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365500"/>
            <a:ext cx="5049838" cy="30099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58528778"/>
      </p:ext>
    </p:extLst>
  </p:cSld>
  <p:clrMapOvr>
    <a:masterClrMapping/>
  </p:clrMapOvr>
  <p:transition spd="med">
    <p:randomBar dir="vert"/>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ChangeArrowheads="1"/>
          </p:cNvSpPr>
          <p:nvPr/>
        </p:nvSpPr>
        <p:spPr bwMode="auto">
          <a:xfrm>
            <a:off x="3352800" y="0"/>
            <a:ext cx="5791200" cy="6858000"/>
          </a:xfrm>
          <a:prstGeom prst="rect">
            <a:avLst/>
          </a:prstGeom>
          <a:gradFill rotWithShape="0">
            <a:gsLst>
              <a:gs pos="0">
                <a:schemeClr val="tx2"/>
              </a:gs>
              <a:gs pos="50000">
                <a:srgbClr val="996633"/>
              </a:gs>
              <a:gs pos="100000">
                <a:schemeClr val="tx2"/>
              </a:gs>
            </a:gsLst>
            <a:lin ang="27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Times New Roman" pitchFamily="-111" charset="0"/>
              <a:cs typeface="Arial" panose="020B0604020202020204" pitchFamily="34" charset="0"/>
            </a:endParaRPr>
          </a:p>
        </p:txBody>
      </p:sp>
      <p:pic>
        <p:nvPicPr>
          <p:cNvPr id="307202" name="Picture 3" descr="OBALM006"/>
          <p:cNvPicPr>
            <a:picLocks noChangeAspect="1" noChangeArrowheads="1"/>
          </p:cNvPicPr>
          <p:nvPr/>
        </p:nvPicPr>
        <p:blipFill>
          <a:blip r:embed="rId3" cstate="screen">
            <a:lum bright="-42000"/>
            <a:extLst>
              <a:ext uri="{28A0092B-C50C-407E-A947-70E740481C1C}">
                <a14:useLocalDpi xmlns:a14="http://schemas.microsoft.com/office/drawing/2010/main"/>
              </a:ext>
            </a:extLst>
          </a:blip>
          <a:srcRect/>
          <a:stretch>
            <a:fillRect/>
          </a:stretch>
        </p:blipFill>
        <p:spPr bwMode="auto">
          <a:xfrm>
            <a:off x="0" y="0"/>
            <a:ext cx="5567363" cy="7478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24933" name="Text Box 5"/>
          <p:cNvSpPr txBox="1">
            <a:spLocks noChangeArrowheads="1"/>
          </p:cNvSpPr>
          <p:nvPr/>
        </p:nvSpPr>
        <p:spPr bwMode="auto">
          <a:xfrm>
            <a:off x="381000" y="593725"/>
            <a:ext cx="8153400" cy="3693319"/>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b="1">
                <a:solidFill>
                  <a:schemeClr val="tx1"/>
                </a:solidFill>
                <a:latin typeface="Times" charset="0"/>
                <a:ea typeface="ＭＳ Ｐゴシック" charset="0"/>
                <a:cs typeface="Times New Roman" charset="0"/>
              </a:defRPr>
            </a:lvl1pPr>
            <a:lvl2pPr marL="37931725" indent="-37474525">
              <a:defRPr sz="2400" b="1">
                <a:solidFill>
                  <a:schemeClr val="tx1"/>
                </a:solidFill>
                <a:latin typeface="Times" charset="0"/>
                <a:ea typeface="Times New Roman" charset="0"/>
                <a:cs typeface="Times New Roman" charset="0"/>
              </a:defRPr>
            </a:lvl2pPr>
            <a:lvl3pPr>
              <a:defRPr sz="2400" b="1">
                <a:solidFill>
                  <a:schemeClr val="tx1"/>
                </a:solidFill>
                <a:latin typeface="Times" charset="0"/>
                <a:ea typeface="Times New Roman" charset="0"/>
                <a:cs typeface="Times New Roman" charset="0"/>
              </a:defRPr>
            </a:lvl3pPr>
            <a:lvl4pPr>
              <a:defRPr sz="2400" b="1">
                <a:solidFill>
                  <a:schemeClr val="tx1"/>
                </a:solidFill>
                <a:latin typeface="Times" charset="0"/>
                <a:ea typeface="Times New Roman" charset="0"/>
                <a:cs typeface="Times New Roman" charset="0"/>
              </a:defRPr>
            </a:lvl4pPr>
            <a:lvl5pPr>
              <a:defRPr sz="2400" b="1">
                <a:solidFill>
                  <a:schemeClr val="tx1"/>
                </a:solidFill>
                <a:latin typeface="Times" charset="0"/>
                <a:ea typeface="Times New Roman" charset="0"/>
                <a:cs typeface="Times New Roman" charset="0"/>
              </a:defRPr>
            </a:lvl5pPr>
            <a:lvl6pPr marL="457200" eaLnBrk="0" fontAlgn="base" hangingPunct="0">
              <a:spcBef>
                <a:spcPct val="50000"/>
              </a:spcBef>
              <a:spcAft>
                <a:spcPct val="0"/>
              </a:spcAft>
              <a:defRPr sz="2400" b="1">
                <a:solidFill>
                  <a:schemeClr val="tx1"/>
                </a:solidFill>
                <a:latin typeface="Times" charset="0"/>
                <a:ea typeface="Times New Roman" charset="0"/>
                <a:cs typeface="Times New Roman" charset="0"/>
              </a:defRPr>
            </a:lvl6pPr>
            <a:lvl7pPr marL="914400" eaLnBrk="0" fontAlgn="base" hangingPunct="0">
              <a:spcBef>
                <a:spcPct val="50000"/>
              </a:spcBef>
              <a:spcAft>
                <a:spcPct val="0"/>
              </a:spcAft>
              <a:defRPr sz="2400" b="1">
                <a:solidFill>
                  <a:schemeClr val="tx1"/>
                </a:solidFill>
                <a:latin typeface="Times" charset="0"/>
                <a:ea typeface="Times New Roman" charset="0"/>
                <a:cs typeface="Times New Roman" charset="0"/>
              </a:defRPr>
            </a:lvl7pPr>
            <a:lvl8pPr marL="1371600" eaLnBrk="0" fontAlgn="base" hangingPunct="0">
              <a:spcBef>
                <a:spcPct val="50000"/>
              </a:spcBef>
              <a:spcAft>
                <a:spcPct val="0"/>
              </a:spcAft>
              <a:defRPr sz="2400" b="1">
                <a:solidFill>
                  <a:schemeClr val="tx1"/>
                </a:solidFill>
                <a:latin typeface="Times" charset="0"/>
                <a:ea typeface="Times New Roman" charset="0"/>
                <a:cs typeface="Times New Roman" charset="0"/>
              </a:defRPr>
            </a:lvl8pPr>
            <a:lvl9pPr marL="1828800" eaLnBrk="0" fontAlgn="base" hangingPunct="0">
              <a:spcBef>
                <a:spcPct val="50000"/>
              </a:spcBef>
              <a:spcAft>
                <a:spcPct val="0"/>
              </a:spcAft>
              <a:defRPr sz="2400" b="1">
                <a:solidFill>
                  <a:schemeClr val="tx1"/>
                </a:solidFill>
                <a:latin typeface="Times" charset="0"/>
                <a:ea typeface="Times New Roman" charset="0"/>
                <a:cs typeface="Times New Roman"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14 ولكن عندي عليك قليل: أن عندك هناك قوماً متمسكين بتعليم بلعام، الذي كان يعلم بالاق أن يلقي معثرة أمام بني إسرائيل: أن يأكلوا ما ذبح للأوثان ويزنوا.</a:t>
            </a:r>
          </a:p>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15 هكذا عندك أنت أيضاً قوم متمسكون بتعليم النقولاويين الذي أبغضه.</a:t>
            </a:r>
            <a:endParaRPr kumimoji="0" lang="en-US" sz="360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24934" name="Rectangle 6"/>
          <p:cNvSpPr>
            <a:spLocks noGrp="1" noChangeArrowheads="1"/>
          </p:cNvSpPr>
          <p:nvPr>
            <p:ph type="title" idx="4294967295"/>
          </p:nvPr>
        </p:nvSpPr>
        <p:spPr>
          <a:xfrm>
            <a:off x="1295400" y="6248400"/>
            <a:ext cx="7772400" cy="523875"/>
          </a:xfrm>
          <a:effectLst>
            <a:outerShdw blurRad="63500" dist="38099" dir="2700000" algn="ctr" rotWithShape="0">
              <a:schemeClr val="tx1">
                <a:alpha val="74998"/>
              </a:schemeClr>
            </a:outerShdw>
          </a:effectLst>
        </p:spPr>
        <p:txBody>
          <a:bodyPr anchor="t">
            <a:spAutoFit/>
          </a:bodyPr>
          <a:lstStyle/>
          <a:p>
            <a:pPr algn="r" eaLnBrk="1" hangingPunct="1">
              <a:spcBef>
                <a:spcPct val="50000"/>
              </a:spcBef>
              <a:defRPr/>
            </a:pPr>
            <a:r>
              <a:rPr lang="ar-JO" sz="2800" dirty="0">
                <a:ea typeface="+mj-ea"/>
              </a:rPr>
              <a:t>رؤيا 2: 14- 15</a:t>
            </a:r>
            <a:endParaRPr lang="en-US" sz="2800" dirty="0">
              <a:ea typeface="+mj-ea"/>
            </a:endParaRPr>
          </a:p>
        </p:txBody>
      </p:sp>
    </p:spTree>
    <p:extLst>
      <p:ext uri="{BB962C8B-B14F-4D97-AF65-F5344CB8AC3E}">
        <p14:creationId xmlns:p14="http://schemas.microsoft.com/office/powerpoint/2010/main" val="2691439340"/>
      </p:ext>
    </p:extLst>
  </p:cSld>
  <p:clrMapOvr>
    <a:masterClrMapping/>
  </p:clrMapOvr>
  <p:transition spd="med">
    <p:randomBar dir="vert"/>
  </p:transition>
</p:sld>
</file>

<file path=ppt/slides/slide2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5810" name="Rectangle 2"/>
          <p:cNvSpPr>
            <a:spLocks noGrp="1" noChangeArrowheads="1"/>
          </p:cNvSpPr>
          <p:nvPr>
            <p:ph type="title"/>
          </p:nvPr>
        </p:nvSpPr>
        <p:spPr>
          <a:xfrm>
            <a:off x="4724400" y="609600"/>
            <a:ext cx="4114800" cy="2286000"/>
          </a:xfrm>
        </p:spPr>
        <p:txBody>
          <a:bodyPr/>
          <a:lstStyle/>
          <a:p>
            <a:pPr eaLnBrk="1" hangingPunct="1"/>
            <a:r>
              <a:rPr kumimoji="1" lang="en-US" dirty="0">
                <a:ea typeface="ＭＳ Ｐゴシック" charset="0"/>
                <a:cs typeface="ＭＳ Ｐゴシック" charset="0"/>
              </a:rPr>
              <a:t>The Agony of Deceit</a:t>
            </a:r>
            <a:endParaRPr kumimoji="1" lang="en-US" dirty="0">
              <a:solidFill>
                <a:srgbClr val="FFFFFF"/>
              </a:solidFill>
              <a:ea typeface="ＭＳ Ｐゴシック" charset="0"/>
              <a:cs typeface="ＭＳ Ｐゴシック" charset="0"/>
            </a:endParaRPr>
          </a:p>
        </p:txBody>
      </p:sp>
      <p:pic>
        <p:nvPicPr>
          <p:cNvPr id="37581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603250"/>
            <a:ext cx="5754688" cy="7659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randomBar dir="vert"/>
  </p:transition>
</p:sld>
</file>

<file path=ppt/slides/slide2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768483"/>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١٨-١٩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700808"/>
            <a:ext cx="5332730" cy="4482531"/>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18 لأنهم إذ ينطقون بعظائم البطل، يخدعون بشهوات الجسد في الدعارة، من هرب قليلا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من الذين يسيرون في الضلال،</a:t>
            </a:r>
          </a:p>
          <a:p>
            <a:pPr marL="0" indent="0" algn="r" rtl="1">
              <a:buNone/>
            </a:pPr>
            <a:r>
              <a:rPr lang="ar-SA" sz="3200" b="1" dirty="0">
                <a:solidFill>
                  <a:schemeClr val="bg1"/>
                </a:solidFill>
                <a:cs typeface="Arial" panose="020B0604020202020204" pitchFamily="34" charset="0"/>
              </a:rPr>
              <a:t>19 واعدين إياهم بالحرية وهم أنفسهم عبيد الفساد</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لأن ما انغلب منه أحد، فهو له مستعبد أيضا</a:t>
            </a:r>
            <a:r>
              <a:rPr lang="ar-JO" sz="3200" b="1" dirty="0">
                <a:solidFill>
                  <a:schemeClr val="bg1"/>
                </a:solidFill>
                <a:cs typeface="Arial" panose="020B0604020202020204" pitchFamily="34" charset="0"/>
              </a:rPr>
              <a:t>ً.</a:t>
            </a:r>
            <a:endParaRPr lang="ar-SA" sz="3200" b="1" dirty="0">
              <a:solidFill>
                <a:schemeClr val="bg1"/>
              </a:solidFill>
              <a:cs typeface="Arial" panose="020B0604020202020204" pitchFamily="34" charset="0"/>
            </a:endParaRP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1786571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7604" y="476672"/>
            <a:ext cx="8382364" cy="1143000"/>
          </a:xfrm>
        </p:spPr>
        <p:txBody>
          <a:bodyPr/>
          <a:lstStyle/>
          <a:p>
            <a:r>
              <a:rPr lang="ar-JO" sz="4000" dirty="0"/>
              <a:t>تحولت الكنائس في إنجلترا إلى حانات.</a:t>
            </a:r>
            <a:endParaRPr lang="en-US" sz="4000" dirty="0"/>
          </a:p>
        </p:txBody>
      </p:sp>
      <p:pic>
        <p:nvPicPr>
          <p:cNvPr id="4" name="Picture 3"/>
          <p:cNvPicPr>
            <a:picLocks noChangeAspect="1"/>
          </p:cNvPicPr>
          <p:nvPr/>
        </p:nvPicPr>
        <p:blipFill>
          <a:blip r:embed="rId3"/>
          <a:stretch>
            <a:fillRect/>
          </a:stretch>
        </p:blipFill>
        <p:spPr>
          <a:xfrm>
            <a:off x="327603" y="1698103"/>
            <a:ext cx="8492869" cy="4971257"/>
          </a:xfrm>
          <a:prstGeom prst="rect">
            <a:avLst/>
          </a:prstGeom>
        </p:spPr>
      </p:pic>
    </p:spTree>
    <p:extLst>
      <p:ext uri="{BB962C8B-B14F-4D97-AF65-F5344CB8AC3E}">
        <p14:creationId xmlns:p14="http://schemas.microsoft.com/office/powerpoint/2010/main" val="1519379543"/>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3802455" y="358573"/>
            <a:ext cx="4629150" cy="731997"/>
          </a:xfrm>
        </p:spPr>
        <p:txBody>
          <a:bodyPr vert="horz" lIns="91440" tIns="45720" rIns="91440" bIns="45720" rtlCol="0" anchor="ctr">
            <a:normAutofit/>
          </a:bodyPr>
          <a:lstStyle/>
          <a:p>
            <a:pPr marL="0" indent="0" algn="r" rtl="1">
              <a:buNone/>
            </a:pPr>
            <a:r>
              <a:rPr lang="ar-SA" sz="4400" b="1" dirty="0">
                <a:solidFill>
                  <a:schemeClr val="bg1"/>
                </a:solidFill>
              </a:rPr>
              <a:t>٢بطرس ٢ : ٢٠-٢٢</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3479801" y="1090571"/>
            <a:ext cx="5412680" cy="5395744"/>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20 لأنه إذا كانوا بعدما هربوا من نجاسات العالم، بمعرفة الرب والمخلص يسوع المسيح، يرتبكون أيضا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فيها فينغلبون، فقد صارت لهم الأواخر أشر من الأوائل.</a:t>
            </a:r>
          </a:p>
          <a:p>
            <a:pPr marL="0" indent="0" algn="r" rtl="1">
              <a:buNone/>
            </a:pPr>
            <a:r>
              <a:rPr lang="ar-SA" sz="3200" b="1" dirty="0">
                <a:solidFill>
                  <a:schemeClr val="bg1"/>
                </a:solidFill>
                <a:cs typeface="Arial" panose="020B0604020202020204" pitchFamily="34" charset="0"/>
              </a:rPr>
              <a:t>21 لأنه كان خيرا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لهم لو لم يعرفوا طريق البر، من أنهم بعدما عرفوا، يرتدون عن الوصية المقدسة المسلمة لهم.</a:t>
            </a:r>
          </a:p>
          <a:p>
            <a:pPr marL="0" indent="0" algn="r" rtl="1">
              <a:buNone/>
            </a:pPr>
            <a:r>
              <a:rPr lang="ar-SA" sz="3200" b="1" dirty="0">
                <a:solidFill>
                  <a:schemeClr val="bg1"/>
                </a:solidFill>
                <a:cs typeface="Arial" panose="020B0604020202020204" pitchFamily="34" charset="0"/>
              </a:rPr>
              <a:t>22 قد أصابهم ما في المثل الصادق: كلب قد عاد إلى قيئه، وخنزيرة مغتسلة إلى مراغة الحمأة.</a:t>
            </a:r>
          </a:p>
        </p:txBody>
      </p:sp>
      <p:pic>
        <p:nvPicPr>
          <p:cNvPr id="3" name="Picture 2" descr="A picture containing building, outdoor, stone, arch&#10;&#10;Description automatically generated">
            <a:extLst>
              <a:ext uri="{FF2B5EF4-FFF2-40B4-BE49-F238E27FC236}">
                <a16:creationId xmlns:a16="http://schemas.microsoft.com/office/drawing/2014/main" id="{805E8AEA-45B6-AD4E-93AD-286EA418F9F1}"/>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22618" r="32392"/>
          <a:stretch/>
        </p:blipFill>
        <p:spPr>
          <a:xfrm>
            <a:off x="15" y="857257"/>
            <a:ext cx="3479785" cy="5143493"/>
          </a:xfrm>
          <a:prstGeom prst="rect">
            <a:avLst/>
          </a:prstGeom>
        </p:spPr>
      </p:pic>
    </p:spTree>
    <p:extLst>
      <p:ext uri="{BB962C8B-B14F-4D97-AF65-F5344CB8AC3E}">
        <p14:creationId xmlns:p14="http://schemas.microsoft.com/office/powerpoint/2010/main" val="558269880"/>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43910" y="73400"/>
            <a:ext cx="8060537" cy="827978"/>
          </a:xfrm>
        </p:spPr>
        <p:txBody>
          <a:bodyPr anchor="ctr">
            <a:normAutofit/>
          </a:bodyPr>
          <a:lstStyle/>
          <a:p>
            <a:pPr marL="0" indent="0" algn="ctr">
              <a:buNone/>
            </a:pPr>
            <a:r>
              <a:rPr lang="ar-SA"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يهوذا ١ : ١٠-١٢</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209064" y="1124744"/>
            <a:ext cx="8725872" cy="5373298"/>
          </a:xfrm>
        </p:spPr>
        <p:txBody>
          <a:bodyPr vert="horz" lIns="91440" tIns="45720" rIns="91440" bIns="45720" rtlCol="0">
            <a:noAutofit/>
          </a:bodyPr>
          <a:lstStyle/>
          <a:p>
            <a:pPr marL="0" indent="0" algn="r">
              <a:buNone/>
            </a:pP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10 ولكن هؤلاء يفترون على ما لا يعلمون</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وأما ما يفهمونه بالطبيعة، كالحيوانات غير الناطقة، ففي ذلك يفسدون</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11 </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ويل لهم لأنهم سلكوا طريق قايين، وانصبوا إلى ضلالة بلعام لأجل أجرة، وهلكوا في مشاجرة قورح</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12 </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هؤلاء صخور في ولائمكم المحبية، صانعين ولائم معا</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بلا خوف راعين أنفسهم. غيوم بلا ماء تحملها الرياح</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أشجار خريفية بلا ثمر ميتة مضاعفا</a:t>
            </a: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a:t>
            </a:r>
            <a:r>
              <a:rPr lang="ar-SA"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 مقتلعة.</a:t>
            </a:r>
          </a:p>
        </p:txBody>
      </p:sp>
    </p:spTree>
    <p:extLst>
      <p:ext uri="{BB962C8B-B14F-4D97-AF65-F5344CB8AC3E}">
        <p14:creationId xmlns:p14="http://schemas.microsoft.com/office/powerpoint/2010/main" val="403122552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 name="Picture 10" descr="A picture containing building, outdoor, stone, arch&#10;&#10;Description automatically generated">
            <a:extLst>
              <a:ext uri="{FF2B5EF4-FFF2-40B4-BE49-F238E27FC236}">
                <a16:creationId xmlns:a16="http://schemas.microsoft.com/office/drawing/2014/main" id="{593CD6F0-B9F0-0E44-A611-D5D2DD47FA12}"/>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t="2459" b="12955"/>
          <a:stretch/>
        </p:blipFill>
        <p:spPr>
          <a:xfrm>
            <a:off x="15" y="857258"/>
            <a:ext cx="9143985" cy="5143492"/>
          </a:xfrm>
          <a:prstGeom prst="rect">
            <a:avLst/>
          </a:prstGeom>
        </p:spPr>
      </p:pic>
      <p:sp>
        <p:nvSpPr>
          <p:cNvPr id="2" name="Title 1">
            <a:extLst>
              <a:ext uri="{FF2B5EF4-FFF2-40B4-BE49-F238E27FC236}">
                <a16:creationId xmlns:a16="http://schemas.microsoft.com/office/drawing/2014/main" id="{579C7D12-0E1E-6A43-9ED4-0DEF3D811C54}"/>
              </a:ext>
            </a:extLst>
          </p:cNvPr>
          <p:cNvSpPr>
            <a:spLocks noGrp="1"/>
          </p:cNvSpPr>
          <p:nvPr>
            <p:ph type="title"/>
          </p:nvPr>
        </p:nvSpPr>
        <p:spPr>
          <a:xfrm>
            <a:off x="501804" y="73400"/>
            <a:ext cx="7958627" cy="827978"/>
          </a:xfrm>
        </p:spPr>
        <p:txBody>
          <a:bodyPr vert="horz" lIns="91440" tIns="45720" rIns="91440" bIns="45720" rtlCol="0" anchor="ctr">
            <a:normAutofit/>
          </a:bodyPr>
          <a:lstStyle/>
          <a:p>
            <a:pPr algn="ctr"/>
            <a:r>
              <a:rPr lang="ar-SA"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يهوذا ١ : ١٣-١٦</a:t>
            </a:r>
          </a:p>
        </p:txBody>
      </p:sp>
      <p:sp>
        <p:nvSpPr>
          <p:cNvPr id="3" name="Content Placeholder 2">
            <a:extLst>
              <a:ext uri="{FF2B5EF4-FFF2-40B4-BE49-F238E27FC236}">
                <a16:creationId xmlns:a16="http://schemas.microsoft.com/office/drawing/2014/main" id="{A46BA935-6B11-8247-8D5C-933C17A30E8E}"/>
              </a:ext>
            </a:extLst>
          </p:cNvPr>
          <p:cNvSpPr>
            <a:spLocks noGrp="1"/>
          </p:cNvSpPr>
          <p:nvPr>
            <p:ph idx="1"/>
          </p:nvPr>
        </p:nvSpPr>
        <p:spPr>
          <a:xfrm>
            <a:off x="35496" y="1412776"/>
            <a:ext cx="8878663" cy="4632094"/>
          </a:xfrm>
        </p:spPr>
        <p:txBody>
          <a:bodyPr vert="horz" lIns="91440" tIns="45720" rIns="91440" bIns="45720" rtlCol="0">
            <a:noAutofit/>
          </a:bodyPr>
          <a:lstStyle/>
          <a:p>
            <a:pPr marL="0" indent="0" algn="r">
              <a:buNone/>
            </a:pPr>
            <a:r>
              <a:rPr lang="ar-JO"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rPr>
              <a:t>13 أمواج بحر هائجة مزبدة بخزيهم، نجوم تائهة محفوظ لها قتام الظلام إلى الأبد 14 وتنبأ عن هؤلاء أيضاً أخنوخ السابع من آدم قائلا: هوذا قد جاء الرب في ربوات قديسيه 15 ليصنع دينونة على الجميع، ويعاقب جميع فجارهم على جميع أعمال فجورهم التي فجروا بها، وعلى جميع الكلمات الصعبة التي تكلم بها عليه خطاة فجار 16 هؤلاء هم مدمدمون متشكون، سالكون بحسب شهواتهم، وفمهم يتكلم بعظائم، يحابون بالوجوه من أجل المنفعة.</a:t>
            </a:r>
            <a:endParaRPr lang="en-US" sz="3200" b="1" dirty="0">
              <a:solidFill>
                <a:schemeClr val="bg1"/>
              </a:solidFill>
              <a:effectLst>
                <a:glow rad="228600">
                  <a:schemeClr val="tx1">
                    <a:alpha val="85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3671486"/>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5458" y="472966"/>
            <a:ext cx="4211038" cy="1116369"/>
          </a:xfrm>
        </p:spPr>
        <p:txBody>
          <a:bodyPr anchor="t">
            <a:noAutofit/>
          </a:bodyPr>
          <a:lstStyle/>
          <a:p>
            <a:pPr algn="r"/>
            <a:r>
              <a:rPr lang="ar-JO" sz="2800" b="1" dirty="0">
                <a:solidFill>
                  <a:schemeClr val="bg1"/>
                </a:solidFill>
                <a:latin typeface="Arial" panose="020B0604020202020204" pitchFamily="34" charset="0"/>
                <a:cs typeface="Arial" panose="020B0604020202020204" pitchFamily="34" charset="0"/>
              </a:rPr>
              <a:t>المعلمون الكذبة مستعبدون لـِ:</a:t>
            </a:r>
            <a:endParaRPr lang="en-US" sz="28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640259" y="1519908"/>
            <a:ext cx="4503741" cy="5338092"/>
          </a:xfrm>
        </p:spPr>
        <p:txBody>
          <a:bodyPr>
            <a:noAutofit/>
          </a:bodyPr>
          <a:lstStyle/>
          <a:p>
            <a:pPr algn="r" rtl="1"/>
            <a:r>
              <a:rPr lang="ar-JO" b="1" i="1" dirty="0">
                <a:solidFill>
                  <a:schemeClr val="bg1"/>
                </a:solidFill>
                <a:latin typeface="Arial" panose="020B0604020202020204" pitchFamily="34" charset="0"/>
                <a:cs typeface="Arial" panose="020B0604020202020204" pitchFamily="34" charset="0"/>
              </a:rPr>
              <a:t>المال (وما يستطيع أن يشتريه)</a:t>
            </a:r>
          </a:p>
          <a:p>
            <a:pPr algn="r" rtl="1"/>
            <a:r>
              <a:rPr lang="ar-JO" b="1" dirty="0">
                <a:solidFill>
                  <a:schemeClr val="bg1"/>
                </a:solidFill>
                <a:latin typeface="Arial" panose="020B0604020202020204" pitchFamily="34" charset="0"/>
                <a:cs typeface="Arial" panose="020B0604020202020204" pitchFamily="34" charset="0"/>
              </a:rPr>
              <a:t>الشهوة الجنسية للنساء والضعفاء من الرجال / الأولاد (سدوم وعمورة)</a:t>
            </a:r>
            <a:endParaRPr lang="en-SG" b="1" dirty="0">
              <a:solidFill>
                <a:schemeClr val="bg1"/>
              </a:solidFill>
              <a:latin typeface="Arial" panose="020B0604020202020204" pitchFamily="34" charset="0"/>
              <a:cs typeface="Arial" panose="020B0604020202020204" pitchFamily="34" charset="0"/>
            </a:endParaRPr>
          </a:p>
          <a:p>
            <a:pPr algn="r" rtl="1"/>
            <a:r>
              <a:rPr lang="ar-JO" b="1" i="1" dirty="0">
                <a:solidFill>
                  <a:schemeClr val="bg1"/>
                </a:solidFill>
                <a:latin typeface="Arial" panose="020B0604020202020204" pitchFamily="34" charset="0"/>
                <a:cs typeface="Arial" panose="020B0604020202020204" pitchFamily="34" charset="0"/>
              </a:rPr>
              <a:t>الكبرياء (القوة): التلفظ بالشر على أصحاب السلطة والتكبر على أنفسهم من خلال تعظيم أنفسهم والإستهزاء بالجميع.</a:t>
            </a:r>
            <a:br>
              <a:rPr lang="en-SG" sz="700" b="1" dirty="0">
                <a:solidFill>
                  <a:schemeClr val="bg1"/>
                </a:solidFill>
                <a:latin typeface="Arial" panose="020B0604020202020204" pitchFamily="34" charset="0"/>
                <a:cs typeface="Arial" panose="020B0604020202020204" pitchFamily="34" charset="0"/>
              </a:rPr>
            </a:br>
            <a:endParaRPr lang="en-SG" sz="7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83418938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5029201" y="560390"/>
            <a:ext cx="4114784" cy="1016162"/>
          </a:xfrm>
        </p:spPr>
        <p:txBody>
          <a:bodyPr anchor="t">
            <a:noAutofit/>
          </a:bodyPr>
          <a:lstStyle/>
          <a:p>
            <a:r>
              <a:rPr lang="ar-JO" sz="2800" b="1" dirty="0">
                <a:solidFill>
                  <a:schemeClr val="bg1"/>
                </a:solidFill>
                <a:latin typeface="Arial" panose="020B0604020202020204" pitchFamily="34" charset="0"/>
                <a:cs typeface="Arial" panose="020B0604020202020204" pitchFamily="34" charset="0"/>
              </a:rPr>
              <a:t>كن منتبهاً من المعلمين الكذبة:</a:t>
            </a:r>
            <a:endParaRPr lang="en-US" sz="28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5029201" y="1734208"/>
            <a:ext cx="3946358" cy="4981902"/>
          </a:xfrm>
        </p:spPr>
        <p:txBody>
          <a:bodyPr>
            <a:noAutofit/>
          </a:bodyPr>
          <a:lstStyle/>
          <a:p>
            <a:pPr algn="r" rtl="1"/>
            <a:r>
              <a:rPr lang="ar-JO" sz="2400" b="1" dirty="0">
                <a:solidFill>
                  <a:schemeClr val="bg1"/>
                </a:solidFill>
                <a:latin typeface="Arial" panose="020B0604020202020204" pitchFamily="34" charset="0"/>
                <a:cs typeface="Arial" panose="020B0604020202020204" pitchFamily="34" charset="0"/>
              </a:rPr>
              <a:t>إنهم تهديد لشعب الله.</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إنهم خادعون ودقيقون.</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عقيدتهم مدمرة.</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تأثيرهم مغري.</a:t>
            </a:r>
            <a:endParaRPr lang="en-SG" sz="2400" b="1" dirty="0">
              <a:solidFill>
                <a:schemeClr val="bg1"/>
              </a:solidFill>
              <a:latin typeface="Arial" panose="020B0604020202020204" pitchFamily="34" charset="0"/>
              <a:cs typeface="Arial" panose="020B0604020202020204" pitchFamily="34" charset="0"/>
            </a:endParaRPr>
          </a:p>
          <a:p>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دوافعهم غير نقية.</a:t>
            </a:r>
            <a:br>
              <a:rPr lang="en-SG" sz="2400" b="1" dirty="0">
                <a:solidFill>
                  <a:schemeClr val="bg1"/>
                </a:solidFill>
                <a:latin typeface="Arial" panose="020B0604020202020204" pitchFamily="34" charset="0"/>
                <a:cs typeface="Arial" panose="020B0604020202020204" pitchFamily="34" charset="0"/>
              </a:rPr>
            </a:br>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تعليمهم ونمط حياتهم لا يمجدان الله.</a:t>
            </a:r>
            <a:endParaRPr lang="en-SG" sz="2400" b="1" dirty="0">
              <a:solidFill>
                <a:schemeClr val="bg1"/>
              </a:solidFill>
              <a:latin typeface="Arial" panose="020B0604020202020204" pitchFamily="34" charset="0"/>
              <a:cs typeface="Arial" panose="020B0604020202020204" pitchFamily="34" charset="0"/>
            </a:endParaRPr>
          </a:p>
          <a:p>
            <a:endParaRPr lang="en-SG" sz="1050" b="1" dirty="0">
              <a:solidFill>
                <a:schemeClr val="bg1"/>
              </a:solidFill>
              <a:latin typeface="Arial" panose="020B0604020202020204" pitchFamily="34" charset="0"/>
              <a:cs typeface="Arial" panose="020B0604020202020204" pitchFamily="34" charset="0"/>
            </a:endParaRPr>
          </a:p>
          <a:p>
            <a:pPr algn="r" rtl="1"/>
            <a:r>
              <a:rPr lang="ar-JO" sz="2400" b="1" dirty="0">
                <a:solidFill>
                  <a:schemeClr val="bg1"/>
                </a:solidFill>
                <a:latin typeface="Arial" panose="020B0604020202020204" pitchFamily="34" charset="0"/>
                <a:cs typeface="Arial" panose="020B0604020202020204" pitchFamily="34" charset="0"/>
              </a:rPr>
              <a:t>يتجهون إلى دمار أبدي.</a:t>
            </a:r>
            <a:endParaRPr lang="en-SG" sz="2400" b="1" dirty="0">
              <a:solidFill>
                <a:schemeClr val="bg1"/>
              </a:solidFill>
              <a:latin typeface="Arial" panose="020B0604020202020204" pitchFamily="34" charset="0"/>
              <a:cs typeface="Arial" panose="020B0604020202020204" pitchFamily="34" charset="0"/>
            </a:endParaRPr>
          </a:p>
          <a:p>
            <a:br>
              <a:rPr lang="en-SG" sz="1000" b="1" dirty="0">
                <a:solidFill>
                  <a:schemeClr val="bg1"/>
                </a:solidFill>
                <a:latin typeface="Arial" panose="020B0604020202020204" pitchFamily="34" charset="0"/>
                <a:cs typeface="Arial" panose="020B0604020202020204" pitchFamily="34" charset="0"/>
              </a:rPr>
            </a:br>
            <a:endParaRPr lang="en-SG" sz="10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378753558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A close-up of a page&#10;&#10;Description automatically generated with medium confidence">
            <a:extLst>
              <a:ext uri="{FF2B5EF4-FFF2-40B4-BE49-F238E27FC236}">
                <a16:creationId xmlns:a16="http://schemas.microsoft.com/office/drawing/2014/main" id="{1DD3E7F1-A295-1647-8972-7A45FEDF6F5E}"/>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3534" r="2348" b="-1"/>
          <a:stretch/>
        </p:blipFill>
        <p:spPr>
          <a:xfrm>
            <a:off x="0" y="1"/>
            <a:ext cx="9158385" cy="6495392"/>
          </a:xfrm>
          <a:prstGeom prst="rect">
            <a:avLst/>
          </a:prstGeom>
        </p:spPr>
      </p:pic>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0" y="332656"/>
            <a:ext cx="8844455" cy="1166506"/>
          </a:xfrm>
          <a:solidFill>
            <a:schemeClr val="tx1"/>
          </a:solidFill>
        </p:spPr>
        <p:txBody>
          <a:bodyPr>
            <a:noAutofit/>
          </a:bodyPr>
          <a:lstStyle/>
          <a:p>
            <a:pPr algn="ctr"/>
            <a:r>
              <a:rPr lang="ar-JO" sz="4000" b="1" dirty="0">
                <a:solidFill>
                  <a:schemeClr val="bg1"/>
                </a:solidFill>
                <a:latin typeface="Arial" panose="020B0604020202020204" pitchFamily="34" charset="0"/>
                <a:cs typeface="Arial" panose="020B0604020202020204" pitchFamily="34" charset="0"/>
              </a:rPr>
              <a:t>مقارنة بين</a:t>
            </a:r>
            <a:br>
              <a:rPr lang="en-US" sz="4000" b="1" dirty="0">
                <a:solidFill>
                  <a:schemeClr val="bg1"/>
                </a:solidFill>
                <a:latin typeface="Arial" panose="020B0604020202020204" pitchFamily="34" charset="0"/>
                <a:cs typeface="Arial" panose="020B0604020202020204" pitchFamily="34" charset="0"/>
              </a:rPr>
            </a:br>
            <a:r>
              <a:rPr lang="ar-JO" sz="4000" b="1" dirty="0">
                <a:solidFill>
                  <a:schemeClr val="bg1"/>
                </a:solidFill>
                <a:latin typeface="Arial" panose="020B0604020202020204" pitchFamily="34" charset="0"/>
                <a:cs typeface="Arial" panose="020B0604020202020204" pitchFamily="34" charset="0"/>
              </a:rPr>
              <a:t>نوح، لوط وبلعام</a:t>
            </a:r>
            <a:endParaRPr lang="en-US" sz="40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7298" y="1787869"/>
            <a:ext cx="9033642" cy="3585410"/>
          </a:xfrm>
        </p:spPr>
        <p:txBody>
          <a:bodyPr>
            <a:noAutofit/>
          </a:bodyPr>
          <a:lstStyle/>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كان نوح كارزاً للبر، رجل النزاهة والطهارة، حفظ نفسه منفصلاً عن العالم، مع أنه لم يتبعه أحد إلا عائلته المباشرة.</a:t>
            </a:r>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عرف لوط الحق وحفظ نفسه نقياً، لكنه لم يحفظ نفسه منفصلاً، نتيجة لذلك فقد خسر عائلته، كره لوط الشر في سدوم، مع أنه عاش في وسطهم وبذلك عرَّض بناته وزوجته للتأثيرات الشريرة.</a:t>
            </a:r>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endParaRPr lang="en-SG"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a:p>
            <a:pPr algn="r" rtl="1"/>
            <a:r>
              <a:rPr lang="ar-JO"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t>لم يتبع بلعام طرق الخطية فحسب، لكنه شجع الآخرين على عمل الخطية، فأخبر بالاق كيف يغوي الشعب الإسرائيلي ونجحت خطته، خسر لوط عائلته أما بلعام فقد خسر حياته. </a:t>
            </a:r>
            <a:br>
              <a:rPr lang="en-SG" sz="12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rPr>
            </a:br>
            <a:endParaRPr lang="en-SG" sz="1200" b="1" dirty="0">
              <a:solidFill>
                <a:schemeClr val="bg1"/>
              </a:solidFill>
              <a:effectLst>
                <a:glow rad="228600">
                  <a:schemeClr val="tx1">
                    <a:alpha val="87000"/>
                  </a:schemeClr>
                </a:glo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7196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blinds(horizontal)">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5">
                                            <p:txEl>
                                              <p:pRg st="2" end="2"/>
                                            </p:txEl>
                                          </p:spTgt>
                                        </p:tgtEl>
                                        <p:attrNameLst>
                                          <p:attrName>style.visibility</p:attrName>
                                        </p:attrNameLst>
                                      </p:cBhvr>
                                      <p:to>
                                        <p:strVal val="visible"/>
                                      </p:to>
                                    </p:set>
                                    <p:animEffect transition="in" filter="blinds(horizontal)">
                                      <p:cBhvr>
                                        <p:cTn id="12" dur="500"/>
                                        <p:tgtEl>
                                          <p:spTgt spid="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5">
                                            <p:txEl>
                                              <p:pRg st="4" end="4"/>
                                            </p:txEl>
                                          </p:spTgt>
                                        </p:tgtEl>
                                        <p:attrNameLst>
                                          <p:attrName>style.visibility</p:attrName>
                                        </p:attrNameLst>
                                      </p:cBhvr>
                                      <p:to>
                                        <p:strVal val="visible"/>
                                      </p:to>
                                    </p:set>
                                    <p:animEffect transition="in" filter="blinds(horizontal)">
                                      <p:cBhvr>
                                        <p:cTn id="1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2FA5205-CA23-284A-B41A-9AE8448CA3C0}"/>
              </a:ext>
              <a:ext uri="{C183D7F6-B498-43B3-948B-1728B52AA6E4}">
                <adec:decorative xmlns:adec="http://schemas.microsoft.com/office/drawing/2017/decorative" val="1"/>
              </a:ext>
            </a:extLst>
          </p:cNvPr>
          <p:cNvPicPr>
            <a:picLocks noGrp="1" noChangeAspect="1"/>
          </p:cNvPicPr>
          <p:nvPr>
            <p:ph idx="1"/>
          </p:nvPr>
        </p:nvPicPr>
        <p:blipFill rotWithShape="1">
          <a:blip r:embed="rId2">
            <a:extLst>
              <a:ext uri="{837473B0-CC2E-450A-ABE3-18F120FF3D39}">
                <a1611:picAttrSrcUrl xmlns:a1611="http://schemas.microsoft.com/office/drawing/2016/11/main" r:id="rId3"/>
              </a:ext>
            </a:extLst>
          </a:blip>
          <a:srcRect t="9250" r="-1" b="6374"/>
          <a:stretch/>
        </p:blipFill>
        <p:spPr>
          <a:xfrm>
            <a:off x="15" y="857258"/>
            <a:ext cx="9143985" cy="5143492"/>
          </a:xfrm>
          <a:prstGeom prst="rect">
            <a:avLst/>
          </a:prstGeom>
        </p:spPr>
      </p:pic>
    </p:spTree>
    <p:extLst>
      <p:ext uri="{BB962C8B-B14F-4D97-AF65-F5344CB8AC3E}">
        <p14:creationId xmlns:p14="http://schemas.microsoft.com/office/powerpoint/2010/main" val="2388314343"/>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Content Placeholder 4" descr="A picture containing fountain, blurry&#10;&#10;Description automatically generated">
            <a:extLst>
              <a:ext uri="{FF2B5EF4-FFF2-40B4-BE49-F238E27FC236}">
                <a16:creationId xmlns:a16="http://schemas.microsoft.com/office/drawing/2014/main" id="{D3753D13-867B-D140-B312-25FBE5FAA43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9091" t="1701" b="7390"/>
          <a:stretch/>
        </p:blipFill>
        <p:spPr>
          <a:xfrm>
            <a:off x="15" y="857257"/>
            <a:ext cx="9143985" cy="5143493"/>
          </a:xfrm>
          <a:prstGeom prst="rect">
            <a:avLst/>
          </a:prstGeom>
        </p:spPr>
      </p:pic>
      <p:graphicFrame>
        <p:nvGraphicFramePr>
          <p:cNvPr id="20" name="Content Placeholder 8">
            <a:extLst>
              <a:ext uri="{FF2B5EF4-FFF2-40B4-BE49-F238E27FC236}">
                <a16:creationId xmlns:a16="http://schemas.microsoft.com/office/drawing/2014/main" id="{9BF7AFF2-2403-4985-9088-C4AFB0FF7CF1}"/>
              </a:ext>
            </a:extLst>
          </p:cNvPr>
          <p:cNvGraphicFramePr>
            <a:graphicFrameLocks noGrp="1"/>
          </p:cNvGraphicFramePr>
          <p:nvPr>
            <p:ph idx="1"/>
            <p:extLst>
              <p:ext uri="{D42A27DB-BD31-4B8C-83A1-F6EECF244321}">
                <p14:modId xmlns:p14="http://schemas.microsoft.com/office/powerpoint/2010/main" val="3676946174"/>
              </p:ext>
            </p:extLst>
          </p:nvPr>
        </p:nvGraphicFramePr>
        <p:xfrm>
          <a:off x="5292080" y="1211580"/>
          <a:ext cx="3470675" cy="40896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81240351"/>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80E24-E4F9-5D4A-9EF2-AC2B376F4507}"/>
              </a:ext>
            </a:extLst>
          </p:cNvPr>
          <p:cNvSpPr>
            <a:spLocks noGrp="1"/>
          </p:cNvSpPr>
          <p:nvPr>
            <p:ph type="title"/>
          </p:nvPr>
        </p:nvSpPr>
        <p:spPr>
          <a:xfrm>
            <a:off x="4757037" y="263530"/>
            <a:ext cx="4386947" cy="593721"/>
          </a:xfrm>
        </p:spPr>
        <p:txBody>
          <a:bodyPr anchor="t">
            <a:normAutofit/>
          </a:bodyPr>
          <a:lstStyle/>
          <a:p>
            <a:pPr algn="ctr"/>
            <a:r>
              <a:rPr lang="ar-JO" sz="3200" b="1" dirty="0">
                <a:solidFill>
                  <a:schemeClr val="bg1"/>
                </a:solidFill>
                <a:latin typeface="Arial" panose="020B0604020202020204" pitchFamily="34" charset="0"/>
                <a:cs typeface="Arial" panose="020B0604020202020204" pitchFamily="34" charset="0"/>
              </a:rPr>
              <a:t>أسئلة للتفكير</a:t>
            </a:r>
            <a:endParaRPr lang="en-US" sz="3200" b="1" dirty="0">
              <a:solidFill>
                <a:schemeClr val="bg1"/>
              </a:solidFill>
              <a:latin typeface="Arial" panose="020B0604020202020204" pitchFamily="34" charset="0"/>
              <a:cs typeface="Arial" panose="020B0604020202020204" pitchFamily="34" charset="0"/>
            </a:endParaRPr>
          </a:p>
        </p:txBody>
      </p:sp>
      <p:sp>
        <p:nvSpPr>
          <p:cNvPr id="15" name="Content Placeholder 14">
            <a:extLst>
              <a:ext uri="{FF2B5EF4-FFF2-40B4-BE49-F238E27FC236}">
                <a16:creationId xmlns:a16="http://schemas.microsoft.com/office/drawing/2014/main" id="{0B14FE4F-5010-44AD-8357-E48E0391DB94}"/>
              </a:ext>
            </a:extLst>
          </p:cNvPr>
          <p:cNvSpPr>
            <a:spLocks noGrp="1"/>
          </p:cNvSpPr>
          <p:nvPr>
            <p:ph idx="1"/>
          </p:nvPr>
        </p:nvSpPr>
        <p:spPr>
          <a:xfrm>
            <a:off x="4640259" y="1292474"/>
            <a:ext cx="4503741" cy="5565525"/>
          </a:xfrm>
        </p:spPr>
        <p:txBody>
          <a:bodyPr>
            <a:noAutofit/>
          </a:bodyPr>
          <a:lstStyle/>
          <a:p>
            <a:pPr marL="14288" indent="0" algn="r">
              <a:buNone/>
            </a:pPr>
            <a:r>
              <a:rPr lang="ar-JO" sz="2400" b="1" dirty="0">
                <a:solidFill>
                  <a:schemeClr val="bg1"/>
                </a:solidFill>
                <a:latin typeface="Arial" panose="020B0604020202020204" pitchFamily="34" charset="0"/>
                <a:cs typeface="Arial" panose="020B0604020202020204" pitchFamily="34" charset="0"/>
              </a:rPr>
              <a:t>1. كيف كانت الإختبار الديني للمعلمين </a:t>
            </a:r>
          </a:p>
          <a:p>
            <a:pPr marL="14288" indent="0" algn="r">
              <a:buNone/>
            </a:pPr>
            <a:r>
              <a:rPr lang="ar-JO" sz="2400" b="1" dirty="0">
                <a:solidFill>
                  <a:schemeClr val="bg1"/>
                </a:solidFill>
                <a:latin typeface="Arial" panose="020B0604020202020204" pitchFamily="34" charset="0"/>
                <a:cs typeface="Arial" panose="020B0604020202020204" pitchFamily="34" charset="0"/>
              </a:rPr>
              <a:t>    الذين كتب بطرس عنهم هو تجربة </a:t>
            </a:r>
          </a:p>
          <a:p>
            <a:pPr marL="14288" indent="0" algn="r">
              <a:buNone/>
            </a:pPr>
            <a:r>
              <a:rPr lang="ar-JO" sz="2400" b="1" dirty="0">
                <a:solidFill>
                  <a:schemeClr val="bg1"/>
                </a:solidFill>
                <a:latin typeface="Arial" panose="020B0604020202020204" pitchFamily="34" charset="0"/>
                <a:cs typeface="Arial" panose="020B0604020202020204" pitchFamily="34" charset="0"/>
              </a:rPr>
              <a:t>    زائفة بدلاً من الخلاص الحقيقي؟</a:t>
            </a:r>
            <a:br>
              <a:rPr lang="en-SG" sz="2400" b="1" dirty="0">
                <a:solidFill>
                  <a:schemeClr val="bg1"/>
                </a:solidFill>
                <a:latin typeface="Arial" panose="020B0604020202020204" pitchFamily="34" charset="0"/>
                <a:cs typeface="Arial" panose="020B0604020202020204" pitchFamily="34" charset="0"/>
              </a:rPr>
            </a:br>
            <a:endParaRPr lang="en-SG" sz="2400" b="1" dirty="0">
              <a:solidFill>
                <a:schemeClr val="bg1"/>
              </a:solidFill>
              <a:latin typeface="Arial" panose="020B0604020202020204" pitchFamily="34" charset="0"/>
              <a:cs typeface="Arial" panose="020B0604020202020204" pitchFamily="34" charset="0"/>
            </a:endParaRPr>
          </a:p>
          <a:p>
            <a:pPr marL="344488" indent="-330200" algn="r">
              <a:buNone/>
            </a:pPr>
            <a:r>
              <a:rPr lang="ar-JO" sz="2400" b="1" dirty="0">
                <a:solidFill>
                  <a:schemeClr val="bg1"/>
                </a:solidFill>
                <a:latin typeface="Arial" panose="020B0604020202020204" pitchFamily="34" charset="0"/>
                <a:cs typeface="Arial" panose="020B0604020202020204" pitchFamily="34" charset="0"/>
              </a:rPr>
              <a:t>2. ما هي بعض العلامات التي إن امتلكها </a:t>
            </a:r>
          </a:p>
          <a:p>
            <a:pPr marL="344488" indent="-330200" algn="r">
              <a:buNone/>
            </a:pPr>
            <a:r>
              <a:rPr lang="ar-JO" sz="2400" b="1" dirty="0">
                <a:solidFill>
                  <a:schemeClr val="bg1"/>
                </a:solidFill>
                <a:latin typeface="Arial" panose="020B0604020202020204" pitchFamily="34" charset="0"/>
                <a:cs typeface="Arial" panose="020B0604020202020204" pitchFamily="34" charset="0"/>
              </a:rPr>
              <a:t>    الشخص تظهر اختباراً روحياً صحيحاً </a:t>
            </a:r>
          </a:p>
          <a:p>
            <a:pPr marL="344488" indent="-330200" algn="r">
              <a:buNone/>
            </a:pPr>
            <a:r>
              <a:rPr lang="ar-JO" sz="2400" b="1" dirty="0">
                <a:solidFill>
                  <a:schemeClr val="bg1"/>
                </a:solidFill>
                <a:latin typeface="Arial" panose="020B0604020202020204" pitchFamily="34" charset="0"/>
                <a:cs typeface="Arial" panose="020B0604020202020204" pitchFamily="34" charset="0"/>
              </a:rPr>
              <a:t>    وأنه مولود ثانية؟</a:t>
            </a:r>
          </a:p>
          <a:p>
            <a:pPr marL="344488" indent="-330200">
              <a:buNone/>
            </a:pPr>
            <a:endParaRPr lang="en-SG" sz="2400" b="1" dirty="0">
              <a:solidFill>
                <a:schemeClr val="bg1"/>
              </a:solidFill>
              <a:latin typeface="Arial" panose="020B0604020202020204" pitchFamily="34" charset="0"/>
              <a:cs typeface="Arial" panose="020B0604020202020204" pitchFamily="34" charset="0"/>
            </a:endParaRPr>
          </a:p>
          <a:p>
            <a:pPr marL="344488" indent="-330200" algn="r" rtl="1">
              <a:buNone/>
            </a:pPr>
            <a:r>
              <a:rPr lang="ar-JO" sz="2400" b="1" dirty="0">
                <a:solidFill>
                  <a:schemeClr val="bg1"/>
                </a:solidFill>
                <a:latin typeface="Arial" panose="020B0604020202020204" pitchFamily="34" charset="0"/>
                <a:cs typeface="Arial" panose="020B0604020202020204" pitchFamily="34" charset="0"/>
              </a:rPr>
              <a:t>3. لماذا لا ينجذب المسيحيون الأتقياء إلى الحرية التي تعد بها الطوائف والأديان الباطلة؟</a:t>
            </a:r>
            <a:endParaRPr lang="en-SG" sz="2400" b="1" dirty="0">
              <a:solidFill>
                <a:schemeClr val="bg1"/>
              </a:solidFill>
              <a:latin typeface="Arial" panose="020B0604020202020204" pitchFamily="34" charset="0"/>
              <a:cs typeface="Arial" panose="020B0604020202020204" pitchFamily="34" charset="0"/>
            </a:endParaRPr>
          </a:p>
        </p:txBody>
      </p:sp>
      <p:pic>
        <p:nvPicPr>
          <p:cNvPr id="10" name="Content Placeholder 9" descr="A picture containing black, white, arch&#10;&#10;Description automatically generated">
            <a:extLst>
              <a:ext uri="{FF2B5EF4-FFF2-40B4-BE49-F238E27FC236}">
                <a16:creationId xmlns:a16="http://schemas.microsoft.com/office/drawing/2014/main" id="{03AF0650-C21D-F64D-BE02-98F1B1C5AA65}"/>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295" r="26485" b="-2"/>
          <a:stretch/>
        </p:blipFill>
        <p:spPr>
          <a:xfrm>
            <a:off x="15" y="857251"/>
            <a:ext cx="4640244" cy="5143499"/>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Tree>
    <p:extLst>
      <p:ext uri="{BB962C8B-B14F-4D97-AF65-F5344CB8AC3E}">
        <p14:creationId xmlns:p14="http://schemas.microsoft.com/office/powerpoint/2010/main" val="98747180"/>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1028"/>
          <p:cNvSpPr>
            <a:spLocks noGrp="1" noChangeArrowheads="1"/>
          </p:cNvSpPr>
          <p:nvPr>
            <p:ph type="dt" sz="quarter" idx="10"/>
          </p:nvPr>
        </p:nvSpPr>
        <p:spPr/>
        <p:txBody>
          <a:bodyPr/>
          <a:lstStyle/>
          <a:p>
            <a:pPr>
              <a:defRPr/>
            </a:pPr>
            <a:endParaRPr lang="en-US">
              <a:latin typeface="Arial" panose="020B0604020202020204" pitchFamily="34" charset="0"/>
              <a:cs typeface="Arial" panose="020B0604020202020204" pitchFamily="34" charset="0"/>
            </a:endParaRPr>
          </a:p>
        </p:txBody>
      </p:sp>
      <p:sp>
        <p:nvSpPr>
          <p:cNvPr id="4" name="Rectangle 1029"/>
          <p:cNvSpPr>
            <a:spLocks noGrp="1" noChangeArrowheads="1"/>
          </p:cNvSpPr>
          <p:nvPr>
            <p:ph type="ftr" sz="quarter" idx="11"/>
          </p:nvPr>
        </p:nvSpPr>
        <p:spPr/>
        <p:txBody>
          <a:bodyPr/>
          <a:lstStyle/>
          <a:p>
            <a:pPr>
              <a:defRPr/>
            </a:pPr>
            <a:endParaRPr lang="en-US">
              <a:latin typeface="Arial" panose="020B0604020202020204" pitchFamily="34" charset="0"/>
              <a:cs typeface="Arial" panose="020B0604020202020204" pitchFamily="34" charset="0"/>
            </a:endParaRPr>
          </a:p>
        </p:txBody>
      </p:sp>
      <p:sp>
        <p:nvSpPr>
          <p:cNvPr id="384003" name="Rectangle 2"/>
          <p:cNvSpPr>
            <a:spLocks noGrp="1" noChangeArrowheads="1"/>
          </p:cNvSpPr>
          <p:nvPr>
            <p:ph type="ctrTitle"/>
          </p:nvPr>
        </p:nvSpPr>
        <p:spPr>
          <a:xfrm>
            <a:off x="1089025" y="1371600"/>
            <a:ext cx="6835775" cy="3657600"/>
          </a:xfrm>
        </p:spPr>
        <p:txBody>
          <a:bodyPr/>
          <a:lstStyle/>
          <a:p>
            <a:pPr eaLnBrk="1" hangingPunct="1"/>
            <a:r>
              <a:rPr lang="ar-JO" b="1" u="sng" dirty="0">
                <a:solidFill>
                  <a:schemeClr val="tx1"/>
                </a:solidFill>
                <a:latin typeface="Arial" panose="020B0604020202020204" pitchFamily="34" charset="0"/>
                <a:ea typeface="ＭＳ Ｐゴシック" charset="0"/>
                <a:cs typeface="Arial" panose="020B0604020202020204" pitchFamily="34" charset="0"/>
              </a:rPr>
              <a:t>لتغيير الحياة:</a:t>
            </a:r>
            <a:br>
              <a:rPr lang="en-US"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أي المعلمين ضمن اختبارك </a:t>
            </a:r>
            <a:br>
              <a:rPr lang="ar-JO" b="1" dirty="0">
                <a:solidFill>
                  <a:schemeClr val="tx1"/>
                </a:solidFill>
                <a:latin typeface="Arial" panose="020B0604020202020204" pitchFamily="34" charset="0"/>
                <a:ea typeface="ＭＳ Ｐゴシック" charset="0"/>
                <a:cs typeface="Arial" panose="020B0604020202020204" pitchFamily="34" charset="0"/>
              </a:rPr>
            </a:br>
            <a:r>
              <a:rPr lang="ar-JO" b="1" dirty="0">
                <a:solidFill>
                  <a:schemeClr val="tx1"/>
                </a:solidFill>
                <a:latin typeface="Arial" panose="020B0604020202020204" pitchFamily="34" charset="0"/>
                <a:ea typeface="ＭＳ Ｐゴシック" charset="0"/>
                <a:cs typeface="Arial" panose="020B0604020202020204" pitchFamily="34" charset="0"/>
              </a:rPr>
              <a:t>يجب أن تحذر نفسك وعائلتك بخصوصهم؟ كيف؟</a:t>
            </a:r>
            <a:endParaRPr lang="en-US" dirty="0">
              <a:solidFill>
                <a:schemeClr val="tx1"/>
              </a:solidFill>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166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0825" y="115888"/>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67" name="Rectangle 2"/>
          <p:cNvSpPr>
            <a:spLocks noGrp="1" noChangeArrowheads="1"/>
          </p:cNvSpPr>
          <p:nvPr>
            <p:ph type="title"/>
          </p:nvPr>
        </p:nvSpPr>
        <p:spPr>
          <a:xfrm>
            <a:off x="914400" y="914400"/>
            <a:ext cx="7620000" cy="1143000"/>
          </a:xfrm>
        </p:spPr>
        <p:txBody>
          <a:bodyPr/>
          <a:lstStyle/>
          <a:p>
            <a:pPr eaLnBrk="1" hangingPunct="1"/>
            <a:r>
              <a:rPr lang="ar-JO" dirty="0">
                <a:solidFill>
                  <a:schemeClr val="bg1"/>
                </a:solidFill>
                <a:ea typeface="ＭＳ Ｐゴシック" charset="0"/>
                <a:cs typeface="Arial" panose="020B0604020202020204" pitchFamily="34" charset="0"/>
              </a:rPr>
              <a:t>الحق يحرر</a:t>
            </a:r>
            <a:endParaRPr lang="en-US" dirty="0">
              <a:solidFill>
                <a:schemeClr val="bg1"/>
              </a:solidFill>
              <a:ea typeface="ＭＳ Ｐゴシック" charset="0"/>
              <a:cs typeface="Arial" panose="020B0604020202020204" pitchFamily="34" charset="0"/>
            </a:endParaRPr>
          </a:p>
        </p:txBody>
      </p:sp>
      <p:sp>
        <p:nvSpPr>
          <p:cNvPr id="241668" name="Text Box 5"/>
          <p:cNvSpPr txBox="1">
            <a:spLocks noChangeArrowheads="1"/>
          </p:cNvSpPr>
          <p:nvPr/>
        </p:nvSpPr>
        <p:spPr bwMode="auto">
          <a:xfrm>
            <a:off x="381000" y="2971800"/>
            <a:ext cx="8305800" cy="289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altLang="ja-JP" sz="4400" b="1" dirty="0">
                <a:solidFill>
                  <a:schemeClr val="bg1"/>
                </a:solidFill>
                <a:latin typeface="Arial" panose="020B0604020202020204" pitchFamily="34" charset="0"/>
                <a:cs typeface="Arial" panose="020B0604020202020204" pitchFamily="34" charset="0"/>
              </a:rPr>
              <a:t>فتعرفون الحق والحق يحرركم</a:t>
            </a:r>
            <a:endParaRPr lang="en-US" altLang="ja-JP" sz="4400" b="1" dirty="0">
              <a:solidFill>
                <a:schemeClr val="bg1"/>
              </a:solidFill>
              <a:latin typeface="Arial" panose="020B0604020202020204" pitchFamily="34" charset="0"/>
              <a:cs typeface="Arial" panose="020B0604020202020204" pitchFamily="34" charset="0"/>
            </a:endParaRPr>
          </a:p>
          <a:p>
            <a:pPr algn="ctr" eaLnBrk="1" hangingPunct="1"/>
            <a:endParaRPr lang="en-US" sz="4400" b="1" dirty="0">
              <a:solidFill>
                <a:schemeClr val="bg1"/>
              </a:solidFill>
              <a:latin typeface="Arial" panose="020B0604020202020204" pitchFamily="34" charset="0"/>
              <a:cs typeface="Arial" panose="020B0604020202020204" pitchFamily="34" charset="0"/>
            </a:endParaRPr>
          </a:p>
          <a:p>
            <a:pPr algn="ctr" eaLnBrk="1" hangingPunct="1"/>
            <a:r>
              <a:rPr lang="ar-JO" sz="4400" b="1" dirty="0">
                <a:solidFill>
                  <a:schemeClr val="bg1"/>
                </a:solidFill>
                <a:latin typeface="Arial" panose="020B0604020202020204" pitchFamily="34" charset="0"/>
                <a:cs typeface="Arial" panose="020B0604020202020204" pitchFamily="34" charset="0"/>
              </a:rPr>
              <a:t>يوحنا 8: 32</a:t>
            </a:r>
            <a:endParaRPr lang="en-US" sz="4400" b="1" dirty="0">
              <a:solidFill>
                <a:schemeClr val="bg1"/>
              </a:solidFill>
              <a:latin typeface="Arial" panose="020B0604020202020204" pitchFamily="34" charset="0"/>
              <a:cs typeface="Arial" panose="020B0604020202020204" pitchFamily="34"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2526219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اعرف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2">
            <a:extLst>
              <a:ext uri="{FF2B5EF4-FFF2-40B4-BE49-F238E27FC236}">
                <a16:creationId xmlns:a16="http://schemas.microsoft.com/office/drawing/2014/main" id="{17E4D883-3878-9B44-A895-CFAF7D0CB23F}"/>
              </a:ext>
            </a:extLst>
          </p:cNvPr>
          <p:cNvSpPr txBox="1">
            <a:spLocks noChangeArrowheads="1"/>
          </p:cNvSpPr>
          <p:nvPr/>
        </p:nvSpPr>
        <p:spPr bwMode="auto">
          <a:xfrm>
            <a:off x="107504" y="5720576"/>
            <a:ext cx="4176464" cy="88266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1" eaLnBrk="0" fontAlgn="base" latinLnBrk="0" hangingPunct="0">
              <a:lnSpc>
                <a:spcPct val="100000"/>
              </a:lnSpc>
              <a:spcBef>
                <a:spcPct val="0"/>
              </a:spcBef>
              <a:spcAft>
                <a:spcPct val="0"/>
              </a:spcAft>
              <a:buClrTx/>
              <a:buSzTx/>
              <a:buFontTx/>
              <a:buNone/>
              <a:tabLst/>
              <a:defRPr/>
            </a:pPr>
            <a:r>
              <a:rPr kumimoji="0" lang="ar-SA"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 </a:t>
            </a: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2199399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1000" fill="hold"/>
                                        <p:tgtEl>
                                          <p:spTgt spid="8"/>
                                        </p:tgtEl>
                                        <p:attrNameLst>
                                          <p:attrName>ppt_w</p:attrName>
                                        </p:attrNameLst>
                                      </p:cBhvr>
                                      <p:tavLst>
                                        <p:tav tm="0">
                                          <p:val>
                                            <p:fltVal val="0"/>
                                          </p:val>
                                        </p:tav>
                                        <p:tav tm="100000">
                                          <p:val>
                                            <p:strVal val="#ppt_w"/>
                                          </p:val>
                                        </p:tav>
                                      </p:tavLst>
                                    </p:anim>
                                    <p:anim calcmode="lin" valueType="num">
                                      <p:cBhvr>
                                        <p:cTn id="16" dur="1000" fill="hold"/>
                                        <p:tgtEl>
                                          <p:spTgt spid="8"/>
                                        </p:tgtEl>
                                        <p:attrNameLst>
                                          <p:attrName>ppt_h</p:attrName>
                                        </p:attrNameLst>
                                      </p:cBhvr>
                                      <p:tavLst>
                                        <p:tav tm="0">
                                          <p:val>
                                            <p:fltVal val="0"/>
                                          </p:val>
                                        </p:tav>
                                        <p:tav tm="100000">
                                          <p:val>
                                            <p:strVal val="#ppt_h"/>
                                          </p:val>
                                        </p:tav>
                                      </p:tavLst>
                                    </p:anim>
                                    <p:anim calcmode="lin" valueType="num">
                                      <p:cBhvr>
                                        <p:cTn id="17" dur="1000" fill="hold"/>
                                        <p:tgtEl>
                                          <p:spTgt spid="8"/>
                                        </p:tgtEl>
                                        <p:attrNameLst>
                                          <p:attrName>style.rotation</p:attrName>
                                        </p:attrNameLst>
                                      </p:cBhvr>
                                      <p:tavLst>
                                        <p:tav tm="0">
                                          <p:val>
                                            <p:fltVal val="90"/>
                                          </p:val>
                                        </p:tav>
                                        <p:tav tm="100000">
                                          <p:val>
                                            <p:fltVal val="0"/>
                                          </p:val>
                                        </p:tav>
                                      </p:tavLst>
                                    </p:anim>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sp>
        <p:nvSpPr>
          <p:cNvPr id="273412" name="Text Box 89"/>
          <p:cNvSpPr txBox="1">
            <a:spLocks noChangeArrowheads="1"/>
          </p:cNvSpPr>
          <p:nvPr/>
        </p:nvSpPr>
        <p:spPr bwMode="auto">
          <a:xfrm>
            <a:off x="8403584" y="58992"/>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3413" name="WordArt 90"/>
          <p:cNvSpPr>
            <a:spLocks noChangeArrowheads="1" noChangeShapeType="1" noTextEdit="1"/>
          </p:cNvSpPr>
          <p:nvPr/>
        </p:nvSpPr>
        <p:spPr bwMode="auto">
          <a:xfrm>
            <a:off x="40728" y="165929"/>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2510886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pPr rtl="1"/>
            <a:r>
              <a:rPr lang="en-US" sz="8800" dirty="0">
                <a:solidFill>
                  <a:schemeClr val="tx1"/>
                </a:solidFill>
                <a:ea typeface="Osaka" charset="0"/>
                <a:cs typeface="Arial" panose="020B0604020202020204" pitchFamily="34" charset="0"/>
              </a:rPr>
              <a:t>Slides on </a:t>
            </a:r>
            <a:br>
              <a:rPr lang="en-US" sz="8800" dirty="0">
                <a:solidFill>
                  <a:schemeClr val="tx1"/>
                </a:solidFill>
                <a:ea typeface="Osaka" charset="0"/>
                <a:cs typeface="Arial" panose="020B0604020202020204" pitchFamily="34" charset="0"/>
              </a:rPr>
            </a:br>
            <a:r>
              <a:rPr lang="ar-SA" sz="8800" dirty="0">
                <a:solidFill>
                  <a:schemeClr val="bg1"/>
                </a:solidFill>
                <a:ea typeface="Osaka" charset="0"/>
                <a:cs typeface="Arial" panose="020B0604020202020204" pitchFamily="34" charset="0"/>
              </a:rPr>
              <a:t>2 بطرس</a:t>
            </a:r>
            <a:r>
              <a:rPr lang="ar-JO" sz="8800" dirty="0">
                <a:solidFill>
                  <a:schemeClr val="bg1"/>
                </a:solidFill>
                <a:ea typeface="Osaka" charset="0"/>
                <a:cs typeface="Arial" panose="020B0604020202020204" pitchFamily="34" charset="0"/>
              </a:rPr>
              <a:t> 3 </a:t>
            </a:r>
            <a:r>
              <a:rPr lang="en-US" sz="8800" dirty="0">
                <a:solidFill>
                  <a:schemeClr val="bg1"/>
                </a:solidFill>
                <a:ea typeface="Osaka" charset="0"/>
                <a:cs typeface="Arial" panose="020B0604020202020204" pitchFamily="34" charset="0"/>
              </a:rPr>
              <a:t> </a:t>
            </a:r>
          </a:p>
        </p:txBody>
      </p:sp>
    </p:spTree>
    <p:extLst>
      <p:ext uri="{BB962C8B-B14F-4D97-AF65-F5344CB8AC3E}">
        <p14:creationId xmlns:p14="http://schemas.microsoft.com/office/powerpoint/2010/main" val="3238849610"/>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5001352" y="548680"/>
            <a:ext cx="3636434" cy="697230"/>
          </a:xfrm>
        </p:spPr>
        <p:txBody>
          <a:bodyPr anchor="t">
            <a:normAutofit/>
          </a:bodyPr>
          <a:lstStyle/>
          <a:p>
            <a:pPr marL="0" indent="0" algn="r" rtl="1">
              <a:buNone/>
            </a:pPr>
            <a:r>
              <a:rPr lang="ar-JO" sz="3600" b="1" dirty="0">
                <a:solidFill>
                  <a:schemeClr val="bg1"/>
                </a:solidFill>
              </a:rPr>
              <a:t>2 </a:t>
            </a:r>
            <a:r>
              <a:rPr lang="ar-SA" sz="3600" b="1" dirty="0">
                <a:solidFill>
                  <a:schemeClr val="bg1"/>
                </a:solidFill>
              </a:rPr>
              <a:t>بطرس ٣ : ١-٣</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260648"/>
            <a:ext cx="5001352" cy="6455462"/>
          </a:xfrm>
        </p:spPr>
        <p:txBody>
          <a:bodyPr vert="horz" lIns="91440" tIns="45720" rIns="91440" bIns="45720" rtlCol="0" anchor="ctr">
            <a:noAutofit/>
          </a:bodyPr>
          <a:lstStyle/>
          <a:p>
            <a:pPr marL="0" indent="0" algn="r" rtl="1">
              <a:buNone/>
            </a:pPr>
            <a:r>
              <a:rPr lang="ar-SA" sz="3600" b="1" dirty="0">
                <a:solidFill>
                  <a:schemeClr val="bg1"/>
                </a:solidFill>
                <a:cs typeface="Arial" panose="020B0604020202020204" pitchFamily="34" charset="0"/>
              </a:rPr>
              <a:t>1 هذه أكتبها الآن إليكم رسالة ثانية أيها الأحباء، فيهما أنهض بالتذكرة ذهنكم النقي</a:t>
            </a:r>
            <a:r>
              <a:rPr lang="ar-JO" sz="3600" b="1" dirty="0">
                <a:solidFill>
                  <a:schemeClr val="bg1"/>
                </a:solidFill>
                <a:cs typeface="Arial" panose="020B0604020202020204" pitchFamily="34" charset="0"/>
              </a:rPr>
              <a:t> 2 </a:t>
            </a:r>
            <a:r>
              <a:rPr lang="ar-SA" sz="3600" b="1" dirty="0">
                <a:solidFill>
                  <a:schemeClr val="bg1"/>
                </a:solidFill>
                <a:cs typeface="Arial" panose="020B0604020202020204" pitchFamily="34" charset="0"/>
              </a:rPr>
              <a:t>لتذكروا الأقوال التي قالها سابقا</a:t>
            </a:r>
            <a:r>
              <a:rPr lang="ar-JO" sz="3600" b="1" dirty="0">
                <a:solidFill>
                  <a:schemeClr val="bg1"/>
                </a:solidFill>
                <a:cs typeface="Arial" panose="020B0604020202020204" pitchFamily="34" charset="0"/>
              </a:rPr>
              <a:t>ً</a:t>
            </a:r>
            <a:r>
              <a:rPr lang="ar-SA" sz="3600" b="1" dirty="0">
                <a:solidFill>
                  <a:schemeClr val="bg1"/>
                </a:solidFill>
                <a:cs typeface="Arial" panose="020B0604020202020204" pitchFamily="34" charset="0"/>
              </a:rPr>
              <a:t> الأنبياء القديسون، ووصيتنا نحن الرسل، وصية الرب والمخلص</a:t>
            </a:r>
            <a:r>
              <a:rPr lang="ar-JO" sz="3600" b="1" dirty="0">
                <a:solidFill>
                  <a:schemeClr val="bg1"/>
                </a:solidFill>
                <a:cs typeface="Arial" panose="020B0604020202020204" pitchFamily="34" charset="0"/>
              </a:rPr>
              <a:t> 3 </a:t>
            </a:r>
            <a:r>
              <a:rPr lang="ar-SA" sz="3600" b="1" dirty="0">
                <a:solidFill>
                  <a:schemeClr val="bg1"/>
                </a:solidFill>
                <a:cs typeface="Arial" panose="020B0604020202020204" pitchFamily="34" charset="0"/>
              </a:rPr>
              <a:t>عالمين هذا أولا</a:t>
            </a:r>
            <a:r>
              <a:rPr lang="ar-JO" sz="3600" b="1" dirty="0">
                <a:solidFill>
                  <a:schemeClr val="bg1"/>
                </a:solidFill>
                <a:cs typeface="Arial" panose="020B0604020202020204" pitchFamily="34" charset="0"/>
              </a:rPr>
              <a:t>ً</a:t>
            </a:r>
            <a:r>
              <a:rPr lang="ar-SA" sz="3600" b="1" dirty="0">
                <a:solidFill>
                  <a:schemeClr val="bg1"/>
                </a:solidFill>
                <a:cs typeface="Arial" panose="020B0604020202020204" pitchFamily="34" charset="0"/>
              </a:rPr>
              <a:t>: أنه سيأتي في آخر الأيام قوم مستهزئون، سالكين بحسب شهوات أنفسهم</a:t>
            </a:r>
          </a:p>
        </p:txBody>
      </p:sp>
      <p:pic>
        <p:nvPicPr>
          <p:cNvPr id="5" name="Picture 4" descr="A picture containing text, nature, night sky&#10;&#10;Description automatically generated">
            <a:extLst>
              <a:ext uri="{FF2B5EF4-FFF2-40B4-BE49-F238E27FC236}">
                <a16:creationId xmlns:a16="http://schemas.microsoft.com/office/drawing/2014/main" id="{C7DE53F4-17E8-804B-97BB-ADC58F8E2B5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401151807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661758"/>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٤-٦</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760222"/>
            <a:ext cx="5004048" cy="5097778"/>
          </a:xfrm>
        </p:spPr>
        <p:txBody>
          <a:bodyPr vert="horz" lIns="91440" tIns="45720" rIns="91440" bIns="45720" rtlCol="0">
            <a:noAutofit/>
          </a:bodyPr>
          <a:lstStyle/>
          <a:p>
            <a:pPr marL="0" indent="0" algn="r" rtl="1">
              <a:buNone/>
            </a:pPr>
            <a:r>
              <a:rPr lang="ar-SA" sz="3600" b="1" dirty="0">
                <a:solidFill>
                  <a:schemeClr val="bg1"/>
                </a:solidFill>
                <a:cs typeface="Arial" panose="020B0604020202020204" pitchFamily="34" charset="0"/>
              </a:rPr>
              <a:t>4 وقائلين: أين هو موعد مجيئه؟ لأنه من حين رقد الآباء كل شيء باق هكذا من بدء الخليقة</a:t>
            </a:r>
            <a:r>
              <a:rPr lang="ar-JO" sz="3600" b="1" dirty="0">
                <a:solidFill>
                  <a:schemeClr val="bg1"/>
                </a:solidFill>
                <a:cs typeface="Arial" panose="020B0604020202020204" pitchFamily="34" charset="0"/>
              </a:rPr>
              <a:t> 5 </a:t>
            </a:r>
            <a:r>
              <a:rPr lang="ar-SA" sz="3600" b="1" dirty="0">
                <a:solidFill>
                  <a:schemeClr val="bg1"/>
                </a:solidFill>
                <a:cs typeface="Arial" panose="020B0604020202020204" pitchFamily="34" charset="0"/>
              </a:rPr>
              <a:t>لأن هذا يخفى عليهم بإرادتهم: أن السماوات كانت منذ القديم،</a:t>
            </a:r>
            <a:r>
              <a:rPr lang="ar-JO" sz="3600" b="1" dirty="0">
                <a:solidFill>
                  <a:schemeClr val="bg1"/>
                </a:solidFill>
                <a:cs typeface="Arial" panose="020B0604020202020204" pitchFamily="34" charset="0"/>
              </a:rPr>
              <a:t> </a:t>
            </a:r>
            <a:r>
              <a:rPr lang="ar-SA" sz="3600" b="1" dirty="0">
                <a:solidFill>
                  <a:schemeClr val="bg1"/>
                </a:solidFill>
                <a:cs typeface="Arial" panose="020B0604020202020204" pitchFamily="34" charset="0"/>
              </a:rPr>
              <a:t>والأرض بكلمة الله قائمة من الماء وبالماء</a:t>
            </a:r>
            <a:r>
              <a:rPr lang="ar-JO" sz="3600" b="1" dirty="0">
                <a:solidFill>
                  <a:schemeClr val="bg1"/>
                </a:solidFill>
                <a:cs typeface="Arial" panose="020B0604020202020204" pitchFamily="34" charset="0"/>
              </a:rPr>
              <a:t> 6 </a:t>
            </a:r>
            <a:r>
              <a:rPr lang="ar-SA" sz="3600" b="1" dirty="0">
                <a:solidFill>
                  <a:schemeClr val="bg1"/>
                </a:solidFill>
                <a:cs typeface="Arial" panose="020B0604020202020204" pitchFamily="34" charset="0"/>
              </a:rPr>
              <a:t>اللواتي بهن العالم الكائن حينئذ فاض عليه الماء فهلك.</a:t>
            </a:r>
          </a:p>
        </p:txBody>
      </p:sp>
      <p:pic>
        <p:nvPicPr>
          <p:cNvPr id="2" name="Picture 1" descr="A picture containing text, nature, night sky&#10;&#10;Description automatically generated">
            <a:extLst>
              <a:ext uri="{FF2B5EF4-FFF2-40B4-BE49-F238E27FC236}">
                <a16:creationId xmlns:a16="http://schemas.microsoft.com/office/drawing/2014/main" id="{EAAAF69B-4DC7-0EE0-D7EA-463C250786A0}"/>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265359133"/>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504103"/>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٧-٩</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387366"/>
            <a:ext cx="4932040" cy="5470634"/>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7 وأما السماوات والأرض الكائنة الآن، فهي مخزونة بتلك الكلمة عينها، محفوظة للنار إلى يوم الدين وهلاك الناس الفجار</a:t>
            </a:r>
            <a:r>
              <a:rPr lang="ar-JO" sz="3200" b="1" dirty="0">
                <a:solidFill>
                  <a:schemeClr val="bg1"/>
                </a:solidFill>
                <a:cs typeface="Arial" panose="020B0604020202020204" pitchFamily="34" charset="0"/>
              </a:rPr>
              <a:t> 8 </a:t>
            </a:r>
            <a:r>
              <a:rPr lang="ar-SA" sz="3200" b="1" dirty="0">
                <a:solidFill>
                  <a:schemeClr val="bg1"/>
                </a:solidFill>
                <a:cs typeface="Arial" panose="020B0604020202020204" pitchFamily="34" charset="0"/>
              </a:rPr>
              <a:t>ولكن لا يخف عليكم هذا الشيء الواحد أيها الأحباء: أن يوما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واحدا</a:t>
            </a:r>
            <a:r>
              <a:rPr lang="ar-JO" sz="3200" b="1" dirty="0">
                <a:solidFill>
                  <a:schemeClr val="bg1"/>
                </a:solidFill>
                <a:cs typeface="Arial" panose="020B0604020202020204" pitchFamily="34" charset="0"/>
              </a:rPr>
              <a:t>ً</a:t>
            </a:r>
            <a:r>
              <a:rPr lang="ar-SA" sz="3200" b="1" dirty="0">
                <a:solidFill>
                  <a:schemeClr val="bg1"/>
                </a:solidFill>
                <a:cs typeface="Arial" panose="020B0604020202020204" pitchFamily="34" charset="0"/>
              </a:rPr>
              <a:t> عند الرب كألف سنة، وألف سنة كيوم واحد.</a:t>
            </a:r>
            <a:r>
              <a:rPr lang="ar-JO" sz="3200" b="1" dirty="0">
                <a:solidFill>
                  <a:schemeClr val="bg1"/>
                </a:solidFill>
                <a:cs typeface="Arial" panose="020B0604020202020204" pitchFamily="34" charset="0"/>
              </a:rPr>
              <a:t> 9 </a:t>
            </a:r>
            <a:r>
              <a:rPr lang="ar-SA" sz="3200" b="1" dirty="0">
                <a:solidFill>
                  <a:schemeClr val="bg1"/>
                </a:solidFill>
                <a:cs typeface="Arial" panose="020B0604020202020204" pitchFamily="34" charset="0"/>
              </a:rPr>
              <a:t>لا يتباطأ الرب عن وعده كما يحسب قوم التباطؤ، لكنه يتأنى علينا، وهو لا يشاء أن يهلك أناس، بل أن يقبل الجميع إلى التوبة.</a:t>
            </a:r>
          </a:p>
        </p:txBody>
      </p:sp>
      <p:pic>
        <p:nvPicPr>
          <p:cNvPr id="2" name="Picture 1" descr="A picture containing text, nature, night sky&#10;&#10;Description automatically generated">
            <a:extLst>
              <a:ext uri="{FF2B5EF4-FFF2-40B4-BE49-F238E27FC236}">
                <a16:creationId xmlns:a16="http://schemas.microsoft.com/office/drawing/2014/main" id="{9A574763-0397-0D16-A56D-DD7EB9488E97}"/>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3717526665"/>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9F601E24-A2F0-3640-A000-E331037E25EE}"/>
              </a:ext>
            </a:extLst>
          </p:cNvPr>
          <p:cNvSpPr>
            <a:spLocks noGrp="1"/>
          </p:cNvSpPr>
          <p:nvPr>
            <p:ph type="title"/>
          </p:nvPr>
        </p:nvSpPr>
        <p:spPr>
          <a:xfrm>
            <a:off x="285484" y="456807"/>
            <a:ext cx="3636434" cy="697230"/>
          </a:xfrm>
        </p:spPr>
        <p:txBody>
          <a:bodyPr vert="horz" lIns="91440" tIns="45720" rIns="91440" bIns="45720" rtlCol="0" anchor="t">
            <a:normAutofit/>
          </a:bodyPr>
          <a:lstStyle/>
          <a:p>
            <a:pPr marL="0" indent="0" algn="r" rtl="1">
              <a:buNone/>
            </a:pPr>
            <a:r>
              <a:rPr lang="ar-JO" sz="3600" b="1" dirty="0">
                <a:solidFill>
                  <a:schemeClr val="bg1"/>
                </a:solidFill>
              </a:rPr>
              <a:t>2 </a:t>
            </a:r>
            <a:r>
              <a:rPr lang="ar-SA" sz="3600" b="1" dirty="0">
                <a:solidFill>
                  <a:schemeClr val="bg1"/>
                </a:solidFill>
              </a:rPr>
              <a:t>بطرس ٣ : ١٠</a:t>
            </a:r>
          </a:p>
        </p:txBody>
      </p:sp>
      <p:sp>
        <p:nvSpPr>
          <p:cNvPr id="4" name="Content Placeholder 3">
            <a:extLst>
              <a:ext uri="{FF2B5EF4-FFF2-40B4-BE49-F238E27FC236}">
                <a16:creationId xmlns:a16="http://schemas.microsoft.com/office/drawing/2014/main" id="{A1DD1743-8643-7D43-BA5C-02A926081DA4}"/>
              </a:ext>
            </a:extLst>
          </p:cNvPr>
          <p:cNvSpPr>
            <a:spLocks noGrp="1"/>
          </p:cNvSpPr>
          <p:nvPr>
            <p:ph idx="1"/>
          </p:nvPr>
        </p:nvSpPr>
        <p:spPr>
          <a:xfrm>
            <a:off x="0" y="1760222"/>
            <a:ext cx="4780622" cy="3600449"/>
          </a:xfrm>
        </p:spPr>
        <p:txBody>
          <a:bodyPr vert="horz" lIns="91440" tIns="45720" rIns="91440" bIns="45720" rtlCol="0">
            <a:noAutofit/>
          </a:bodyPr>
          <a:lstStyle/>
          <a:p>
            <a:pPr marL="0" indent="0" algn="r" rtl="1">
              <a:buNone/>
            </a:pPr>
            <a:r>
              <a:rPr lang="ar-SA" sz="3200" b="1" dirty="0">
                <a:solidFill>
                  <a:schemeClr val="bg1"/>
                </a:solidFill>
                <a:cs typeface="Arial" panose="020B0604020202020204" pitchFamily="34" charset="0"/>
              </a:rPr>
              <a:t>10 ولكن سيأتي كلص في الليل يوم الرب، الذي فيه تزول السماوات بضجيج، وتنحل العناصر محترقة، وتحترق الأرض والمصنوعات التي فيها.</a:t>
            </a:r>
          </a:p>
        </p:txBody>
      </p:sp>
      <p:pic>
        <p:nvPicPr>
          <p:cNvPr id="2" name="Picture 1" descr="A picture containing text, nature, night sky&#10;&#10;Description automatically generated">
            <a:extLst>
              <a:ext uri="{FF2B5EF4-FFF2-40B4-BE49-F238E27FC236}">
                <a16:creationId xmlns:a16="http://schemas.microsoft.com/office/drawing/2014/main" id="{7AC5CBE2-4B0C-B8FE-8982-9742453C3FAA}"/>
              </a:ext>
            </a:extLst>
          </p:cNvPr>
          <p:cNvPicPr>
            <a:picLocks noChangeAspect="1"/>
          </p:cNvPicPr>
          <p:nvPr/>
        </p:nvPicPr>
        <p:blipFill rotWithShape="1">
          <a:blip r:embed="rId2">
            <a:extLst>
              <a:ext uri="{837473B0-CC2E-450A-ABE3-18F120FF3D39}">
                <a1611:picAttrSrcUrl xmlns:a1611="http://schemas.microsoft.com/office/drawing/2016/11/main" r:id="rId3"/>
              </a:ext>
            </a:extLst>
          </a:blip>
          <a:srcRect l="13491" r="23083"/>
          <a:stretch/>
        </p:blipFill>
        <p:spPr>
          <a:xfrm>
            <a:off x="5084906" y="1688154"/>
            <a:ext cx="4077894" cy="3600449"/>
          </a:xfrm>
          <a:prstGeom prst="rect">
            <a:avLst/>
          </a:prstGeom>
        </p:spPr>
      </p:pic>
    </p:spTree>
    <p:extLst>
      <p:ext uri="{BB962C8B-B14F-4D97-AF65-F5344CB8AC3E}">
        <p14:creationId xmlns:p14="http://schemas.microsoft.com/office/powerpoint/2010/main" val="312099625"/>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2B2E0"/>
            </a:gs>
            <a:gs pos="100000">
              <a:srgbClr val="000099"/>
            </a:gs>
          </a:gsLst>
          <a:path path="shape">
            <a:fillToRect l="50000" t="50000" r="50000" b="50000"/>
          </a:path>
        </a:gra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304800" y="274638"/>
            <a:ext cx="8610600" cy="1143000"/>
          </a:xfrm>
          <a:effectLst>
            <a:outerShdw blurRad="50800" dist="38100" dir="2700000">
              <a:srgbClr val="000000">
                <a:alpha val="43000"/>
              </a:srgbClr>
            </a:outerShdw>
          </a:effectLst>
        </p:spPr>
        <p:txBody>
          <a:bodyPr/>
          <a:lstStyle/>
          <a:p>
            <a:pPr eaLnBrk="1" hangingPunct="1">
              <a:defRPr/>
            </a:pPr>
            <a:r>
              <a:rPr lang="ar-JO" sz="3200" dirty="0">
                <a:solidFill>
                  <a:srgbClr val="FFFFFF"/>
                </a:solidFill>
                <a:ea typeface="ＭＳ Ｐゴシック" charset="0"/>
                <a:cs typeface="Arial" panose="020B0604020202020204" pitchFamily="34" charset="0"/>
              </a:rPr>
              <a:t>2 بطرس 3</a:t>
            </a:r>
            <a:br>
              <a:rPr lang="en-US" sz="3200" dirty="0">
                <a:solidFill>
                  <a:srgbClr val="FFFFFF"/>
                </a:solidFill>
                <a:ea typeface="ＭＳ Ｐゴシック" charset="0"/>
                <a:cs typeface="Arial" panose="020B0604020202020204" pitchFamily="34" charset="0"/>
              </a:rPr>
            </a:br>
            <a:r>
              <a:rPr lang="en-US" sz="3200" dirty="0">
                <a:solidFill>
                  <a:srgbClr val="FFFFFF"/>
                </a:solidFill>
                <a:ea typeface="ＭＳ Ｐゴシック" charset="0"/>
                <a:cs typeface="Arial" panose="020B0604020202020204" pitchFamily="34" charset="0"/>
              </a:rPr>
              <a:t> </a:t>
            </a:r>
            <a:r>
              <a:rPr lang="ar-JO" sz="3200" dirty="0">
                <a:solidFill>
                  <a:srgbClr val="FFFFFF"/>
                </a:solidFill>
                <a:effectLst>
                  <a:outerShdw blurRad="38100" dist="38100" dir="2700000" algn="tl">
                    <a:srgbClr val="000000"/>
                  </a:outerShdw>
                </a:effectLst>
                <a:ea typeface="ＭＳ Ｐゴシック" charset="0"/>
                <a:cs typeface="Arial" panose="020B0604020202020204" pitchFamily="34" charset="0"/>
              </a:rPr>
              <a:t>المعرفة لدعم الرجاء بعودة الرب</a:t>
            </a:r>
            <a:endParaRPr lang="en-US" sz="32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sp>
        <p:nvSpPr>
          <p:cNvPr id="80899" name="Rectangle 3"/>
          <p:cNvSpPr>
            <a:spLocks noGrp="1" noChangeArrowheads="1"/>
          </p:cNvSpPr>
          <p:nvPr>
            <p:ph type="body" idx="1"/>
          </p:nvPr>
        </p:nvSpPr>
        <p:spPr>
          <a:xfrm>
            <a:off x="381000" y="4694238"/>
            <a:ext cx="8382000" cy="2011362"/>
          </a:xfrm>
        </p:spPr>
        <p:txBody>
          <a:bodyPr/>
          <a:lstStyle/>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أ. يسبق المستهزئون حدث الإختطاف</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ب. يوم الرب</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ت. محفزات القداسة</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a:p>
            <a:pPr marL="0" indent="0" algn="ctr" eaLnBrk="1" hangingPunct="1">
              <a:lnSpc>
                <a:spcPct val="90000"/>
              </a:lnSpc>
              <a:buNone/>
              <a:defRPr/>
            </a:pPr>
            <a:r>
              <a:rPr lang="ar-JO" sz="2800" dirty="0">
                <a:solidFill>
                  <a:srgbClr val="FFFFFF"/>
                </a:solidFill>
                <a:effectLst>
                  <a:outerShdw blurRad="57150" dist="101600" dir="2700000" algn="tl" rotWithShape="0">
                    <a:srgbClr val="000000"/>
                  </a:outerShdw>
                </a:effectLst>
                <a:ea typeface="+mn-ea"/>
                <a:cs typeface="Arial" panose="020B0604020202020204" pitchFamily="34" charset="0"/>
              </a:rPr>
              <a:t>ث. حماية وتشجيع النمو</a:t>
            </a:r>
            <a:endParaRPr lang="en-US" sz="2800" dirty="0">
              <a:solidFill>
                <a:srgbClr val="FFFFFF"/>
              </a:solidFill>
              <a:effectLst>
                <a:outerShdw blurRad="57150" dist="101600" dir="2700000" algn="tl" rotWithShape="0">
                  <a:srgbClr val="000000"/>
                </a:outerShdw>
              </a:effectLst>
              <a:ea typeface="+mn-ea"/>
              <a:cs typeface="Arial" panose="020B0604020202020204" pitchFamily="34" charset="0"/>
            </a:endParaRPr>
          </a:p>
        </p:txBody>
      </p:sp>
      <p:pic>
        <p:nvPicPr>
          <p:cNvPr id="386053"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71800" y="1828800"/>
            <a:ext cx="3505200" cy="2590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075D4F25-E5B9-87E0-589A-18B507D55057}"/>
              </a:ext>
            </a:extLst>
          </p:cNvPr>
          <p:cNvSpPr/>
          <p:nvPr/>
        </p:nvSpPr>
        <p:spPr bwMode="auto">
          <a:xfrm>
            <a:off x="5436096" y="1828800"/>
            <a:ext cx="1040904" cy="1143000"/>
          </a:xfrm>
          <a:prstGeom prst="rect">
            <a:avLst/>
          </a:prstGeom>
          <a:no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أسد </a:t>
            </a:r>
          </a:p>
          <a:p>
            <a:pPr marL="0" marR="0" indent="0" algn="l" defTabSz="914400" rtl="0" eaLnBrk="1" fontAlgn="base" latinLnBrk="0" hangingPunct="1">
              <a:lnSpc>
                <a:spcPct val="100000"/>
              </a:lnSpc>
              <a:spcBef>
                <a:spcPct val="0"/>
              </a:spcBef>
              <a:spcAft>
                <a:spcPct val="0"/>
              </a:spcAft>
              <a:buClrTx/>
              <a:buSzTx/>
              <a:buFontTx/>
              <a:buNone/>
              <a:tabLst/>
            </a:pPr>
            <a:r>
              <a:rPr kumimoji="0" lang="ar-JO" sz="3200" b="1" i="0" u="none" strike="noStrike" cap="none" normalizeH="0" baseline="0" dirty="0">
                <a:ln>
                  <a:noFill/>
                </a:ln>
                <a:solidFill>
                  <a:schemeClr val="bg1"/>
                </a:solidFill>
                <a:effectLst/>
                <a:latin typeface="Arial" panose="020B0604020202020204" pitchFamily="34" charset="0"/>
                <a:cs typeface="Arial" panose="020B0604020202020204" pitchFamily="34" charset="0"/>
              </a:rPr>
              <a:t>يهوذا</a:t>
            </a:r>
            <a:endParaRPr kumimoji="0" lang="en-US" sz="3200" b="1" i="0" u="none" strike="noStrike" cap="none" normalizeH="0" baseline="0" dirty="0">
              <a:ln>
                <a:noFill/>
              </a:ln>
              <a:solidFill>
                <a:schemeClr val="bg1"/>
              </a:solidFill>
              <a:effectLst/>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80899">
                                            <p:txEl>
                                              <p:pRg st="0" end="0"/>
                                            </p:txEl>
                                          </p:spTgt>
                                        </p:tgtEl>
                                        <p:attrNameLst>
                                          <p:attrName>style.visibility</p:attrName>
                                        </p:attrNameLst>
                                      </p:cBhvr>
                                      <p:to>
                                        <p:strVal val="visible"/>
                                      </p:to>
                                    </p:set>
                                    <p:animEffect transition="in" filter="slide(fromLeft)">
                                      <p:cBhvr>
                                        <p:cTn id="7" dur="500"/>
                                        <p:tgtEl>
                                          <p:spTgt spid="8089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8" fill="hold" grpId="0" nodeType="clickEffect">
                                  <p:stCondLst>
                                    <p:cond delay="0"/>
                                  </p:stCondLst>
                                  <p:childTnLst>
                                    <p:set>
                                      <p:cBhvr>
                                        <p:cTn id="11" dur="1" fill="hold">
                                          <p:stCondLst>
                                            <p:cond delay="0"/>
                                          </p:stCondLst>
                                        </p:cTn>
                                        <p:tgtEl>
                                          <p:spTgt spid="80899">
                                            <p:txEl>
                                              <p:pRg st="1" end="1"/>
                                            </p:txEl>
                                          </p:spTgt>
                                        </p:tgtEl>
                                        <p:attrNameLst>
                                          <p:attrName>style.visibility</p:attrName>
                                        </p:attrNameLst>
                                      </p:cBhvr>
                                      <p:to>
                                        <p:strVal val="visible"/>
                                      </p:to>
                                    </p:set>
                                    <p:animEffect transition="in" filter="slide(fromLeft)">
                                      <p:cBhvr>
                                        <p:cTn id="12" dur="500"/>
                                        <p:tgtEl>
                                          <p:spTgt spid="8089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80899">
                                            <p:txEl>
                                              <p:pRg st="2" end="2"/>
                                            </p:txEl>
                                          </p:spTgt>
                                        </p:tgtEl>
                                        <p:attrNameLst>
                                          <p:attrName>style.visibility</p:attrName>
                                        </p:attrNameLst>
                                      </p:cBhvr>
                                      <p:to>
                                        <p:strVal val="visible"/>
                                      </p:to>
                                    </p:set>
                                    <p:animEffect transition="in" filter="slide(fromLeft)">
                                      <p:cBhvr>
                                        <p:cTn id="17" dur="500"/>
                                        <p:tgtEl>
                                          <p:spTgt spid="8089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2" presetClass="entr" presetSubtype="8" fill="hold" grpId="0" nodeType="clickEffect">
                                  <p:stCondLst>
                                    <p:cond delay="0"/>
                                  </p:stCondLst>
                                  <p:childTnLst>
                                    <p:set>
                                      <p:cBhvr>
                                        <p:cTn id="21" dur="1" fill="hold">
                                          <p:stCondLst>
                                            <p:cond delay="0"/>
                                          </p:stCondLst>
                                        </p:cTn>
                                        <p:tgtEl>
                                          <p:spTgt spid="80899">
                                            <p:txEl>
                                              <p:pRg st="3" end="3"/>
                                            </p:txEl>
                                          </p:spTgt>
                                        </p:tgtEl>
                                        <p:attrNameLst>
                                          <p:attrName>style.visibility</p:attrName>
                                        </p:attrNameLst>
                                      </p:cBhvr>
                                      <p:to>
                                        <p:strVal val="visible"/>
                                      </p:to>
                                    </p:set>
                                    <p:animEffect transition="in" filter="slide(fromLeft)">
                                      <p:cBhvr>
                                        <p:cTn id="22" dur="500"/>
                                        <p:tgtEl>
                                          <p:spTgt spid="8089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9"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1</a:t>
            </a:r>
          </a:p>
        </p:txBody>
      </p:sp>
      <p:pic>
        <p:nvPicPr>
          <p:cNvPr id="243714" name="Picture 2"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9" name="Text Box 3"/>
          <p:cNvSpPr txBox="1">
            <a:spLocks noChangeArrowheads="1"/>
          </p:cNvSpPr>
          <p:nvPr/>
        </p:nvSpPr>
        <p:spPr bwMode="auto">
          <a:xfrm>
            <a:off x="0" y="228600"/>
            <a:ext cx="9144000" cy="6494085"/>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ما كان عزيزاً ذات يوم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بنيت عليه حياتي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هذا العالم يقدس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ويحارب من أجل امتلاكه</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ما كنت أفكر فيه هو الربح</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لقد حسبت الخسارة</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قد انقضى وهوعديم القيمة الآن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مقارنة بهذا-</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8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50.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9900"/>
            </a:gs>
            <a:gs pos="50000">
              <a:srgbClr val="C1E6C1"/>
            </a:gs>
            <a:gs pos="100000">
              <a:srgbClr val="009900"/>
            </a:gs>
          </a:gsLst>
          <a:lin ang="2700000" scaled="1"/>
        </a:gra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274638"/>
            <a:ext cx="8534400" cy="1143000"/>
          </a:xfrm>
        </p:spPr>
        <p:txBody>
          <a:bodyPr/>
          <a:lstStyle/>
          <a:p>
            <a:pPr eaLnBrk="1" hangingPunct="1">
              <a:defRPr/>
            </a:pPr>
            <a:r>
              <a:rPr lang="ar-JO" sz="2800" dirty="0">
                <a:solidFill>
                  <a:srgbClr val="FFFFFF"/>
                </a:solidFill>
                <a:effectLst>
                  <a:glow rad="355600">
                    <a:schemeClr val="tx1"/>
                  </a:glow>
                </a:effectLst>
                <a:ea typeface="ＭＳ Ｐゴシック" charset="0"/>
                <a:cs typeface="Arial" panose="020B0604020202020204" pitchFamily="34" charset="0"/>
              </a:rPr>
              <a:t>أ. (3: 1-4)</a:t>
            </a:r>
            <a:br>
              <a:rPr lang="en-US" sz="2800" dirty="0">
                <a:solidFill>
                  <a:srgbClr val="FFFFFF"/>
                </a:solidFill>
                <a:effectLst>
                  <a:glow rad="355600">
                    <a:schemeClr val="tx1"/>
                  </a:glow>
                </a:effectLst>
                <a:ea typeface="ＭＳ Ｐゴシック" charset="0"/>
                <a:cs typeface="Arial" panose="020B0604020202020204" pitchFamily="34" charset="0"/>
              </a:rPr>
            </a:br>
            <a:r>
              <a:rPr lang="ar-JO" sz="3600" dirty="0">
                <a:solidFill>
                  <a:srgbClr val="FFFFFF"/>
                </a:solidFill>
                <a:effectLst>
                  <a:glow rad="355600">
                    <a:schemeClr val="tx1"/>
                  </a:glow>
                  <a:outerShdw blurRad="38100" dist="38100" dir="2700000" algn="tl">
                    <a:srgbClr val="000000"/>
                  </a:outerShdw>
                </a:effectLst>
                <a:ea typeface="ＭＳ Ｐゴシック" charset="0"/>
                <a:cs typeface="Arial" panose="020B0604020202020204" pitchFamily="34" charset="0"/>
              </a:rPr>
              <a:t>يسبق المستهزئون حدث الإختطاف</a:t>
            </a:r>
            <a:endParaRPr lang="en-US" sz="3600" dirty="0">
              <a:solidFill>
                <a:srgbClr val="FFFFFF"/>
              </a:solidFill>
              <a:effectLst>
                <a:glow rad="3556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81923" name="Rectangle 3"/>
          <p:cNvSpPr>
            <a:spLocks noGrp="1" noChangeArrowheads="1"/>
          </p:cNvSpPr>
          <p:nvPr>
            <p:ph type="body" idx="1"/>
          </p:nvPr>
        </p:nvSpPr>
        <p:spPr>
          <a:xfrm>
            <a:off x="1" y="1646238"/>
            <a:ext cx="6010316" cy="4449762"/>
          </a:xfrm>
        </p:spPr>
        <p:txBody>
          <a:bodyPr/>
          <a:lstStyle/>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سوف يسخر الناس من طريقة الله في خلاص الخطاة من خلال المسيح.</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سوف يكون هناك تطور كبير في الفنون والعلوم.</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تسخر معرفة العالم من معرفة الله.</a:t>
            </a:r>
            <a:endParaRPr lang="en-US" sz="2800"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lnSpc>
                <a:spcPct val="90000"/>
              </a:lnSpc>
              <a:spcBef>
                <a:spcPct val="40000"/>
              </a:spcBef>
              <a:defRPr/>
            </a:pPr>
            <a:r>
              <a:rPr lang="ar-JO" sz="2800" dirty="0">
                <a:solidFill>
                  <a:srgbClr val="FFFFFF"/>
                </a:solidFill>
                <a:effectLst>
                  <a:glow rad="355600">
                    <a:schemeClr val="tx1"/>
                  </a:glow>
                </a:effectLst>
                <a:ea typeface="ＭＳ Ｐゴシック" charset="0"/>
                <a:cs typeface="Arial" panose="020B0604020202020204" pitchFamily="34" charset="0"/>
              </a:rPr>
              <a:t>طريقة استدلالهم</a:t>
            </a:r>
            <a:endParaRPr lang="en-US" sz="2800" dirty="0">
              <a:solidFill>
                <a:srgbClr val="FFFFFF"/>
              </a:solidFill>
              <a:effectLst>
                <a:glow rad="355600">
                  <a:schemeClr val="tx1"/>
                </a:glow>
              </a:effectLst>
              <a:ea typeface="ＭＳ Ｐゴシック" charset="0"/>
              <a:cs typeface="Arial" panose="020B0604020202020204" pitchFamily="34" charset="0"/>
            </a:endParaRPr>
          </a:p>
          <a:p>
            <a:pPr lvl="1" algn="r" rtl="1" eaLnBrk="1" hangingPunct="1">
              <a:lnSpc>
                <a:spcPct val="90000"/>
              </a:lnSpc>
              <a:defRPr/>
            </a:pPr>
            <a:r>
              <a:rPr lang="ar-JO" sz="2400" dirty="0">
                <a:solidFill>
                  <a:srgbClr val="FFFFFF"/>
                </a:solidFill>
                <a:effectLst>
                  <a:glow rad="355600">
                    <a:schemeClr val="tx1"/>
                  </a:glow>
                </a:effectLst>
                <a:ea typeface="ＭＳ Ｐゴシック" charset="0"/>
                <a:cs typeface="Arial" panose="020B0604020202020204" pitchFamily="34" charset="0"/>
              </a:rPr>
              <a:t>كل شيء مستمر كما هو منذ بدء الخليقة.</a:t>
            </a:r>
            <a:endParaRPr lang="en-US" sz="2400" dirty="0">
              <a:solidFill>
                <a:srgbClr val="FFFFFF"/>
              </a:solidFill>
              <a:effectLst>
                <a:glow rad="355600">
                  <a:schemeClr val="tx1"/>
                </a:glow>
              </a:effectLst>
              <a:ea typeface="ＭＳ Ｐゴシック" charset="0"/>
              <a:cs typeface="Arial" panose="020B0604020202020204" pitchFamily="34" charset="0"/>
            </a:endParaRPr>
          </a:p>
          <a:p>
            <a:pPr lvl="1" algn="r" rtl="1" eaLnBrk="1" hangingPunct="1">
              <a:lnSpc>
                <a:spcPct val="90000"/>
              </a:lnSpc>
              <a:defRPr/>
            </a:pPr>
            <a:r>
              <a:rPr lang="ar-JO" sz="2400" dirty="0">
                <a:solidFill>
                  <a:srgbClr val="FFFFFF"/>
                </a:solidFill>
                <a:effectLst>
                  <a:glow rad="355600">
                    <a:schemeClr val="tx1"/>
                  </a:glow>
                </a:effectLst>
                <a:ea typeface="ＭＳ Ｐゴシック" charset="0"/>
                <a:cs typeface="Arial" panose="020B0604020202020204" pitchFamily="34" charset="0"/>
              </a:rPr>
              <a:t>لم يشاهدوا تغييراً ولهذا فهم لا يخافون الله.</a:t>
            </a:r>
            <a:endParaRPr lang="en-US" sz="2400" dirty="0">
              <a:solidFill>
                <a:srgbClr val="FFFFFF"/>
              </a:solidFill>
              <a:effectLst>
                <a:glow rad="355600">
                  <a:schemeClr val="tx1"/>
                </a:glow>
              </a:effectLst>
              <a:ea typeface="ＭＳ Ｐゴシック" charset="0"/>
              <a:cs typeface="Arial" panose="020B0604020202020204" pitchFamily="34" charset="0"/>
            </a:endParaRPr>
          </a:p>
        </p:txBody>
      </p:sp>
      <p:sp>
        <p:nvSpPr>
          <p:cNvPr id="399364" name="Text Box 4"/>
          <p:cNvSpPr txBox="1">
            <a:spLocks noChangeArrowheads="1"/>
          </p:cNvSpPr>
          <p:nvPr/>
        </p:nvSpPr>
        <p:spPr bwMode="auto">
          <a:xfrm>
            <a:off x="0" y="0"/>
            <a:ext cx="20574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FFFF"/>
                </a:solidFill>
                <a:effectLst>
                  <a:glow rad="355600">
                    <a:schemeClr val="tx1"/>
                  </a:glow>
                </a:effectLst>
                <a:latin typeface="Arial" panose="020B0604020202020204" pitchFamily="34" charset="0"/>
                <a:cs typeface="Arial" panose="020B0604020202020204" pitchFamily="34" charset="0"/>
              </a:rPr>
              <a:t>2 بطرس 3</a:t>
            </a:r>
            <a:br>
              <a:rPr lang="en-US" b="1" dirty="0">
                <a:solidFill>
                  <a:srgbClr val="FFFFFF"/>
                </a:solidFill>
                <a:effectLst>
                  <a:glow rad="355600">
                    <a:schemeClr val="tx1"/>
                  </a:glow>
                </a:effectLst>
                <a:latin typeface="Arial" panose="020B0604020202020204" pitchFamily="34" charset="0"/>
                <a:cs typeface="Arial" panose="020B0604020202020204" pitchFamily="34" charset="0"/>
              </a:rPr>
            </a:br>
            <a:endParaRPr lang="en-US" b="1" dirty="0">
              <a:solidFill>
                <a:srgbClr val="FFFFFF"/>
              </a:solidFill>
              <a:effectLst>
                <a:glow rad="355600">
                  <a:schemeClr val="tx1"/>
                </a:glow>
              </a:effectLst>
              <a:latin typeface="Arial" panose="020B0604020202020204" pitchFamily="34" charset="0"/>
              <a:cs typeface="Arial" panose="020B0604020202020204" pitchFamily="34" charset="0"/>
            </a:endParaRPr>
          </a:p>
        </p:txBody>
      </p:sp>
      <p:pic>
        <p:nvPicPr>
          <p:cNvPr id="81925" name="Picture 5" descr="mary-magdelene-booocov"/>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rot="357612">
            <a:off x="6959600" y="1524000"/>
            <a:ext cx="2020888"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6" name="Picture 6" descr="davinci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502392">
            <a:off x="7734300" y="4071938"/>
            <a:ext cx="1511300" cy="2176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1927" name="Picture 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455512">
            <a:off x="6157913" y="3371850"/>
            <a:ext cx="1639887" cy="234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1923">
                                            <p:txEl>
                                              <p:pRg st="0" end="0"/>
                                            </p:txEl>
                                          </p:spTgt>
                                        </p:tgtEl>
                                        <p:attrNameLst>
                                          <p:attrName>style.visibility</p:attrName>
                                        </p:attrNameLst>
                                      </p:cBhvr>
                                      <p:to>
                                        <p:strVal val="visible"/>
                                      </p:to>
                                    </p:set>
                                    <p:animEffect transition="in" filter="slide(fromRight)">
                                      <p:cBhvr>
                                        <p:cTn id="14" dur="1000"/>
                                        <p:tgtEl>
                                          <p:spTgt spid="81923">
                                            <p:txEl>
                                              <p:pRg st="0" end="0"/>
                                            </p:txEl>
                                          </p:spTgt>
                                        </p:tgtEl>
                                      </p:cBhvr>
                                    </p:animEffect>
                                  </p:childTnLst>
                                </p:cTn>
                              </p:par>
                            </p:childTnLst>
                          </p:cTn>
                        </p:par>
                        <p:par>
                          <p:cTn id="15" fill="hold" nodeType="afterGroup">
                            <p:stCondLst>
                              <p:cond delay="1000"/>
                            </p:stCondLst>
                            <p:childTnLst>
                              <p:par>
                                <p:cTn id="16" presetID="5" presetClass="entr" presetSubtype="10" fill="hold" nodeType="afterEffect">
                                  <p:stCondLst>
                                    <p:cond delay="0"/>
                                  </p:stCondLst>
                                  <p:childTnLst>
                                    <p:set>
                                      <p:cBhvr>
                                        <p:cTn id="17" dur="1" fill="hold">
                                          <p:stCondLst>
                                            <p:cond delay="0"/>
                                          </p:stCondLst>
                                        </p:cTn>
                                        <p:tgtEl>
                                          <p:spTgt spid="81925"/>
                                        </p:tgtEl>
                                        <p:attrNameLst>
                                          <p:attrName>style.visibility</p:attrName>
                                        </p:attrNameLst>
                                      </p:cBhvr>
                                      <p:to>
                                        <p:strVal val="visible"/>
                                      </p:to>
                                    </p:set>
                                    <p:animEffect transition="in" filter="checkerboard(across)">
                                      <p:cBhvr>
                                        <p:cTn id="18" dur="500"/>
                                        <p:tgtEl>
                                          <p:spTgt spid="81925"/>
                                        </p:tgtEl>
                                      </p:cBhvr>
                                    </p:animEffect>
                                  </p:childTnLst>
                                </p:cTn>
                              </p:par>
                            </p:childTnLst>
                          </p:cTn>
                        </p:par>
                      </p:childTnLst>
                    </p:cTn>
                  </p:par>
                  <p:par>
                    <p:cTn id="19" fill="hold">
                      <p:stCondLst>
                        <p:cond delay="indefinite"/>
                      </p:stCondLst>
                      <p:childTnLst>
                        <p:par>
                          <p:cTn id="20" fill="hold">
                            <p:stCondLst>
                              <p:cond delay="0"/>
                            </p:stCondLst>
                            <p:childTnLst>
                              <p:par>
                                <p:cTn id="21" presetID="12" presetClass="entr" presetSubtype="2" fill="hold" grpId="0" nodeType="clickEffect">
                                  <p:stCondLst>
                                    <p:cond delay="0"/>
                                  </p:stCondLst>
                                  <p:childTnLst>
                                    <p:set>
                                      <p:cBhvr>
                                        <p:cTn id="22" dur="1" fill="hold">
                                          <p:stCondLst>
                                            <p:cond delay="0"/>
                                          </p:stCondLst>
                                        </p:cTn>
                                        <p:tgtEl>
                                          <p:spTgt spid="81923">
                                            <p:txEl>
                                              <p:pRg st="1" end="1"/>
                                            </p:txEl>
                                          </p:spTgt>
                                        </p:tgtEl>
                                        <p:attrNameLst>
                                          <p:attrName>style.visibility</p:attrName>
                                        </p:attrNameLst>
                                      </p:cBhvr>
                                      <p:to>
                                        <p:strVal val="visible"/>
                                      </p:to>
                                    </p:set>
                                    <p:animEffect transition="in" filter="slide(fromRight)">
                                      <p:cBhvr>
                                        <p:cTn id="23" dur="1000"/>
                                        <p:tgtEl>
                                          <p:spTgt spid="81923">
                                            <p:txEl>
                                              <p:pRg st="1" end="1"/>
                                            </p:txEl>
                                          </p:spTgt>
                                        </p:tgtEl>
                                      </p:cBhvr>
                                    </p:animEffect>
                                  </p:childTnLst>
                                </p:cTn>
                              </p:par>
                            </p:childTnLst>
                          </p:cTn>
                        </p:par>
                        <p:par>
                          <p:cTn id="24" fill="hold" nodeType="afterGroup">
                            <p:stCondLst>
                              <p:cond delay="1000"/>
                            </p:stCondLst>
                            <p:childTnLst>
                              <p:par>
                                <p:cTn id="25" presetID="5" presetClass="entr" presetSubtype="10" fill="hold" nodeType="afterEffect">
                                  <p:stCondLst>
                                    <p:cond delay="0"/>
                                  </p:stCondLst>
                                  <p:childTnLst>
                                    <p:set>
                                      <p:cBhvr>
                                        <p:cTn id="26" dur="1" fill="hold">
                                          <p:stCondLst>
                                            <p:cond delay="0"/>
                                          </p:stCondLst>
                                        </p:cTn>
                                        <p:tgtEl>
                                          <p:spTgt spid="81926"/>
                                        </p:tgtEl>
                                        <p:attrNameLst>
                                          <p:attrName>style.visibility</p:attrName>
                                        </p:attrNameLst>
                                      </p:cBhvr>
                                      <p:to>
                                        <p:strVal val="visible"/>
                                      </p:to>
                                    </p:set>
                                    <p:animEffect transition="in" filter="checkerboard(across)">
                                      <p:cBhvr>
                                        <p:cTn id="27" dur="500"/>
                                        <p:tgtEl>
                                          <p:spTgt spid="81926"/>
                                        </p:tgtEl>
                                      </p:cBhvr>
                                    </p:animEffect>
                                  </p:childTnLst>
                                </p:cTn>
                              </p:par>
                            </p:childTnLst>
                          </p:cTn>
                        </p:par>
                        <p:par>
                          <p:cTn id="28" fill="hold" nodeType="afterGroup">
                            <p:stCondLst>
                              <p:cond delay="1500"/>
                            </p:stCondLst>
                            <p:childTnLst>
                              <p:par>
                                <p:cTn id="29" presetID="5" presetClass="entr" presetSubtype="10" fill="hold" nodeType="afterEffect">
                                  <p:stCondLst>
                                    <p:cond delay="0"/>
                                  </p:stCondLst>
                                  <p:childTnLst>
                                    <p:set>
                                      <p:cBhvr>
                                        <p:cTn id="30" dur="1" fill="hold">
                                          <p:stCondLst>
                                            <p:cond delay="0"/>
                                          </p:stCondLst>
                                        </p:cTn>
                                        <p:tgtEl>
                                          <p:spTgt spid="81927"/>
                                        </p:tgtEl>
                                        <p:attrNameLst>
                                          <p:attrName>style.visibility</p:attrName>
                                        </p:attrNameLst>
                                      </p:cBhvr>
                                      <p:to>
                                        <p:strVal val="visible"/>
                                      </p:to>
                                    </p:set>
                                    <p:animEffect transition="in" filter="checkerboard(across)">
                                      <p:cBhvr>
                                        <p:cTn id="31" dur="1000"/>
                                        <p:tgtEl>
                                          <p:spTgt spid="81927"/>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2" fill="hold" grpId="0" nodeType="clickEffect">
                                  <p:stCondLst>
                                    <p:cond delay="0"/>
                                  </p:stCondLst>
                                  <p:childTnLst>
                                    <p:set>
                                      <p:cBhvr>
                                        <p:cTn id="35" dur="1" fill="hold">
                                          <p:stCondLst>
                                            <p:cond delay="0"/>
                                          </p:stCondLst>
                                        </p:cTn>
                                        <p:tgtEl>
                                          <p:spTgt spid="81923">
                                            <p:txEl>
                                              <p:pRg st="2" end="2"/>
                                            </p:txEl>
                                          </p:spTgt>
                                        </p:tgtEl>
                                        <p:attrNameLst>
                                          <p:attrName>style.visibility</p:attrName>
                                        </p:attrNameLst>
                                      </p:cBhvr>
                                      <p:to>
                                        <p:strVal val="visible"/>
                                      </p:to>
                                    </p:set>
                                    <p:animEffect transition="in" filter="slide(fromRight)">
                                      <p:cBhvr>
                                        <p:cTn id="36" dur="1000"/>
                                        <p:tgtEl>
                                          <p:spTgt spid="8192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2" fill="hold" grpId="0" nodeType="clickEffect">
                                  <p:stCondLst>
                                    <p:cond delay="0"/>
                                  </p:stCondLst>
                                  <p:childTnLst>
                                    <p:set>
                                      <p:cBhvr>
                                        <p:cTn id="40" dur="1" fill="hold">
                                          <p:stCondLst>
                                            <p:cond delay="0"/>
                                          </p:stCondLst>
                                        </p:cTn>
                                        <p:tgtEl>
                                          <p:spTgt spid="81923">
                                            <p:txEl>
                                              <p:pRg st="3" end="3"/>
                                            </p:txEl>
                                          </p:spTgt>
                                        </p:tgtEl>
                                        <p:attrNameLst>
                                          <p:attrName>style.visibility</p:attrName>
                                        </p:attrNameLst>
                                      </p:cBhvr>
                                      <p:to>
                                        <p:strVal val="visible"/>
                                      </p:to>
                                    </p:set>
                                    <p:animEffect transition="in" filter="slide(fromRight)">
                                      <p:cBhvr>
                                        <p:cTn id="41" dur="1000"/>
                                        <p:tgtEl>
                                          <p:spTgt spid="81923">
                                            <p:txEl>
                                              <p:pRg st="3" end="3"/>
                                            </p:txEl>
                                          </p:spTgt>
                                        </p:tgtEl>
                                      </p:cBhvr>
                                    </p:animEffect>
                                  </p:childTnLst>
                                </p:cTn>
                              </p:par>
                              <p:par>
                                <p:cTn id="42" presetID="12" presetClass="entr" presetSubtype="2" fill="hold" grpId="0" nodeType="withEffect">
                                  <p:stCondLst>
                                    <p:cond delay="0"/>
                                  </p:stCondLst>
                                  <p:childTnLst>
                                    <p:set>
                                      <p:cBhvr>
                                        <p:cTn id="43" dur="1" fill="hold">
                                          <p:stCondLst>
                                            <p:cond delay="0"/>
                                          </p:stCondLst>
                                        </p:cTn>
                                        <p:tgtEl>
                                          <p:spTgt spid="81923">
                                            <p:txEl>
                                              <p:pRg st="4" end="4"/>
                                            </p:txEl>
                                          </p:spTgt>
                                        </p:tgtEl>
                                        <p:attrNameLst>
                                          <p:attrName>style.visibility</p:attrName>
                                        </p:attrNameLst>
                                      </p:cBhvr>
                                      <p:to>
                                        <p:strVal val="visible"/>
                                      </p:to>
                                    </p:set>
                                    <p:animEffect transition="in" filter="slide(fromRight)">
                                      <p:cBhvr>
                                        <p:cTn id="44" dur="1000"/>
                                        <p:tgtEl>
                                          <p:spTgt spid="81923">
                                            <p:txEl>
                                              <p:pRg st="4" end="4"/>
                                            </p:txEl>
                                          </p:spTgt>
                                        </p:tgtEl>
                                      </p:cBhvr>
                                    </p:animEffect>
                                  </p:childTnLst>
                                </p:cTn>
                              </p:par>
                              <p:par>
                                <p:cTn id="45" presetID="12" presetClass="entr" presetSubtype="2" fill="hold" grpId="0" nodeType="withEffect">
                                  <p:stCondLst>
                                    <p:cond delay="0"/>
                                  </p:stCondLst>
                                  <p:childTnLst>
                                    <p:set>
                                      <p:cBhvr>
                                        <p:cTn id="46" dur="1" fill="hold">
                                          <p:stCondLst>
                                            <p:cond delay="0"/>
                                          </p:stCondLst>
                                        </p:cTn>
                                        <p:tgtEl>
                                          <p:spTgt spid="81923">
                                            <p:txEl>
                                              <p:pRg st="5" end="5"/>
                                            </p:txEl>
                                          </p:spTgt>
                                        </p:tgtEl>
                                        <p:attrNameLst>
                                          <p:attrName>style.visibility</p:attrName>
                                        </p:attrNameLst>
                                      </p:cBhvr>
                                      <p:to>
                                        <p:strVal val="visible"/>
                                      </p:to>
                                    </p:set>
                                    <p:animEffect transition="in" filter="slide(fromRight)">
                                      <p:cBhvr>
                                        <p:cTn id="47" dur="10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251</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cs typeface="Arial" panose="020B0604020202020204" pitchFamily="34"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9559" name="Rectangle 1032"/>
          <p:cNvSpPr>
            <a:spLocks noGrp="1" noChangeArrowheads="1"/>
          </p:cNvSpPr>
          <p:nvPr>
            <p:ph type="title"/>
          </p:nvPr>
        </p:nvSpPr>
        <p:spPr>
          <a:xfrm>
            <a:off x="-34925" y="53815"/>
            <a:ext cx="9143999"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45764" y="2155782"/>
            <a:ext cx="9063311"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 أنه سيأتي في آخر الأيام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قوم مستهزئون</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سالكين بحسب شهوات أنفسهم</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4 وقائلين: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أين هو موعد مجيئه</a:t>
            </a: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 </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(2 بطرس 3: 3 ب – 4 أ).</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76201" y="5584031"/>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9098729"/>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ipe(down)">
                                      <p:cBhvr>
                                        <p:cTn id="11" dur="500"/>
                                        <p:tgtEl>
                                          <p:spTgt spid="1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wipe(up)">
                                      <p:cBhvr>
                                        <p:cTn id="1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6" grpId="0"/>
      <p:bldP spid="17" grpId="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cs typeface="Arial" panose="020B0604020202020204" pitchFamily="34" charset="0"/>
              </a:rPr>
              <a:pPr marL="0" marR="0" lvl="0" indent="0" algn="l" defTabSz="814388" rtl="0" eaLnBrk="0" fontAlgn="base" latinLnBrk="0" hangingPunct="0">
                <a:lnSpc>
                  <a:spcPct val="100000"/>
                </a:lnSpc>
                <a:spcBef>
                  <a:spcPct val="0"/>
                </a:spcBef>
                <a:spcAft>
                  <a:spcPct val="0"/>
                </a:spcAft>
                <a:buClrTx/>
                <a:buSzTx/>
                <a:buFontTx/>
                <a:buNone/>
                <a:tabLst/>
                <a:defRPr/>
              </a:pPr>
              <a:t>252</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cs typeface="Arial" panose="020B0604020202020204" pitchFamily="34"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cs typeface="Arial" panose="020B0604020202020204" pitchFamily="34"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Arial" panose="020B0604020202020204" pitchFamily="34" charset="0"/>
              </a:rPr>
              <a:t>يستهزأ المتشككون</a:t>
            </a:r>
            <a:br>
              <a:rPr lang="en-US" altLang="zh-CN" sz="6000" dirty="0">
                <a:solidFill>
                  <a:schemeClr val="bg1"/>
                </a:solidFill>
                <a:ea typeface="SimSun" charset="0"/>
                <a:cs typeface="Arial" panose="020B0604020202020204" pitchFamily="34" charset="0"/>
              </a:rPr>
            </a:br>
            <a:r>
              <a:rPr lang="ar-JO" altLang="zh-CN" sz="6000" dirty="0">
                <a:solidFill>
                  <a:schemeClr val="bg1"/>
                </a:solidFill>
                <a:ea typeface="SimSun" charset="0"/>
                <a:cs typeface="Arial" panose="020B0604020202020204" pitchFamily="34" charset="0"/>
              </a:rPr>
              <a:t>بثلاث حقائق رئيسيّة</a:t>
            </a:r>
            <a:endParaRPr lang="en-US" altLang="zh-CN" sz="5400" dirty="0">
              <a:ea typeface="SimSun" charset="0"/>
              <a:cs typeface="Arial" panose="020B0604020202020204" pitchFamily="34" charset="0"/>
            </a:endParaRPr>
          </a:p>
        </p:txBody>
      </p:sp>
      <p:sp>
        <p:nvSpPr>
          <p:cNvPr id="16" name="Text Box 1033"/>
          <p:cNvSpPr txBox="1">
            <a:spLocks noChangeArrowheads="1"/>
          </p:cNvSpPr>
          <p:nvPr/>
        </p:nvSpPr>
        <p:spPr bwMode="auto">
          <a:xfrm>
            <a:off x="-34325" y="2136288"/>
            <a:ext cx="9121214"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لأنه من حين رقد الآباء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كل شيء باق هكذا من بدء الخليقة.</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لأن هذا يخفى عليهم بإرادتهم: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أن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السماوات كانت منذ القديم</a:t>
            </a:r>
            <a:endParaRPr lang="ar-JO" sz="3200" b="1" dirty="0">
              <a:solidFill>
                <a:srgbClr val="FFFFFF"/>
              </a:solidFill>
              <a:effectLst>
                <a:glow rad="266700">
                  <a:srgbClr val="000000"/>
                </a:glow>
              </a:effectLst>
              <a:latin typeface="Arial" panose="020B0604020202020204" pitchFamily="34" charset="0"/>
              <a:cs typeface="Arial" panose="020B0604020202020204" pitchFamily="34" charset="0"/>
            </a:endParaRP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والأرض بكلمة الله قائمة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من الماء وبالماء</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 (2 بطرس 3: 4 ب – 5)</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rPr>
              <a:t>الخليقة</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1801473"/>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up)">
                                      <p:cBhvr>
                                        <p:cTn id="7" dur="500"/>
                                        <p:tgtEl>
                                          <p:spTgt spid="18"/>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up)">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6" grpId="0"/>
      <p:bldP spid="17" grpId="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253</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5381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6" name="Text Box 1033"/>
          <p:cNvSpPr txBox="1">
            <a:spLocks noChangeArrowheads="1"/>
          </p:cNvSpPr>
          <p:nvPr/>
        </p:nvSpPr>
        <p:spPr bwMode="auto">
          <a:xfrm>
            <a:off x="1" y="2461694"/>
            <a:ext cx="9088182" cy="15696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اللواتي بهن العالم الكائن </a:t>
            </a:r>
          </a:p>
          <a:p>
            <a:pPr lvl="0" algn="ctr" eaLnBrk="1" hangingPunct="1">
              <a:defRPr/>
            </a:pP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حينئذ </a:t>
            </a:r>
            <a:r>
              <a:rPr lang="ar-JO" sz="3200" b="1" dirty="0">
                <a:solidFill>
                  <a:srgbClr val="FFFF00"/>
                </a:solidFill>
                <a:effectLst>
                  <a:glow rad="266700">
                    <a:srgbClr val="000000"/>
                  </a:glow>
                </a:effectLst>
                <a:latin typeface="Arial" panose="020B0604020202020204" pitchFamily="34" charset="0"/>
                <a:cs typeface="Arial" panose="020B0604020202020204" pitchFamily="34" charset="0"/>
              </a:rPr>
              <a:t>فاض عليه الماء </a:t>
            </a:r>
            <a:r>
              <a:rPr lang="ar-JO" sz="3200" b="1" dirty="0">
                <a:solidFill>
                  <a:srgbClr val="FFFFFF"/>
                </a:solidFill>
                <a:effectLst>
                  <a:glow rad="266700">
                    <a:srgbClr val="000000"/>
                  </a:glow>
                </a:effectLst>
                <a:latin typeface="Arial" panose="020B0604020202020204" pitchFamily="34" charset="0"/>
                <a:cs typeface="Arial" panose="020B0604020202020204" pitchFamily="34" charset="0"/>
              </a:rPr>
              <a:t>فهلك.</a:t>
            </a:r>
            <a:endParaRPr kumimoji="0" lang="ar-JO"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 (2 بطرس 3: 6)</a:t>
            </a:r>
            <a:endParaRPr kumimoji="0" lang="en-US" sz="32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236900452"/>
      </p:ext>
    </p:extLst>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P spid="12" grpId="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3" name="Rectangle 102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34D4504-ACE2-614B-99CA-4F04775DCB85}"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4" name="Rectangle 102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0B4D0E21-10C1-104F-9A11-EFE6EB59D32B}"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5" name="Rectangle 1028"/>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fld id="{99C4AD3C-D9CB-4F4B-B992-F6846BF680DE}" type="slidenum">
              <a:rPr kumimoji="0" lang="en-US" sz="900" b="1" u="none" strike="noStrike" kern="1200" cap="none" spc="0" normalizeH="0" baseline="0" noProof="0" smtClean="0">
                <a:ln>
                  <a:noFill/>
                </a:ln>
                <a:solidFill>
                  <a:srgbClr val="808080"/>
                </a:solidFill>
                <a:effectLst/>
                <a:uLnTx/>
                <a:uFillTx/>
                <a:latin typeface="Arial" panose="020B0604020202020204" pitchFamily="34" charset="0"/>
                <a:ea typeface="ＭＳ Ｐゴシック" charset="0"/>
              </a:rPr>
              <a:pPr marL="0" marR="0" lvl="0" indent="0" algn="l" defTabSz="814388" rtl="0" eaLnBrk="0" fontAlgn="base" latinLnBrk="0" hangingPunct="0">
                <a:lnSpc>
                  <a:spcPct val="100000"/>
                </a:lnSpc>
                <a:spcBef>
                  <a:spcPct val="0"/>
                </a:spcBef>
                <a:spcAft>
                  <a:spcPct val="0"/>
                </a:spcAft>
                <a:buClrTx/>
                <a:buSzTx/>
                <a:buFontTx/>
                <a:buNone/>
                <a:tabLst/>
                <a:defRPr/>
              </a:pPr>
              <a:t>254</a:t>
            </a:fld>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sp>
        <p:nvSpPr>
          <p:cNvPr id="279556" name="Rectangle 1029"/>
          <p:cNvSpPr>
            <a:spLocks noChangeArrowheads="1"/>
          </p:cNvSpPr>
          <p:nvPr/>
        </p:nvSpPr>
        <p:spPr bwMode="auto">
          <a:xfrm>
            <a:off x="1865313" y="6632429"/>
            <a:ext cx="2168003" cy="1906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7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rPr>
              <a:t>© 2003 Cisco Systems, Inc. All rights reserved.</a:t>
            </a:r>
          </a:p>
        </p:txBody>
      </p:sp>
      <p:sp>
        <p:nvSpPr>
          <p:cNvPr id="279557" name="Rectangle 1030"/>
          <p:cNvSpPr>
            <a:spLocks noChangeArrowheads="1"/>
          </p:cNvSpPr>
          <p:nvPr/>
        </p:nvSpPr>
        <p:spPr bwMode="auto">
          <a:xfrm>
            <a:off x="76200" y="6463152"/>
            <a:ext cx="1322388" cy="3599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marL="0" marR="0" lvl="0" indent="0" algn="l" defTabSz="814388" rtl="0" eaLnBrk="0" fontAlgn="base" latinLnBrk="0" hangingPunct="0">
              <a:lnSpc>
                <a:spcPct val="100000"/>
              </a:lnSpc>
              <a:spcBef>
                <a:spcPct val="0"/>
              </a:spcBef>
              <a:spcAft>
                <a:spcPct val="0"/>
              </a:spcAft>
              <a:buClrTx/>
              <a:buSzTx/>
              <a:buFontTx/>
              <a:buNone/>
              <a:tabLst/>
              <a:defRPr/>
            </a:pP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a:p>
            <a:pPr marL="0" marR="0" lvl="0" indent="0" algn="l" defTabSz="814388" rtl="0" eaLnBrk="0" fontAlgn="base" latinLnBrk="0" hangingPunct="0">
              <a:lnSpc>
                <a:spcPct val="100000"/>
              </a:lnSpc>
              <a:spcBef>
                <a:spcPct val="0"/>
              </a:spcBef>
              <a:spcAft>
                <a:spcPct val="0"/>
              </a:spcAft>
              <a:buClrTx/>
              <a:buSzTx/>
              <a:buFontTx/>
              <a:buNone/>
              <a:tabLst/>
              <a:defRPr/>
            </a:pPr>
            <a:r>
              <a:rPr kumimoji="0" lang="en-US" sz="900" b="1" u="none" strike="noStrike" kern="1200" cap="none" spc="0" normalizeH="0" baseline="0" noProof="0" dirty="0" err="1">
                <a:ln>
                  <a:noFill/>
                </a:ln>
                <a:solidFill>
                  <a:srgbClr val="808080"/>
                </a:solidFill>
                <a:effectLst/>
                <a:uLnTx/>
                <a:uFillTx/>
                <a:latin typeface="Arial" panose="020B0604020202020204" pitchFamily="34" charset="0"/>
                <a:ea typeface="ＭＳ Ｐゴシック" charset="0"/>
              </a:rPr>
              <a:t>Presentation_ID</a:t>
            </a:r>
            <a:endParaRPr kumimoji="0" lang="en-US" sz="900" b="1" u="none" strike="noStrike" kern="1200" cap="none" spc="0" normalizeH="0" baseline="0" noProof="0" dirty="0">
              <a:ln>
                <a:noFill/>
              </a:ln>
              <a:solidFill>
                <a:srgbClr val="808080"/>
              </a:solidFill>
              <a:effectLst/>
              <a:uLnTx/>
              <a:uFillTx/>
              <a:latin typeface="Arial" panose="020B0604020202020204" pitchFamily="34" charset="0"/>
              <a:ea typeface="ＭＳ Ｐゴシック" charset="0"/>
            </a:endParaRPr>
          </a:p>
        </p:txBody>
      </p:sp>
      <p:pic>
        <p:nvPicPr>
          <p:cNvPr id="279558" name="Picture 1031"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1675" name="Rectangle 1035"/>
          <p:cNvSpPr>
            <a:spLocks noChangeArrowheads="1"/>
          </p:cNvSpPr>
          <p:nvPr/>
        </p:nvSpPr>
        <p:spPr bwMode="auto">
          <a:xfrm>
            <a:off x="8229600" y="-575918"/>
            <a:ext cx="879475" cy="457200"/>
          </a:xfrm>
          <a:prstGeom prst="rect">
            <a:avLst/>
          </a:prstGeom>
          <a:noFill/>
          <a:ln w="9525">
            <a:noFill/>
            <a:miter lim="800000"/>
            <a:headEnd/>
            <a:tailEnd/>
          </a:ln>
          <a:effectLst>
            <a:outerShdw blurRad="63500" dist="35921" dir="2700000" algn="ctr" rotWithShape="0">
              <a:srgbClr val="000000"/>
            </a:outerShdw>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rPr>
              <a:t>290b</a:t>
            </a:r>
          </a:p>
        </p:txBody>
      </p:sp>
      <p:sp>
        <p:nvSpPr>
          <p:cNvPr id="2" name="Down Arrow 1"/>
          <p:cNvSpPr/>
          <p:nvPr/>
        </p:nvSpPr>
        <p:spPr bwMode="auto">
          <a:xfrm rot="1547853">
            <a:off x="2429672" y="123174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5" name="Down Arrow 14"/>
          <p:cNvSpPr/>
          <p:nvPr/>
        </p:nvSpPr>
        <p:spPr bwMode="auto">
          <a:xfrm rot="19939109">
            <a:off x="4626292" y="1246652"/>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18" name="Down Arrow 17"/>
          <p:cNvSpPr/>
          <p:nvPr/>
        </p:nvSpPr>
        <p:spPr bwMode="auto">
          <a:xfrm>
            <a:off x="3531894" y="1295751"/>
            <a:ext cx="1550705" cy="5093641"/>
          </a:xfrm>
          <a:prstGeom prst="downArrow">
            <a:avLst/>
          </a:prstGeom>
          <a:gradFill flip="none" rotWithShape="1">
            <a:gsLst>
              <a:gs pos="0">
                <a:srgbClr val="800000"/>
              </a:gs>
              <a:gs pos="100000">
                <a:schemeClr val="tx2"/>
              </a:gs>
            </a:gsLst>
            <a:path path="circle">
              <a:fillToRect l="100000" t="100000"/>
            </a:path>
            <a:tileRect r="-100000" b="-100000"/>
          </a:gra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u="none" strike="noStrike" kern="1200" cap="none" spc="0" normalizeH="0" baseline="0" noProof="0">
              <a:ln>
                <a:noFill/>
              </a:ln>
              <a:solidFill>
                <a:srgbClr val="000000"/>
              </a:solidFill>
              <a:effectLst/>
              <a:uLnTx/>
              <a:uFillTx/>
              <a:latin typeface="Times New Roman" pitchFamily="26" charset="0"/>
              <a:ea typeface="ＭＳ Ｐゴシック" charset="0"/>
              <a:cs typeface="+mn-cs"/>
            </a:endParaRPr>
          </a:p>
        </p:txBody>
      </p:sp>
      <p:sp>
        <p:nvSpPr>
          <p:cNvPr id="279559" name="Rectangle 1032"/>
          <p:cNvSpPr>
            <a:spLocks noGrp="1" noChangeArrowheads="1"/>
          </p:cNvSpPr>
          <p:nvPr>
            <p:ph type="title"/>
          </p:nvPr>
        </p:nvSpPr>
        <p:spPr>
          <a:xfrm>
            <a:off x="152400" y="225425"/>
            <a:ext cx="8648700" cy="1868228"/>
          </a:xfrm>
          <a:noFill/>
        </p:spPr>
        <p:txBody>
          <a:bodyPr lIns="82124" tIns="41061" rIns="82124" bIns="41061" anchor="b"/>
          <a:lstStyle/>
          <a:p>
            <a:pPr eaLnBrk="1" hangingPunct="1"/>
            <a:r>
              <a:rPr lang="ar-JO" altLang="zh-CN" sz="6000" dirty="0">
                <a:solidFill>
                  <a:schemeClr val="bg1"/>
                </a:solidFill>
                <a:ea typeface="SimSun" charset="0"/>
                <a:cs typeface="SimSun" charset="0"/>
              </a:rPr>
              <a:t>يستهزأ المتشككون</a:t>
            </a:r>
            <a:br>
              <a:rPr lang="en-US" altLang="zh-CN" sz="6000" dirty="0">
                <a:solidFill>
                  <a:schemeClr val="bg1"/>
                </a:solidFill>
                <a:ea typeface="SimSun" charset="0"/>
                <a:cs typeface="SimSun" charset="0"/>
              </a:rPr>
            </a:br>
            <a:r>
              <a:rPr lang="ar-JO" altLang="zh-CN" sz="6000" dirty="0">
                <a:solidFill>
                  <a:schemeClr val="bg1"/>
                </a:solidFill>
                <a:ea typeface="SimSun" charset="0"/>
                <a:cs typeface="SimSun" charset="0"/>
              </a:rPr>
              <a:t>بثلاث حقائق رئيسية</a:t>
            </a:r>
            <a:endParaRPr lang="en-US" altLang="zh-CN" sz="5400" dirty="0">
              <a:ea typeface="SimSun" charset="0"/>
              <a:cs typeface="SimSun" charset="0"/>
            </a:endParaRPr>
          </a:p>
        </p:txBody>
      </p:sp>
      <p:sp>
        <p:nvSpPr>
          <p:cNvPr id="12" name="Text Box 1033"/>
          <p:cNvSpPr txBox="1">
            <a:spLocks noChangeArrowheads="1"/>
          </p:cNvSpPr>
          <p:nvPr/>
        </p:nvSpPr>
        <p:spPr bwMode="auto">
          <a:xfrm>
            <a:off x="5754686" y="5807005"/>
            <a:ext cx="2860678"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الطوفان</a:t>
            </a:r>
            <a:endParaRPr kumimoji="0" lang="en-US" sz="3600" b="1" u="none" strike="noStrike" kern="1200" cap="none" spc="0" normalizeH="0" baseline="0" noProof="0" dirty="0">
              <a:ln>
                <a:noFill/>
              </a:ln>
              <a:solidFill>
                <a:srgbClr val="FFFF00"/>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279560" name="Text Box 1033"/>
          <p:cNvSpPr txBox="1">
            <a:spLocks noChangeArrowheads="1"/>
          </p:cNvSpPr>
          <p:nvPr/>
        </p:nvSpPr>
        <p:spPr bwMode="auto">
          <a:xfrm>
            <a:off x="76201" y="5578310"/>
            <a:ext cx="2818303" cy="12003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عودة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المسيح</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1033"/>
          <p:cNvSpPr txBox="1">
            <a:spLocks noChangeArrowheads="1"/>
          </p:cNvSpPr>
          <p:nvPr/>
        </p:nvSpPr>
        <p:spPr bwMode="auto">
          <a:xfrm>
            <a:off x="2965745" y="5855309"/>
            <a:ext cx="2994873" cy="6463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rPr>
              <a:t>الخليقة</a:t>
            </a:r>
            <a:endParaRPr kumimoji="0" lang="en-US" sz="3600" b="1" u="none" strike="noStrike" kern="1200" cap="none" spc="0" normalizeH="0" baseline="0" noProof="0" dirty="0">
              <a:ln>
                <a:noFill/>
              </a:ln>
              <a:solidFill>
                <a:srgbClr val="FFFFFF"/>
              </a:solidFill>
              <a:effectLst>
                <a:glow rad="2667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6541041"/>
      </p:ext>
    </p:extLst>
  </p:cSld>
  <p:clrMapOvr>
    <a:masterClrMapping/>
  </p:clrMapOvr>
  <p:transition>
    <p:zoom/>
  </p:transition>
</p:sld>
</file>

<file path=ppt/slides/slide25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46275"/>
                <a:invGamma/>
              </a:schemeClr>
            </a:gs>
          </a:gsLst>
          <a:path path="rect">
            <a:fillToRect r="100000" b="100000"/>
          </a:path>
        </a:gra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228600"/>
            <a:ext cx="8534400" cy="1143000"/>
          </a:xfrm>
        </p:spPr>
        <p:txBody>
          <a:bodyPr/>
          <a:lstStyle/>
          <a:p>
            <a:pPr eaLnBrk="1" hangingPunct="1">
              <a:defRPr/>
            </a:pPr>
            <a:r>
              <a:rPr lang="ar-JO" sz="2800" dirty="0">
                <a:solidFill>
                  <a:srgbClr val="FFFFFF"/>
                </a:solidFill>
                <a:effectLst>
                  <a:glow rad="355600">
                    <a:schemeClr val="tx1"/>
                  </a:glow>
                </a:effectLst>
                <a:ea typeface="ＭＳ Ｐゴシック" charset="0"/>
                <a:cs typeface="Arial" panose="020B0604020202020204" pitchFamily="34" charset="0"/>
              </a:rPr>
              <a:t>ب. (3: 5-13)</a:t>
            </a:r>
            <a:br>
              <a:rPr lang="en-US"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rPr>
            </a:br>
            <a:r>
              <a:rPr lang="ar-JO"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rPr>
              <a:t>يدمر يوم الرب السماوات / الأرض</a:t>
            </a:r>
            <a:endParaRPr lang="en-US" sz="3200" dirty="0">
              <a:solidFill>
                <a:srgbClr val="FFFFFF"/>
              </a:solidFill>
              <a:effectLst>
                <a:glow rad="355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400387" name="Text Box 3"/>
          <p:cNvSpPr txBox="1">
            <a:spLocks noChangeArrowheads="1"/>
          </p:cNvSpPr>
          <p:nvPr/>
        </p:nvSpPr>
        <p:spPr bwMode="auto">
          <a:xfrm>
            <a:off x="0" y="0"/>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rgbClr val="FFFFFF"/>
                </a:solidFill>
                <a:effectLst>
                  <a:glow rad="355600">
                    <a:schemeClr val="tx1"/>
                  </a:glow>
                </a:effectLst>
                <a:latin typeface="Arial" panose="020B0604020202020204" pitchFamily="34" charset="0"/>
                <a:cs typeface="Arial" panose="020B0604020202020204" pitchFamily="34" charset="0"/>
              </a:rPr>
              <a:t>2 بطرس 3</a:t>
            </a:r>
            <a:endParaRPr lang="en-US" b="1" dirty="0">
              <a:solidFill>
                <a:srgbClr val="FFFFFF"/>
              </a:solidFill>
              <a:effectLst>
                <a:glow rad="355600">
                  <a:schemeClr val="tx1"/>
                </a:glow>
              </a:effectLst>
              <a:latin typeface="Arial" panose="020B0604020202020204" pitchFamily="34" charset="0"/>
              <a:cs typeface="Arial" panose="020B0604020202020204" pitchFamily="34" charset="0"/>
            </a:endParaRPr>
          </a:p>
        </p:txBody>
      </p:sp>
      <p:sp>
        <p:nvSpPr>
          <p:cNvPr id="82948" name="Rectangle 4"/>
          <p:cNvSpPr>
            <a:spLocks noGrp="1" noChangeArrowheads="1"/>
          </p:cNvSpPr>
          <p:nvPr>
            <p:ph type="body" idx="1"/>
          </p:nvPr>
        </p:nvSpPr>
        <p:spPr>
          <a:xfrm>
            <a:off x="152400" y="1905000"/>
            <a:ext cx="4495800" cy="4343400"/>
          </a:xfrm>
        </p:spPr>
        <p:txBody>
          <a:bodyPr/>
          <a:lstStyle/>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rPr>
              <a:t>تشكلت السماء والأرض من الماء.</a:t>
            </a:r>
            <a:endParaRPr lang="en-US" dirty="0">
              <a:solidFill>
                <a:srgbClr val="FFFFFF"/>
              </a:solidFill>
              <a:effectLst>
                <a:glow rad="355600">
                  <a:schemeClr val="tx1"/>
                </a:glow>
              </a:effectLst>
              <a:ea typeface="ＭＳ Ｐゴシック" charset="0"/>
              <a:cs typeface="Arial" panose="020B0604020202020204" pitchFamily="34"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تم تدميرها مرة بالماء   تحذير. </a:t>
            </a:r>
            <a:endParaRPr lang="en-US" dirty="0">
              <a:solidFill>
                <a:srgbClr val="FFFFFF"/>
              </a:solidFill>
              <a:effectLst>
                <a:glow rad="355600">
                  <a:schemeClr val="tx1"/>
                </a:glow>
              </a:effectLst>
              <a:ea typeface="ＭＳ Ｐゴシック" charset="0"/>
              <a:cs typeface="Arial" panose="020B0604020202020204" pitchFamily="34" charset="0"/>
              <a:sym typeface="Wingdings"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محفوظة حتى يتم تدميرها بالنار.</a:t>
            </a:r>
            <a:endParaRPr lang="en-US" dirty="0">
              <a:solidFill>
                <a:srgbClr val="FFFFFF"/>
              </a:solidFill>
              <a:effectLst>
                <a:glow rad="355600">
                  <a:schemeClr val="tx1"/>
                </a:glow>
              </a:effectLst>
              <a:ea typeface="ＭＳ Ｐゴシック" charset="0"/>
              <a:cs typeface="Arial" panose="020B0604020202020204" pitchFamily="34" charset="0"/>
              <a:sym typeface="Wingdings" charset="0"/>
            </a:endParaRPr>
          </a:p>
          <a:p>
            <a:pPr lvl="1" indent="-574675" algn="r" rtl="1" eaLnBrk="1" hangingPunct="1">
              <a:buClr>
                <a:schemeClr val="tx1"/>
              </a:buClr>
              <a:buFont typeface="Wingdings" charset="0"/>
              <a:buChar char="¯"/>
              <a:defRPr/>
            </a:pPr>
            <a:r>
              <a:rPr lang="ar-JO" dirty="0">
                <a:solidFill>
                  <a:srgbClr val="FFFFFF"/>
                </a:solidFill>
                <a:effectLst>
                  <a:glow rad="355600">
                    <a:schemeClr val="tx1"/>
                  </a:glow>
                </a:effectLst>
                <a:ea typeface="ＭＳ Ｐゴシック" charset="0"/>
                <a:cs typeface="Arial" panose="020B0604020202020204" pitchFamily="34" charset="0"/>
                <a:sym typeface="Wingdings" charset="0"/>
              </a:rPr>
              <a:t>هذا ليس تدميراً لنا لكن نهاية سعيدة.</a:t>
            </a:r>
            <a:endParaRPr lang="en-US" dirty="0">
              <a:solidFill>
                <a:srgbClr val="FFFFFF"/>
              </a:solidFill>
              <a:effectLst>
                <a:glow rad="355600">
                  <a:schemeClr val="tx1"/>
                </a:glow>
              </a:effectLst>
              <a:ea typeface="ＭＳ Ｐゴシック" charset="0"/>
              <a:cs typeface="Arial" panose="020B0604020202020204" pitchFamily="34" charset="0"/>
            </a:endParaRPr>
          </a:p>
        </p:txBody>
      </p:sp>
      <p:pic>
        <p:nvPicPr>
          <p:cNvPr id="82949" name="Picture 5" descr="not_pass_away"/>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4724400" y="2743200"/>
            <a:ext cx="4419600" cy="3489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2946"/>
                                        </p:tgtEl>
                                        <p:attrNameLst>
                                          <p:attrName>style.visibility</p:attrName>
                                        </p:attrNameLst>
                                      </p:cBhvr>
                                      <p:to>
                                        <p:strVal val="visible"/>
                                      </p:to>
                                    </p:set>
                                    <p:animEffect transition="in" filter="fade">
                                      <p:cBhvr>
                                        <p:cTn id="7" dur="1000"/>
                                        <p:tgtEl>
                                          <p:spTgt spid="82946"/>
                                        </p:tgtEl>
                                      </p:cBhvr>
                                    </p:animEffect>
                                    <p:anim calcmode="lin" valueType="num">
                                      <p:cBhvr>
                                        <p:cTn id="8" dur="1000" fill="hold"/>
                                        <p:tgtEl>
                                          <p:spTgt spid="82946"/>
                                        </p:tgtEl>
                                        <p:attrNameLst>
                                          <p:attrName>ppt_x</p:attrName>
                                        </p:attrNameLst>
                                      </p:cBhvr>
                                      <p:tavLst>
                                        <p:tav tm="0">
                                          <p:val>
                                            <p:strVal val="#ppt_x"/>
                                          </p:val>
                                        </p:tav>
                                        <p:tav tm="100000">
                                          <p:val>
                                            <p:strVal val="#ppt_x"/>
                                          </p:val>
                                        </p:tav>
                                      </p:tavLst>
                                    </p:anim>
                                    <p:anim calcmode="lin" valueType="num">
                                      <p:cBhvr>
                                        <p:cTn id="9" dur="1000" fill="hold"/>
                                        <p:tgtEl>
                                          <p:spTgt spid="8294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4" fill="hold" grpId="0" nodeType="clickEffect">
                                  <p:stCondLst>
                                    <p:cond delay="0"/>
                                  </p:stCondLst>
                                  <p:childTnLst>
                                    <p:set>
                                      <p:cBhvr>
                                        <p:cTn id="13" dur="1" fill="hold">
                                          <p:stCondLst>
                                            <p:cond delay="0"/>
                                          </p:stCondLst>
                                        </p:cTn>
                                        <p:tgtEl>
                                          <p:spTgt spid="82948">
                                            <p:txEl>
                                              <p:pRg st="0" end="0"/>
                                            </p:txEl>
                                          </p:spTgt>
                                        </p:tgtEl>
                                        <p:attrNameLst>
                                          <p:attrName>style.visibility</p:attrName>
                                        </p:attrNameLst>
                                      </p:cBhvr>
                                      <p:to>
                                        <p:strVal val="visible"/>
                                      </p:to>
                                    </p:set>
                                    <p:animEffect transition="in" filter="slide(fromBottom)">
                                      <p:cBhvr>
                                        <p:cTn id="14" dur="1000"/>
                                        <p:tgtEl>
                                          <p:spTgt spid="82948">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82948">
                                            <p:txEl>
                                              <p:pRg st="1" end="1"/>
                                            </p:txEl>
                                          </p:spTgt>
                                        </p:tgtEl>
                                        <p:attrNameLst>
                                          <p:attrName>style.visibility</p:attrName>
                                        </p:attrNameLst>
                                      </p:cBhvr>
                                      <p:to>
                                        <p:strVal val="visible"/>
                                      </p:to>
                                    </p:set>
                                    <p:animEffect transition="in" filter="slide(fromBottom)">
                                      <p:cBhvr>
                                        <p:cTn id="19" dur="1000"/>
                                        <p:tgtEl>
                                          <p:spTgt spid="82948">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2" presetClass="entr" presetSubtype="4" fill="hold" grpId="0" nodeType="clickEffect">
                                  <p:stCondLst>
                                    <p:cond delay="0"/>
                                  </p:stCondLst>
                                  <p:childTnLst>
                                    <p:set>
                                      <p:cBhvr>
                                        <p:cTn id="23" dur="1" fill="hold">
                                          <p:stCondLst>
                                            <p:cond delay="0"/>
                                          </p:stCondLst>
                                        </p:cTn>
                                        <p:tgtEl>
                                          <p:spTgt spid="82948">
                                            <p:txEl>
                                              <p:pRg st="2" end="2"/>
                                            </p:txEl>
                                          </p:spTgt>
                                        </p:tgtEl>
                                        <p:attrNameLst>
                                          <p:attrName>style.visibility</p:attrName>
                                        </p:attrNameLst>
                                      </p:cBhvr>
                                      <p:to>
                                        <p:strVal val="visible"/>
                                      </p:to>
                                    </p:set>
                                    <p:animEffect transition="in" filter="slide(fromBottom)">
                                      <p:cBhvr>
                                        <p:cTn id="24" dur="1000"/>
                                        <p:tgtEl>
                                          <p:spTgt spid="82948">
                                            <p:txEl>
                                              <p:pRg st="2" end="2"/>
                                            </p:txEl>
                                          </p:spTgt>
                                        </p:tgtEl>
                                      </p:cBhvr>
                                    </p:animEffect>
                                  </p:childTnLst>
                                </p:cTn>
                              </p:par>
                            </p:childTnLst>
                          </p:cTn>
                        </p:par>
                        <p:par>
                          <p:cTn id="25" fill="hold" nodeType="afterGroup">
                            <p:stCondLst>
                              <p:cond delay="1000"/>
                            </p:stCondLst>
                            <p:childTnLst>
                              <p:par>
                                <p:cTn id="26" presetID="6" presetClass="entr" presetSubtype="32" fill="hold" nodeType="afterEffect">
                                  <p:stCondLst>
                                    <p:cond delay="0"/>
                                  </p:stCondLst>
                                  <p:childTnLst>
                                    <p:set>
                                      <p:cBhvr>
                                        <p:cTn id="27" dur="1" fill="hold">
                                          <p:stCondLst>
                                            <p:cond delay="0"/>
                                          </p:stCondLst>
                                        </p:cTn>
                                        <p:tgtEl>
                                          <p:spTgt spid="82949"/>
                                        </p:tgtEl>
                                        <p:attrNameLst>
                                          <p:attrName>style.visibility</p:attrName>
                                        </p:attrNameLst>
                                      </p:cBhvr>
                                      <p:to>
                                        <p:strVal val="visible"/>
                                      </p:to>
                                    </p:set>
                                    <p:animEffect transition="in" filter="circle(out)">
                                      <p:cBhvr>
                                        <p:cTn id="28" dur="2000"/>
                                        <p:tgtEl>
                                          <p:spTgt spid="82949"/>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4" fill="hold" grpId="0" nodeType="clickEffect">
                                  <p:stCondLst>
                                    <p:cond delay="0"/>
                                  </p:stCondLst>
                                  <p:childTnLst>
                                    <p:set>
                                      <p:cBhvr>
                                        <p:cTn id="32" dur="1" fill="hold">
                                          <p:stCondLst>
                                            <p:cond delay="0"/>
                                          </p:stCondLst>
                                        </p:cTn>
                                        <p:tgtEl>
                                          <p:spTgt spid="82948">
                                            <p:txEl>
                                              <p:pRg st="3" end="3"/>
                                            </p:txEl>
                                          </p:spTgt>
                                        </p:tgtEl>
                                        <p:attrNameLst>
                                          <p:attrName>style.visibility</p:attrName>
                                        </p:attrNameLst>
                                      </p:cBhvr>
                                      <p:to>
                                        <p:strVal val="visible"/>
                                      </p:to>
                                    </p:set>
                                    <p:animEffect transition="in" filter="slide(fromBottom)">
                                      <p:cBhvr>
                                        <p:cTn id="33" dur="1000"/>
                                        <p:tgtEl>
                                          <p:spTgt spid="8294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6" grpId="0"/>
      <p:bldP spid="82948" grpId="0" uiExpand="1" build="p"/>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067800" cy="1143000"/>
          </a:xfrm>
        </p:spPr>
        <p:txBody>
          <a:bodyPr/>
          <a:lstStyle/>
          <a:p>
            <a:pPr>
              <a:defRPr/>
            </a:pPr>
            <a:r>
              <a:rPr lang="ar-JO" dirty="0">
                <a:solidFill>
                  <a:schemeClr val="bg1"/>
                </a:solidFill>
                <a:cs typeface="Arial" panose="020B0604020202020204" pitchFamily="34" charset="0"/>
              </a:rPr>
              <a:t>كيف سينتهي الكون؟</a:t>
            </a:r>
            <a:endParaRPr lang="en-US" dirty="0">
              <a:solidFill>
                <a:schemeClr val="bg1"/>
              </a:solidFill>
              <a:cs typeface="Arial" panose="020B060402020202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697038"/>
            <a:ext cx="9178925" cy="5160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1" name="Group 10"/>
          <p:cNvGrpSpPr>
            <a:grpSpLocks/>
          </p:cNvGrpSpPr>
          <p:nvPr/>
        </p:nvGrpSpPr>
        <p:grpSpPr bwMode="auto">
          <a:xfrm>
            <a:off x="3886200" y="2057400"/>
            <a:ext cx="5689600" cy="4686300"/>
            <a:chOff x="3886200" y="2057400"/>
            <a:chExt cx="5689600" cy="4686300"/>
          </a:xfrm>
        </p:grpSpPr>
        <p:sp>
          <p:nvSpPr>
            <p:cNvPr id="6" name="Title 1"/>
            <p:cNvSpPr txBox="1">
              <a:spLocks/>
            </p:cNvSpPr>
            <p:nvPr/>
          </p:nvSpPr>
          <p:spPr bwMode="auto">
            <a:xfrm>
              <a:off x="4459288"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الكتاب المقدس</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pic>
          <p:nvPicPr>
            <p:cNvPr id="452616" name="Picture 9"/>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86200" y="2057400"/>
              <a:ext cx="5689600" cy="35591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7" name="Group 6"/>
          <p:cNvGrpSpPr>
            <a:grpSpLocks/>
          </p:cNvGrpSpPr>
          <p:nvPr/>
        </p:nvGrpSpPr>
        <p:grpSpPr bwMode="auto">
          <a:xfrm>
            <a:off x="76200" y="2051050"/>
            <a:ext cx="4343400" cy="4692650"/>
            <a:chOff x="76200" y="2051050"/>
            <a:chExt cx="4343400" cy="4692650"/>
          </a:xfrm>
        </p:grpSpPr>
        <p:pic>
          <p:nvPicPr>
            <p:cNvPr id="452613" name="Picture 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2051050"/>
              <a:ext cx="4305300" cy="358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76200" y="5600700"/>
              <a:ext cx="4267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rPr>
                <a:t>التطور</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1956742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 presetClass="entr" presetSubtype="1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linds(horizontal)">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2 Futures of the Universe 02291">
            <a:extLst>
              <a:ext uri="{FF2B5EF4-FFF2-40B4-BE49-F238E27FC236}">
                <a16:creationId xmlns:a16="http://schemas.microsoft.com/office/drawing/2014/main" id="{8C2A39D2-EB66-C140-8DD1-3884B2FB15F8}"/>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b="50237"/>
          <a:stretch/>
        </p:blipFill>
        <p:spPr bwMode="auto">
          <a:xfrm>
            <a:off x="-36513" y="6250"/>
            <a:ext cx="9180513" cy="3426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86" name="Rectangle 2"/>
          <p:cNvSpPr>
            <a:spLocks noGrp="1" noChangeArrowheads="1"/>
          </p:cNvSpPr>
          <p:nvPr>
            <p:ph type="ctrTitle"/>
          </p:nvPr>
        </p:nvSpPr>
        <p:spPr/>
        <p:txBody>
          <a:bodyPr/>
          <a:lstStyle/>
          <a:p>
            <a:pPr eaLnBrk="1" hangingPunct="1">
              <a:defRPr/>
            </a:pPr>
            <a:r>
              <a:rPr lang="en-US" dirty="0"/>
              <a:t>Big Bang Time line</a:t>
            </a:r>
          </a:p>
        </p:txBody>
      </p:sp>
      <p:sp>
        <p:nvSpPr>
          <p:cNvPr id="2678788" name="Rectangle 4"/>
          <p:cNvSpPr>
            <a:spLocks noChangeArrowheads="1"/>
          </p:cNvSpPr>
          <p:nvPr/>
        </p:nvSpPr>
        <p:spPr bwMode="auto">
          <a:xfrm>
            <a:off x="685800" y="2130425"/>
            <a:ext cx="7772400" cy="14700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Big Bang Time line</a:t>
            </a:r>
          </a:p>
        </p:txBody>
      </p:sp>
      <p:sp>
        <p:nvSpPr>
          <p:cNvPr id="2678789" name="Text Box 5"/>
          <p:cNvSpPr txBox="1">
            <a:spLocks noChangeArrowheads="1"/>
          </p:cNvSpPr>
          <p:nvPr/>
        </p:nvSpPr>
        <p:spPr bwMode="auto">
          <a:xfrm>
            <a:off x="0" y="228600"/>
            <a:ext cx="9144000" cy="486352"/>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مستقبل الإنفجار العظيم للكون</a:t>
            </a:r>
            <a:endParaRPr kumimoji="0" 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78792" name="Text Box 8"/>
          <p:cNvSpPr txBox="1">
            <a:spLocks noChangeArrowheads="1"/>
          </p:cNvSpPr>
          <p:nvPr/>
        </p:nvSpPr>
        <p:spPr bwMode="auto">
          <a:xfrm>
            <a:off x="482600" y="1422400"/>
            <a:ext cx="1066800" cy="614399"/>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الإنفجار العظيم</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3" name="Text Box 9"/>
          <p:cNvSpPr txBox="1">
            <a:spLocks noChangeArrowheads="1"/>
          </p:cNvSpPr>
          <p:nvPr/>
        </p:nvSpPr>
        <p:spPr bwMode="auto">
          <a:xfrm>
            <a:off x="7912100" y="1435100"/>
            <a:ext cx="1066800" cy="799065"/>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rPr>
              <a:t>الموت</a:t>
            </a:r>
          </a:p>
          <a:p>
            <a:pPr marL="0" marR="0" lvl="0" indent="0" algn="ctr" defTabSz="914400" rtl="0" eaLnBrk="1" fontAlgn="base" latinLnBrk="0" hangingPunct="1">
              <a:lnSpc>
                <a:spcPct val="70000"/>
              </a:lnSpc>
              <a:spcBef>
                <a:spcPct val="50000"/>
              </a:spcBef>
              <a:spcAft>
                <a:spcPct val="0"/>
              </a:spcAft>
              <a:buClrTx/>
              <a:buSzTx/>
              <a:buFontTx/>
              <a:buNone/>
              <a:tabLst/>
              <a:defRPr/>
            </a:pPr>
            <a:r>
              <a:rPr kumimoji="0" lang="ar-JO"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rPr>
              <a:t>الحراري</a:t>
            </a:r>
            <a:endParaRPr kumimoji="0" lang="en-US" sz="2400" b="1" u="none" strike="noStrike" kern="1200" cap="none" spc="0" normalizeH="0" baseline="0" noProof="0" dirty="0">
              <a:ln>
                <a:noFill/>
              </a:ln>
              <a:solidFill>
                <a:srgbClr val="1541B2"/>
              </a:solidFill>
              <a:effectLst/>
              <a:uLnTx/>
              <a:uFillTx/>
              <a:latin typeface="Arial" panose="020B0604020202020204" pitchFamily="34" charset="0"/>
              <a:cs typeface="Arial" panose="020B0604020202020204" pitchFamily="34" charset="0"/>
            </a:endParaRPr>
          </a:p>
        </p:txBody>
      </p:sp>
      <p:sp>
        <p:nvSpPr>
          <p:cNvPr id="2678795" name="Text Box 11"/>
          <p:cNvSpPr txBox="1">
            <a:spLocks noChangeArrowheads="1"/>
          </p:cNvSpPr>
          <p:nvPr/>
        </p:nvSpPr>
        <p:spPr bwMode="auto">
          <a:xfrm>
            <a:off x="-203200" y="60261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Genesis</a:t>
            </a:r>
          </a:p>
        </p:txBody>
      </p:sp>
      <p:sp>
        <p:nvSpPr>
          <p:cNvPr id="454669" name="WordArt 14"/>
          <p:cNvSpPr>
            <a:spLocks noChangeArrowheads="1" noChangeShapeType="1" noTextEdit="1"/>
          </p:cNvSpPr>
          <p:nvPr/>
        </p:nvSpPr>
        <p:spPr bwMode="auto">
          <a:xfrm>
            <a:off x="2730500" y="1473200"/>
            <a:ext cx="4191000" cy="52387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rPr>
              <a:t>بلايين السنين</a:t>
            </a:r>
            <a:endParaRPr kumimoji="0" lang="en-US" sz="4400" b="0" i="0" u="none" strike="noStrike" kern="10" cap="none" spc="0" normalizeH="0" baseline="0" noProof="0" dirty="0">
              <a:ln w="19050">
                <a:solidFill>
                  <a:srgbClr val="000000"/>
                </a:solidFill>
                <a:round/>
                <a:headEnd/>
                <a:tailEnd/>
              </a:ln>
              <a:solidFill>
                <a:srgbClr val="FFFFFF"/>
              </a:solidFill>
              <a:effectLst/>
              <a:uLnTx/>
              <a:uFillTx/>
              <a:latin typeface="Futura XBlk BT"/>
              <a:ea typeface="Futura XBlk BT"/>
              <a:cs typeface="Futura XBlk BT"/>
            </a:endParaRPr>
          </a:p>
        </p:txBody>
      </p:sp>
      <p:grpSp>
        <p:nvGrpSpPr>
          <p:cNvPr id="2" name="Group 1">
            <a:extLst>
              <a:ext uri="{FF2B5EF4-FFF2-40B4-BE49-F238E27FC236}">
                <a16:creationId xmlns:a16="http://schemas.microsoft.com/office/drawing/2014/main" id="{20D518E9-0F08-1243-9CEC-BB6246C5A438}"/>
              </a:ext>
            </a:extLst>
          </p:cNvPr>
          <p:cNvGrpSpPr/>
          <p:nvPr/>
        </p:nvGrpSpPr>
        <p:grpSpPr>
          <a:xfrm>
            <a:off x="-52711" y="3458368"/>
            <a:ext cx="9227667" cy="3399632"/>
            <a:chOff x="-52711" y="3458368"/>
            <a:chExt cx="9227667" cy="3399632"/>
          </a:xfrm>
        </p:grpSpPr>
        <p:pic>
          <p:nvPicPr>
            <p:cNvPr id="454658" name="Picture 3" descr="2 Futures of the Universe 02291"/>
            <p:cNvPicPr>
              <a:picLocks noChangeAspect="1" noChangeArrowheads="1"/>
            </p:cNvPicPr>
            <p:nvPr/>
          </p:nvPicPr>
          <p:blipFill rotWithShape="1">
            <a:blip r:embed="rId3">
              <a:extLst>
                <a:ext uri="{28A0092B-C50C-407E-A947-70E740481C1C}">
                  <a14:useLocalDpi xmlns:a14="http://schemas.microsoft.com/office/drawing/2010/main"/>
                </a:ext>
              </a:extLst>
            </a:blip>
            <a:srcRect t="50623"/>
            <a:stretch/>
          </p:blipFill>
          <p:spPr bwMode="auto">
            <a:xfrm>
              <a:off x="-5557" y="3458368"/>
              <a:ext cx="9180513" cy="33996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78790" name="Text Box 6"/>
            <p:cNvSpPr txBox="1">
              <a:spLocks noChangeArrowheads="1"/>
            </p:cNvSpPr>
            <p:nvPr/>
          </p:nvSpPr>
          <p:spPr bwMode="auto">
            <a:xfrm>
              <a:off x="1295400" y="5257800"/>
              <a:ext cx="30480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آلاف السنين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678791" name="Text Box 7"/>
            <p:cNvSpPr txBox="1">
              <a:spLocks noChangeArrowheads="1"/>
            </p:cNvSpPr>
            <p:nvPr/>
          </p:nvSpPr>
          <p:spPr bwMode="auto">
            <a:xfrm>
              <a:off x="4191000" y="4724400"/>
              <a:ext cx="1676400" cy="803297"/>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الهلاك</a:t>
              </a:r>
            </a:p>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الحراري</a:t>
              </a:r>
              <a:endParaRPr kumimoji="0" lang="en-US" sz="2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4" name="Text Box 10"/>
            <p:cNvSpPr txBox="1">
              <a:spLocks noChangeArrowheads="1"/>
            </p:cNvSpPr>
            <p:nvPr/>
          </p:nvSpPr>
          <p:spPr bwMode="auto">
            <a:xfrm>
              <a:off x="1524000" y="5835650"/>
              <a:ext cx="27432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الخطية والموت</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6" name="Text Box 12"/>
            <p:cNvSpPr txBox="1">
              <a:spLocks noChangeArrowheads="1"/>
            </p:cNvSpPr>
            <p:nvPr/>
          </p:nvSpPr>
          <p:spPr bwMode="auto">
            <a:xfrm>
              <a:off x="4152900" y="6196013"/>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بطرس 3</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78797" name="Text Box 13"/>
            <p:cNvSpPr txBox="1">
              <a:spLocks noChangeArrowheads="1"/>
            </p:cNvSpPr>
            <p:nvPr/>
          </p:nvSpPr>
          <p:spPr bwMode="auto">
            <a:xfrm>
              <a:off x="5499100" y="6191250"/>
              <a:ext cx="1828800" cy="31115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25400" algn="ctr" rotWithShape="0">
                      <a:schemeClr val="tx2">
                        <a:alpha val="74998"/>
                      </a:schemeClr>
                    </a:outerShdw>
                  </a:effectLst>
                </a14:hiddenEffects>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الرؤيا</a:t>
              </a: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4671" name="WordArt 16"/>
            <p:cNvSpPr>
              <a:spLocks noChangeArrowheads="1" noChangeShapeType="1" noTextEdit="1"/>
            </p:cNvSpPr>
            <p:nvPr/>
          </p:nvSpPr>
          <p:spPr bwMode="auto">
            <a:xfrm>
              <a:off x="304800" y="5105400"/>
              <a:ext cx="762000"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6 أيام</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454672" name="WordArt 17"/>
            <p:cNvSpPr>
              <a:spLocks noChangeArrowheads="1" noChangeShapeType="1" noTextEdit="1"/>
            </p:cNvSpPr>
            <p:nvPr/>
          </p:nvSpPr>
          <p:spPr bwMode="auto">
            <a:xfrm>
              <a:off x="5867400" y="5029200"/>
              <a:ext cx="1143000" cy="5334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السموات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الجديدة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2678802" name="Text Box 18"/>
            <p:cNvSpPr txBox="1">
              <a:spLocks noChangeArrowheads="1"/>
            </p:cNvSpPr>
            <p:nvPr/>
          </p:nvSpPr>
          <p:spPr bwMode="auto">
            <a:xfrm>
              <a:off x="7175500" y="5245100"/>
              <a:ext cx="1752600" cy="433388"/>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الأبدية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4674" name="WordArt 19"/>
            <p:cNvSpPr>
              <a:spLocks noChangeArrowheads="1" noChangeShapeType="1" noTextEdit="1"/>
            </p:cNvSpPr>
            <p:nvPr/>
          </p:nvSpPr>
          <p:spPr bwMode="auto">
            <a:xfrm>
              <a:off x="5943600" y="5681663"/>
              <a:ext cx="914400" cy="228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rPr>
                <a:t>والأرض الجديدة</a:t>
              </a:r>
              <a:endParaRPr kumimoji="0" lang="en-US" sz="2800" b="1" i="0" u="none" strike="noStrike" kern="10" cap="none" spc="0" normalizeH="0" baseline="0" noProof="0" dirty="0">
                <a:ln w="3175">
                  <a:solidFill>
                    <a:srgbClr val="000000"/>
                  </a:solidFill>
                  <a:round/>
                  <a:headEnd/>
                  <a:tailEnd/>
                </a:ln>
                <a:solidFill>
                  <a:srgbClr val="FFFFFF"/>
                </a:solidFill>
                <a:effectLst/>
                <a:uLnTx/>
                <a:uFillTx/>
                <a:latin typeface="Futura Md BT"/>
                <a:ea typeface="Futura Md BT"/>
                <a:cs typeface="Futura Md BT"/>
              </a:endParaRPr>
            </a:p>
          </p:txBody>
        </p:sp>
        <p:sp>
          <p:nvSpPr>
            <p:cNvPr id="454675" name="WordArt 20"/>
            <p:cNvSpPr>
              <a:spLocks noChangeArrowheads="1" noChangeShapeType="1" noTextEdit="1"/>
            </p:cNvSpPr>
            <p:nvPr/>
          </p:nvSpPr>
          <p:spPr bwMode="auto">
            <a:xfrm>
              <a:off x="209550" y="5405438"/>
              <a:ext cx="900113" cy="276225"/>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rPr>
                <a:t>الخليقة</a:t>
              </a:r>
              <a:endParaRPr kumimoji="0" lang="en-US" sz="2400" b="1" i="0" u="none" strike="noStrike" kern="10" cap="none" spc="0" normalizeH="0" baseline="0" noProof="0" dirty="0">
                <a:ln w="3175">
                  <a:solidFill>
                    <a:srgbClr val="000000"/>
                  </a:solidFill>
                  <a:round/>
                  <a:headEnd/>
                  <a:tailEnd/>
                </a:ln>
                <a:solidFill>
                  <a:srgbClr val="FFFFFF"/>
                </a:solidFill>
                <a:effectLst/>
                <a:uLnTx/>
                <a:uFillTx/>
                <a:latin typeface="Franklin Gothic Medium"/>
                <a:ea typeface="Franklin Gothic Medium"/>
                <a:cs typeface="Franklin Gothic Medium"/>
              </a:endParaRPr>
            </a:p>
          </p:txBody>
        </p:sp>
        <p:sp>
          <p:nvSpPr>
            <p:cNvPr id="23" name="Text Box 6">
              <a:extLst>
                <a:ext uri="{FF2B5EF4-FFF2-40B4-BE49-F238E27FC236}">
                  <a16:creationId xmlns:a16="http://schemas.microsoft.com/office/drawing/2014/main" id="{81714CA1-7AD8-084F-A6E8-85F6AB3F95CD}"/>
                </a:ext>
              </a:extLst>
            </p:cNvPr>
            <p:cNvSpPr txBox="1">
              <a:spLocks noChangeArrowheads="1"/>
            </p:cNvSpPr>
            <p:nvPr/>
          </p:nvSpPr>
          <p:spPr bwMode="auto">
            <a:xfrm>
              <a:off x="-52711" y="3573016"/>
              <a:ext cx="9196711" cy="535531"/>
            </a:xfrm>
            <a:prstGeom prst="rect">
              <a:avLst/>
            </a:prstGeom>
            <a:noFill/>
            <a:ln>
              <a:noFill/>
            </a:ln>
            <a:effectLst>
              <a:outerShdw blurRad="25400" algn="ctr" rotWithShape="0">
                <a:schemeClr val="tx2">
                  <a:alpha val="74998"/>
                </a:scheme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txBody>
            <a:bodyPr wrap="square">
              <a:spAutoFit/>
            </a:bodyPr>
            <a:lstStyle/>
            <a:p>
              <a:pPr marL="0" marR="0" lvl="0" indent="0" algn="ctr" defTabSz="914400" rtl="0" eaLnBrk="1" fontAlgn="base" latinLnBrk="0" hangingPunct="1">
                <a:lnSpc>
                  <a:spcPct val="80000"/>
                </a:lnSpc>
                <a:spcBef>
                  <a:spcPct val="50000"/>
                </a:spcBef>
                <a:spcAft>
                  <a:spcPct val="0"/>
                </a:spcAft>
                <a:buClrTx/>
                <a:buSzTx/>
                <a:buFontTx/>
                <a:buNone/>
                <a:tabLst/>
                <a:defRPr/>
              </a:pPr>
              <a:r>
                <a:rPr kumimoji="0" lang="ar-JO"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المستقبل الكتابي للكون</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322444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4141"/>
            <a:ext cx="5813376" cy="6858000"/>
          </a:xfrm>
          <a:prstGeom prst="rect">
            <a:avLst/>
          </a:prstGeom>
        </p:spPr>
      </p:pic>
      <p:sp>
        <p:nvSpPr>
          <p:cNvPr id="900098" name="Rectangle 2"/>
          <p:cNvSpPr>
            <a:spLocks noGrp="1" noChangeArrowheads="1"/>
          </p:cNvSpPr>
          <p:nvPr>
            <p:ph type="ctrTitle"/>
          </p:nvPr>
        </p:nvSpPr>
        <p:spPr>
          <a:xfrm>
            <a:off x="3419872" y="29469"/>
            <a:ext cx="5724128" cy="3831579"/>
          </a:xfrm>
          <a:effectLst>
            <a:outerShdw blurRad="63500" dist="35921" dir="2700000" algn="ctr" rotWithShape="0">
              <a:schemeClr val="tx2">
                <a:alpha val="74998"/>
              </a:schemeClr>
            </a:outerShdw>
          </a:effectLst>
        </p:spPr>
        <p:txBody>
          <a:bodyPr anchor="t"/>
          <a:lstStyle/>
          <a:p>
            <a:r>
              <a:rPr lang="ar-JO" sz="3600" dirty="0">
                <a:effectLst>
                  <a:glow rad="127000">
                    <a:schemeClr val="tx1"/>
                  </a:glow>
                </a:effectLst>
                <a:ea typeface="ＭＳ Ｐゴシック" charset="0"/>
              </a:rPr>
              <a:t>اضربوا بالبوق في صهيون</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صوتوا في جبل قدسي </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ليرتعد جميع سكان الأرض</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 يوم الرب قادم</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لأنه قريب</a:t>
            </a:r>
            <a:br>
              <a:rPr lang="ar-JO" sz="3600" dirty="0">
                <a:effectLst>
                  <a:glow rad="127000">
                    <a:schemeClr val="tx1"/>
                  </a:glow>
                </a:effectLst>
                <a:ea typeface="ＭＳ Ｐゴシック" charset="0"/>
              </a:rPr>
            </a:br>
            <a:r>
              <a:rPr lang="ar-JO" sz="3600" dirty="0">
                <a:effectLst>
                  <a:glow rad="127000">
                    <a:schemeClr val="tx1"/>
                  </a:glow>
                </a:effectLst>
                <a:ea typeface="ＭＳ Ｐゴシック" charset="0"/>
              </a:rPr>
              <a:t>(يوئيل 2: 1)</a:t>
            </a:r>
            <a:endParaRPr lang="en-US" sz="3600" dirty="0">
              <a:effectLst>
                <a:glow rad="127000">
                  <a:schemeClr val="tx1"/>
                </a:glow>
              </a:effectLst>
              <a:ea typeface="ＭＳ Ｐゴシック" charset="0"/>
            </a:endParaRPr>
          </a:p>
        </p:txBody>
      </p:sp>
    </p:spTree>
    <p:extLst>
      <p:ext uri="{BB962C8B-B14F-4D97-AF65-F5344CB8AC3E}">
        <p14:creationId xmlns:p14="http://schemas.microsoft.com/office/powerpoint/2010/main" val="226562190"/>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806" y="-6993"/>
            <a:ext cx="4640201" cy="6803007"/>
          </a:xfrm>
          <a:prstGeom prst="rect">
            <a:avLst/>
          </a:prstGeom>
        </p:spPr>
      </p:pic>
      <p:sp>
        <p:nvSpPr>
          <p:cNvPr id="900098" name="Rectangle 2"/>
          <p:cNvSpPr>
            <a:spLocks noGrp="1" noChangeArrowheads="1"/>
          </p:cNvSpPr>
          <p:nvPr>
            <p:ph type="ctrTitle"/>
          </p:nvPr>
        </p:nvSpPr>
        <p:spPr>
          <a:xfrm>
            <a:off x="4644008" y="29469"/>
            <a:ext cx="4499992" cy="6711899"/>
          </a:xfrm>
          <a:effectLst>
            <a:outerShdw blurRad="63500" dist="35921" dir="2700000" algn="ctr" rotWithShape="0">
              <a:schemeClr val="tx2">
                <a:alpha val="74998"/>
              </a:schemeClr>
            </a:outerShdw>
          </a:effectLst>
        </p:spPr>
        <p:txBody>
          <a:bodyPr anchor="t"/>
          <a:lstStyle/>
          <a:p>
            <a:r>
              <a:rPr lang="ar-JO" sz="3200" dirty="0">
                <a:effectLst>
                  <a:glow rad="127000">
                    <a:schemeClr val="tx1"/>
                  </a:glow>
                </a:effectLst>
                <a:ea typeface="ＭＳ Ｐゴシック" charset="0"/>
              </a:rPr>
              <a:t>يوم ظلام وقتام</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يوم غيم وضباب</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مثل الفجر ممتداً على الجبال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شعب كثير وقوي</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لم يكن نظيره منذ الأزل</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ولا يكون أيضاً بعده </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إلى سني دور فدور</a:t>
            </a:r>
            <a:br>
              <a:rPr lang="ar-JO" sz="3200" dirty="0">
                <a:effectLst>
                  <a:glow rad="127000">
                    <a:schemeClr val="tx1"/>
                  </a:glow>
                </a:effectLst>
                <a:ea typeface="ＭＳ Ｐゴシック" charset="0"/>
              </a:rPr>
            </a:br>
            <a:r>
              <a:rPr lang="ar-JO" sz="3200" dirty="0">
                <a:effectLst>
                  <a:glow rad="127000">
                    <a:schemeClr val="tx1"/>
                  </a:glow>
                </a:effectLst>
                <a:ea typeface="ＭＳ Ｐゴシック" charset="0"/>
              </a:rPr>
              <a:t>(يوئيل 2: 2)</a:t>
            </a:r>
            <a:endParaRPr lang="en-US" sz="3200" dirty="0">
              <a:effectLst>
                <a:glow rad="127000">
                  <a:schemeClr val="tx1"/>
                </a:glow>
              </a:effectLst>
              <a:ea typeface="ＭＳ Ｐゴシック" charset="0"/>
            </a:endParaRPr>
          </a:p>
        </p:txBody>
      </p:sp>
    </p:spTree>
    <p:extLst>
      <p:ext uri="{BB962C8B-B14F-4D97-AF65-F5344CB8AC3E}">
        <p14:creationId xmlns:p14="http://schemas.microsoft.com/office/powerpoint/2010/main" val="3322155489"/>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7"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2</a:t>
            </a:r>
          </a:p>
        </p:txBody>
      </p:sp>
      <p:pic>
        <p:nvPicPr>
          <p:cNvPr id="244738"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96" name="Text Box 4"/>
          <p:cNvSpPr txBox="1">
            <a:spLocks noChangeArrowheads="1"/>
          </p:cNvSpPr>
          <p:nvPr/>
        </p:nvSpPr>
        <p:spPr bwMode="auto">
          <a:xfrm>
            <a:off x="1353281" y="166688"/>
            <a:ext cx="6381875"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1" name="Picture 2" descr="sodom"/>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5" name="Picture 3" descr="pasture"/>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4495800" y="0"/>
            <a:ext cx="4648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867" name="Rectangle 4"/>
          <p:cNvSpPr>
            <a:spLocks noGrp="1" noChangeArrowheads="1"/>
          </p:cNvSpPr>
          <p:nvPr>
            <p:ph type="title" idx="4294967295"/>
          </p:nvPr>
        </p:nvSpPr>
        <p:spPr>
          <a:xfrm>
            <a:off x="611188" y="0"/>
            <a:ext cx="7772400" cy="12065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lvl="0" defTabSz="457200" eaLnBrk="1" fontAlgn="auto">
              <a:spcBef>
                <a:spcPts val="0"/>
              </a:spcBef>
              <a:spcAft>
                <a:spcPts val="0"/>
              </a:spcAft>
              <a:defRPr/>
            </a:pPr>
            <a:r>
              <a:rPr lang="ar-SA" sz="6600" dirty="0">
                <a:solidFill>
                  <a:srgbClr val="8F8F8F">
                    <a:lumOff val="44000"/>
                  </a:srgbClr>
                </a:solidFill>
                <a:effectLst>
                  <a:glow rad="228600">
                    <a:srgbClr val="000000">
                      <a:alpha val="78775"/>
                    </a:srgbClr>
                  </a:glow>
                </a:effectLst>
                <a:sym typeface="Arial"/>
              </a:rPr>
              <a:t>يوم الرب </a:t>
            </a:r>
          </a:p>
        </p:txBody>
      </p:sp>
      <p:sp>
        <p:nvSpPr>
          <p:cNvPr id="64517" name="Text Box 5"/>
          <p:cNvSpPr txBox="1">
            <a:spLocks noChangeArrowheads="1"/>
          </p:cNvSpPr>
          <p:nvPr/>
        </p:nvSpPr>
        <p:spPr bwMode="auto">
          <a:xfrm>
            <a:off x="0" y="1295400"/>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الدينونة</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18" name="Text Box 6"/>
          <p:cNvSpPr txBox="1">
            <a:spLocks noChangeArrowheads="1"/>
          </p:cNvSpPr>
          <p:nvPr/>
        </p:nvSpPr>
        <p:spPr bwMode="auto">
          <a:xfrm>
            <a:off x="4495799" y="1295400"/>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البركة</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19" name="Text Box 7"/>
          <p:cNvSpPr txBox="1">
            <a:spLocks noChangeArrowheads="1"/>
          </p:cNvSpPr>
          <p:nvPr/>
        </p:nvSpPr>
        <p:spPr bwMode="auto">
          <a:xfrm>
            <a:off x="4192588" y="1295400"/>
            <a:ext cx="544512"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a:t>
            </a:r>
          </a:p>
        </p:txBody>
      </p:sp>
      <p:sp>
        <p:nvSpPr>
          <p:cNvPr id="64520" name="Text Box 8"/>
          <p:cNvSpPr txBox="1">
            <a:spLocks noChangeArrowheads="1"/>
          </p:cNvSpPr>
          <p:nvPr/>
        </p:nvSpPr>
        <p:spPr bwMode="auto">
          <a:xfrm>
            <a:off x="0" y="2751138"/>
            <a:ext cx="44958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الضيقة</a:t>
            </a:r>
            <a:endPar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4521" name="Text Box 9"/>
          <p:cNvSpPr txBox="1">
            <a:spLocks noChangeArrowheads="1"/>
          </p:cNvSpPr>
          <p:nvPr/>
        </p:nvSpPr>
        <p:spPr bwMode="auto">
          <a:xfrm>
            <a:off x="4495798" y="2751138"/>
            <a:ext cx="4648201"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الحكم الألفي</a:t>
            </a:r>
          </a:p>
        </p:txBody>
      </p:sp>
      <p:sp>
        <p:nvSpPr>
          <p:cNvPr id="64522" name="Text Box 10"/>
          <p:cNvSpPr txBox="1">
            <a:spLocks noChangeArrowheads="1"/>
          </p:cNvSpPr>
          <p:nvPr/>
        </p:nvSpPr>
        <p:spPr bwMode="auto">
          <a:xfrm>
            <a:off x="0" y="4205288"/>
            <a:ext cx="4495799"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6-19</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64523" name="Text Box 11"/>
          <p:cNvSpPr txBox="1">
            <a:spLocks noChangeArrowheads="1"/>
          </p:cNvSpPr>
          <p:nvPr/>
        </p:nvSpPr>
        <p:spPr bwMode="auto">
          <a:xfrm>
            <a:off x="4495798" y="4205288"/>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رؤيا</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20</a:t>
            </a:r>
            <a:r>
              <a:rPr kumimoji="0" lang="en-US"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 </a:t>
            </a:r>
          </a:p>
        </p:txBody>
      </p:sp>
      <p:sp>
        <p:nvSpPr>
          <p:cNvPr id="36875" name="Text Box 12"/>
          <p:cNvSpPr txBox="1">
            <a:spLocks noChangeArrowheads="1"/>
          </p:cNvSpPr>
          <p:nvPr/>
        </p:nvSpPr>
        <p:spPr bwMode="auto">
          <a:xfrm>
            <a:off x="7716838" y="76200"/>
            <a:ext cx="132600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638-639</a:t>
            </a:r>
            <a:endParaRPr kumimoji="0" lang="en-US" sz="24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3" name="Text Box 10"/>
          <p:cNvSpPr txBox="1">
            <a:spLocks noChangeArrowheads="1"/>
          </p:cNvSpPr>
          <p:nvPr/>
        </p:nvSpPr>
        <p:spPr bwMode="auto">
          <a:xfrm>
            <a:off x="1" y="5661025"/>
            <a:ext cx="449579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7 سنوات</a:t>
            </a:r>
            <a:endPar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4" name="Text Box 11"/>
          <p:cNvSpPr txBox="1">
            <a:spLocks noChangeArrowheads="1"/>
          </p:cNvSpPr>
          <p:nvPr/>
        </p:nvSpPr>
        <p:spPr bwMode="auto">
          <a:xfrm>
            <a:off x="4495797" y="5661025"/>
            <a:ext cx="4648202"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EAEAEA"/>
                </a:solidFill>
                <a:effectLst>
                  <a:glow rad="139700">
                    <a:srgbClr val="000000"/>
                  </a:glow>
                  <a:outerShdw blurRad="50800" dist="114300" dir="2700000" algn="tl" rotWithShape="0">
                    <a:srgbClr val="000000"/>
                  </a:outerShdw>
                </a:effectLst>
                <a:uLnTx/>
                <a:uFillTx/>
                <a:latin typeface="Arial" panose="020B0604020202020204" pitchFamily="34" charset="0"/>
                <a:ea typeface="ＭＳ Ｐゴシック" charset="0"/>
                <a:cs typeface="Arial" panose="020B0604020202020204" pitchFamily="34" charset="0"/>
              </a:rPr>
              <a:t>1000 سنة</a:t>
            </a:r>
          </a:p>
        </p:txBody>
      </p:sp>
    </p:spTree>
    <p:extLst>
      <p:ext uri="{BB962C8B-B14F-4D97-AF65-F5344CB8AC3E}">
        <p14:creationId xmlns:p14="http://schemas.microsoft.com/office/powerpoint/2010/main" val="13504102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64517"/>
                                        </p:tgtEl>
                                        <p:attrNameLst>
                                          <p:attrName>style.visibility</p:attrName>
                                        </p:attrNameLst>
                                      </p:cBhvr>
                                      <p:to>
                                        <p:strVal val="visible"/>
                                      </p:to>
                                    </p:set>
                                    <p:anim calcmode="lin" valueType="num">
                                      <p:cBhvr>
                                        <p:cTn id="7" dur="1000" fill="hold"/>
                                        <p:tgtEl>
                                          <p:spTgt spid="64517"/>
                                        </p:tgtEl>
                                        <p:attrNameLst>
                                          <p:attrName>ppt_w</p:attrName>
                                        </p:attrNameLst>
                                      </p:cBhvr>
                                      <p:tavLst>
                                        <p:tav tm="0">
                                          <p:val>
                                            <p:fltVal val="0"/>
                                          </p:val>
                                        </p:tav>
                                        <p:tav tm="100000">
                                          <p:val>
                                            <p:strVal val="#ppt_w"/>
                                          </p:val>
                                        </p:tav>
                                      </p:tavLst>
                                    </p:anim>
                                    <p:anim calcmode="lin" valueType="num">
                                      <p:cBhvr>
                                        <p:cTn id="8" dur="1000" fill="hold"/>
                                        <p:tgtEl>
                                          <p:spTgt spid="64517"/>
                                        </p:tgtEl>
                                        <p:attrNameLst>
                                          <p:attrName>ppt_h</p:attrName>
                                        </p:attrNameLst>
                                      </p:cBhvr>
                                      <p:tavLst>
                                        <p:tav tm="0">
                                          <p:val>
                                            <p:fltVal val="0"/>
                                          </p:val>
                                        </p:tav>
                                        <p:tav tm="100000">
                                          <p:val>
                                            <p:strVal val="#ppt_h"/>
                                          </p:val>
                                        </p:tav>
                                      </p:tavLst>
                                    </p:anim>
                                    <p:anim calcmode="lin" valueType="num">
                                      <p:cBhvr>
                                        <p:cTn id="9" dur="1000" fill="hold"/>
                                        <p:tgtEl>
                                          <p:spTgt spid="6451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451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64519"/>
                                        </p:tgtEl>
                                        <p:attrNameLst>
                                          <p:attrName>style.visibility</p:attrName>
                                        </p:attrNameLst>
                                      </p:cBhvr>
                                      <p:to>
                                        <p:strVal val="visible"/>
                                      </p:to>
                                    </p:set>
                                    <p:anim calcmode="lin" valueType="num">
                                      <p:cBhvr>
                                        <p:cTn id="15" dur="1000" fill="hold"/>
                                        <p:tgtEl>
                                          <p:spTgt spid="64519"/>
                                        </p:tgtEl>
                                        <p:attrNameLst>
                                          <p:attrName>ppt_w</p:attrName>
                                        </p:attrNameLst>
                                      </p:cBhvr>
                                      <p:tavLst>
                                        <p:tav tm="0">
                                          <p:val>
                                            <p:fltVal val="0"/>
                                          </p:val>
                                        </p:tav>
                                        <p:tav tm="100000">
                                          <p:val>
                                            <p:strVal val="#ppt_w"/>
                                          </p:val>
                                        </p:tav>
                                      </p:tavLst>
                                    </p:anim>
                                    <p:anim calcmode="lin" valueType="num">
                                      <p:cBhvr>
                                        <p:cTn id="16" dur="1000" fill="hold"/>
                                        <p:tgtEl>
                                          <p:spTgt spid="64519"/>
                                        </p:tgtEl>
                                        <p:attrNameLst>
                                          <p:attrName>ppt_h</p:attrName>
                                        </p:attrNameLst>
                                      </p:cBhvr>
                                      <p:tavLst>
                                        <p:tav tm="0">
                                          <p:val>
                                            <p:fltVal val="0"/>
                                          </p:val>
                                        </p:tav>
                                        <p:tav tm="100000">
                                          <p:val>
                                            <p:strVal val="#ppt_h"/>
                                          </p:val>
                                        </p:tav>
                                      </p:tavLst>
                                    </p:anim>
                                    <p:anim calcmode="lin" valueType="num">
                                      <p:cBhvr>
                                        <p:cTn id="17" dur="1000" fill="hold"/>
                                        <p:tgtEl>
                                          <p:spTgt spid="64519"/>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645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nodeType="clickEffect">
                                  <p:stCondLst>
                                    <p:cond delay="0"/>
                                  </p:stCondLst>
                                  <p:childTnLst>
                                    <p:set>
                                      <p:cBhvr>
                                        <p:cTn id="22" dur="1" fill="hold">
                                          <p:stCondLst>
                                            <p:cond delay="0"/>
                                          </p:stCondLst>
                                        </p:cTn>
                                        <p:tgtEl>
                                          <p:spTgt spid="64515"/>
                                        </p:tgtEl>
                                        <p:attrNameLst>
                                          <p:attrName>style.visibility</p:attrName>
                                        </p:attrNameLst>
                                      </p:cBhvr>
                                      <p:to>
                                        <p:strVal val="visible"/>
                                      </p:to>
                                    </p:set>
                                    <p:anim calcmode="lin" valueType="num">
                                      <p:cBhvr>
                                        <p:cTn id="23" dur="1000" fill="hold"/>
                                        <p:tgtEl>
                                          <p:spTgt spid="64515"/>
                                        </p:tgtEl>
                                        <p:attrNameLst>
                                          <p:attrName>ppt_w</p:attrName>
                                        </p:attrNameLst>
                                      </p:cBhvr>
                                      <p:tavLst>
                                        <p:tav tm="0">
                                          <p:val>
                                            <p:fltVal val="0"/>
                                          </p:val>
                                        </p:tav>
                                        <p:tav tm="100000">
                                          <p:val>
                                            <p:strVal val="#ppt_w"/>
                                          </p:val>
                                        </p:tav>
                                      </p:tavLst>
                                    </p:anim>
                                    <p:anim calcmode="lin" valueType="num">
                                      <p:cBhvr>
                                        <p:cTn id="24" dur="1000" fill="hold"/>
                                        <p:tgtEl>
                                          <p:spTgt spid="64515"/>
                                        </p:tgtEl>
                                        <p:attrNameLst>
                                          <p:attrName>ppt_h</p:attrName>
                                        </p:attrNameLst>
                                      </p:cBhvr>
                                      <p:tavLst>
                                        <p:tav tm="0">
                                          <p:val>
                                            <p:fltVal val="0"/>
                                          </p:val>
                                        </p:tav>
                                        <p:tav tm="100000">
                                          <p:val>
                                            <p:strVal val="#ppt_h"/>
                                          </p:val>
                                        </p:tav>
                                      </p:tavLst>
                                    </p:anim>
                                    <p:anim calcmode="lin" valueType="num">
                                      <p:cBhvr>
                                        <p:cTn id="25" dur="1000" fill="hold"/>
                                        <p:tgtEl>
                                          <p:spTgt spid="6451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64515"/>
                                        </p:tgtEl>
                                        <p:attrNameLst>
                                          <p:attrName>ppt_y</p:attrName>
                                        </p:attrNameLst>
                                      </p:cBhvr>
                                      <p:tavLst>
                                        <p:tav tm="0" fmla="#ppt_y+(sin(-2*pi*(1-$))*-#ppt_x+cos(-2*pi*(1-$))*(1-#ppt_y))*(1-$)">
                                          <p:val>
                                            <p:fltVal val="0"/>
                                          </p:val>
                                        </p:tav>
                                        <p:tav tm="100000">
                                          <p:val>
                                            <p:fltVal val="1"/>
                                          </p:val>
                                        </p:tav>
                                      </p:tavLst>
                                    </p:anim>
                                  </p:childTnLst>
                                </p:cTn>
                              </p:par>
                              <p:par>
                                <p:cTn id="27" presetID="15" presetClass="entr" presetSubtype="0" fill="hold" grpId="0" nodeType="withEffect">
                                  <p:stCondLst>
                                    <p:cond delay="0"/>
                                  </p:stCondLst>
                                  <p:childTnLst>
                                    <p:set>
                                      <p:cBhvr>
                                        <p:cTn id="28" dur="1" fill="hold">
                                          <p:stCondLst>
                                            <p:cond delay="0"/>
                                          </p:stCondLst>
                                        </p:cTn>
                                        <p:tgtEl>
                                          <p:spTgt spid="64518"/>
                                        </p:tgtEl>
                                        <p:attrNameLst>
                                          <p:attrName>style.visibility</p:attrName>
                                        </p:attrNameLst>
                                      </p:cBhvr>
                                      <p:to>
                                        <p:strVal val="visible"/>
                                      </p:to>
                                    </p:set>
                                    <p:anim calcmode="lin" valueType="num">
                                      <p:cBhvr>
                                        <p:cTn id="29" dur="1000" fill="hold"/>
                                        <p:tgtEl>
                                          <p:spTgt spid="64518"/>
                                        </p:tgtEl>
                                        <p:attrNameLst>
                                          <p:attrName>ppt_w</p:attrName>
                                        </p:attrNameLst>
                                      </p:cBhvr>
                                      <p:tavLst>
                                        <p:tav tm="0">
                                          <p:val>
                                            <p:fltVal val="0"/>
                                          </p:val>
                                        </p:tav>
                                        <p:tav tm="100000">
                                          <p:val>
                                            <p:strVal val="#ppt_w"/>
                                          </p:val>
                                        </p:tav>
                                      </p:tavLst>
                                    </p:anim>
                                    <p:anim calcmode="lin" valueType="num">
                                      <p:cBhvr>
                                        <p:cTn id="30" dur="1000" fill="hold"/>
                                        <p:tgtEl>
                                          <p:spTgt spid="64518"/>
                                        </p:tgtEl>
                                        <p:attrNameLst>
                                          <p:attrName>ppt_h</p:attrName>
                                        </p:attrNameLst>
                                      </p:cBhvr>
                                      <p:tavLst>
                                        <p:tav tm="0">
                                          <p:val>
                                            <p:fltVal val="0"/>
                                          </p:val>
                                        </p:tav>
                                        <p:tav tm="100000">
                                          <p:val>
                                            <p:strVal val="#ppt_h"/>
                                          </p:val>
                                        </p:tav>
                                      </p:tavLst>
                                    </p:anim>
                                    <p:anim calcmode="lin" valueType="num">
                                      <p:cBhvr>
                                        <p:cTn id="31" dur="1000" fill="hold"/>
                                        <p:tgtEl>
                                          <p:spTgt spid="64518"/>
                                        </p:tgtEl>
                                        <p:attrNameLst>
                                          <p:attrName>ppt_x</p:attrName>
                                        </p:attrNameLst>
                                      </p:cBhvr>
                                      <p:tavLst>
                                        <p:tav tm="0" fmla="#ppt_x+(cos(-2*pi*(1-$))*-#ppt_x-sin(-2*pi*(1-$))*(1-#ppt_y))*(1-$)">
                                          <p:val>
                                            <p:fltVal val="0"/>
                                          </p:val>
                                        </p:tav>
                                        <p:tav tm="100000">
                                          <p:val>
                                            <p:fltVal val="1"/>
                                          </p:val>
                                        </p:tav>
                                      </p:tavLst>
                                    </p:anim>
                                    <p:anim calcmode="lin" valueType="num">
                                      <p:cBhvr>
                                        <p:cTn id="32" dur="1000" fill="hold"/>
                                        <p:tgtEl>
                                          <p:spTgt spid="645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5" presetClass="entr" presetSubtype="0" fill="hold" grpId="0" nodeType="clickEffect">
                                  <p:stCondLst>
                                    <p:cond delay="0"/>
                                  </p:stCondLst>
                                  <p:childTnLst>
                                    <p:set>
                                      <p:cBhvr>
                                        <p:cTn id="36" dur="1" fill="hold">
                                          <p:stCondLst>
                                            <p:cond delay="0"/>
                                          </p:stCondLst>
                                        </p:cTn>
                                        <p:tgtEl>
                                          <p:spTgt spid="64520"/>
                                        </p:tgtEl>
                                        <p:attrNameLst>
                                          <p:attrName>style.visibility</p:attrName>
                                        </p:attrNameLst>
                                      </p:cBhvr>
                                      <p:to>
                                        <p:strVal val="visible"/>
                                      </p:to>
                                    </p:set>
                                    <p:anim calcmode="lin" valueType="num">
                                      <p:cBhvr>
                                        <p:cTn id="37" dur="1000" fill="hold"/>
                                        <p:tgtEl>
                                          <p:spTgt spid="64520"/>
                                        </p:tgtEl>
                                        <p:attrNameLst>
                                          <p:attrName>ppt_w</p:attrName>
                                        </p:attrNameLst>
                                      </p:cBhvr>
                                      <p:tavLst>
                                        <p:tav tm="0">
                                          <p:val>
                                            <p:fltVal val="0"/>
                                          </p:val>
                                        </p:tav>
                                        <p:tav tm="100000">
                                          <p:val>
                                            <p:strVal val="#ppt_w"/>
                                          </p:val>
                                        </p:tav>
                                      </p:tavLst>
                                    </p:anim>
                                    <p:anim calcmode="lin" valueType="num">
                                      <p:cBhvr>
                                        <p:cTn id="38" dur="1000" fill="hold"/>
                                        <p:tgtEl>
                                          <p:spTgt spid="64520"/>
                                        </p:tgtEl>
                                        <p:attrNameLst>
                                          <p:attrName>ppt_h</p:attrName>
                                        </p:attrNameLst>
                                      </p:cBhvr>
                                      <p:tavLst>
                                        <p:tav tm="0">
                                          <p:val>
                                            <p:fltVal val="0"/>
                                          </p:val>
                                        </p:tav>
                                        <p:tav tm="100000">
                                          <p:val>
                                            <p:strVal val="#ppt_h"/>
                                          </p:val>
                                        </p:tav>
                                      </p:tavLst>
                                    </p:anim>
                                    <p:anim calcmode="lin" valueType="num">
                                      <p:cBhvr>
                                        <p:cTn id="39" dur="1000" fill="hold"/>
                                        <p:tgtEl>
                                          <p:spTgt spid="64520"/>
                                        </p:tgtEl>
                                        <p:attrNameLst>
                                          <p:attrName>ppt_x</p:attrName>
                                        </p:attrNameLst>
                                      </p:cBhvr>
                                      <p:tavLst>
                                        <p:tav tm="0" fmla="#ppt_x+(cos(-2*pi*(1-$))*-#ppt_x-sin(-2*pi*(1-$))*(1-#ppt_y))*(1-$)">
                                          <p:val>
                                            <p:fltVal val="0"/>
                                          </p:val>
                                        </p:tav>
                                        <p:tav tm="100000">
                                          <p:val>
                                            <p:fltVal val="1"/>
                                          </p:val>
                                        </p:tav>
                                      </p:tavLst>
                                    </p:anim>
                                    <p:anim calcmode="lin" valueType="num">
                                      <p:cBhvr>
                                        <p:cTn id="40" dur="1000" fill="hold"/>
                                        <p:tgtEl>
                                          <p:spTgt spid="645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15" presetClass="entr" presetSubtype="0" fill="hold" grpId="0" nodeType="clickEffect">
                                  <p:stCondLst>
                                    <p:cond delay="0"/>
                                  </p:stCondLst>
                                  <p:childTnLst>
                                    <p:set>
                                      <p:cBhvr>
                                        <p:cTn id="44" dur="1" fill="hold">
                                          <p:stCondLst>
                                            <p:cond delay="0"/>
                                          </p:stCondLst>
                                        </p:cTn>
                                        <p:tgtEl>
                                          <p:spTgt spid="64521"/>
                                        </p:tgtEl>
                                        <p:attrNameLst>
                                          <p:attrName>style.visibility</p:attrName>
                                        </p:attrNameLst>
                                      </p:cBhvr>
                                      <p:to>
                                        <p:strVal val="visible"/>
                                      </p:to>
                                    </p:set>
                                    <p:anim calcmode="lin" valueType="num">
                                      <p:cBhvr>
                                        <p:cTn id="45" dur="1000" fill="hold"/>
                                        <p:tgtEl>
                                          <p:spTgt spid="64521"/>
                                        </p:tgtEl>
                                        <p:attrNameLst>
                                          <p:attrName>ppt_w</p:attrName>
                                        </p:attrNameLst>
                                      </p:cBhvr>
                                      <p:tavLst>
                                        <p:tav tm="0">
                                          <p:val>
                                            <p:fltVal val="0"/>
                                          </p:val>
                                        </p:tav>
                                        <p:tav tm="100000">
                                          <p:val>
                                            <p:strVal val="#ppt_w"/>
                                          </p:val>
                                        </p:tav>
                                      </p:tavLst>
                                    </p:anim>
                                    <p:anim calcmode="lin" valueType="num">
                                      <p:cBhvr>
                                        <p:cTn id="46" dur="1000" fill="hold"/>
                                        <p:tgtEl>
                                          <p:spTgt spid="64521"/>
                                        </p:tgtEl>
                                        <p:attrNameLst>
                                          <p:attrName>ppt_h</p:attrName>
                                        </p:attrNameLst>
                                      </p:cBhvr>
                                      <p:tavLst>
                                        <p:tav tm="0">
                                          <p:val>
                                            <p:fltVal val="0"/>
                                          </p:val>
                                        </p:tav>
                                        <p:tav tm="100000">
                                          <p:val>
                                            <p:strVal val="#ppt_h"/>
                                          </p:val>
                                        </p:tav>
                                      </p:tavLst>
                                    </p:anim>
                                    <p:anim calcmode="lin" valueType="num">
                                      <p:cBhvr>
                                        <p:cTn id="47" dur="1000" fill="hold"/>
                                        <p:tgtEl>
                                          <p:spTgt spid="64521"/>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645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grpId="0" nodeType="clickEffect">
                                  <p:stCondLst>
                                    <p:cond delay="0"/>
                                  </p:stCondLst>
                                  <p:childTnLst>
                                    <p:set>
                                      <p:cBhvr>
                                        <p:cTn id="52" dur="1" fill="hold">
                                          <p:stCondLst>
                                            <p:cond delay="0"/>
                                          </p:stCondLst>
                                        </p:cTn>
                                        <p:tgtEl>
                                          <p:spTgt spid="64522"/>
                                        </p:tgtEl>
                                        <p:attrNameLst>
                                          <p:attrName>style.visibility</p:attrName>
                                        </p:attrNameLst>
                                      </p:cBhvr>
                                      <p:to>
                                        <p:strVal val="visible"/>
                                      </p:to>
                                    </p:set>
                                    <p:anim calcmode="lin" valueType="num">
                                      <p:cBhvr>
                                        <p:cTn id="53" dur="1000" fill="hold"/>
                                        <p:tgtEl>
                                          <p:spTgt spid="64522"/>
                                        </p:tgtEl>
                                        <p:attrNameLst>
                                          <p:attrName>ppt_w</p:attrName>
                                        </p:attrNameLst>
                                      </p:cBhvr>
                                      <p:tavLst>
                                        <p:tav tm="0">
                                          <p:val>
                                            <p:fltVal val="0"/>
                                          </p:val>
                                        </p:tav>
                                        <p:tav tm="100000">
                                          <p:val>
                                            <p:strVal val="#ppt_w"/>
                                          </p:val>
                                        </p:tav>
                                      </p:tavLst>
                                    </p:anim>
                                    <p:anim calcmode="lin" valueType="num">
                                      <p:cBhvr>
                                        <p:cTn id="54" dur="1000" fill="hold"/>
                                        <p:tgtEl>
                                          <p:spTgt spid="64522"/>
                                        </p:tgtEl>
                                        <p:attrNameLst>
                                          <p:attrName>ppt_h</p:attrName>
                                        </p:attrNameLst>
                                      </p:cBhvr>
                                      <p:tavLst>
                                        <p:tav tm="0">
                                          <p:val>
                                            <p:fltVal val="0"/>
                                          </p:val>
                                        </p:tav>
                                        <p:tav tm="100000">
                                          <p:val>
                                            <p:strVal val="#ppt_h"/>
                                          </p:val>
                                        </p:tav>
                                      </p:tavLst>
                                    </p:anim>
                                    <p:anim calcmode="lin" valueType="num">
                                      <p:cBhvr>
                                        <p:cTn id="55" dur="1000" fill="hold"/>
                                        <p:tgtEl>
                                          <p:spTgt spid="64522"/>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645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64523"/>
                                        </p:tgtEl>
                                        <p:attrNameLst>
                                          <p:attrName>style.visibility</p:attrName>
                                        </p:attrNameLst>
                                      </p:cBhvr>
                                      <p:to>
                                        <p:strVal val="visible"/>
                                      </p:to>
                                    </p:set>
                                    <p:anim calcmode="lin" valueType="num">
                                      <p:cBhvr>
                                        <p:cTn id="61" dur="1000" fill="hold"/>
                                        <p:tgtEl>
                                          <p:spTgt spid="64523"/>
                                        </p:tgtEl>
                                        <p:attrNameLst>
                                          <p:attrName>ppt_w</p:attrName>
                                        </p:attrNameLst>
                                      </p:cBhvr>
                                      <p:tavLst>
                                        <p:tav tm="0">
                                          <p:val>
                                            <p:fltVal val="0"/>
                                          </p:val>
                                        </p:tav>
                                        <p:tav tm="100000">
                                          <p:val>
                                            <p:strVal val="#ppt_w"/>
                                          </p:val>
                                        </p:tav>
                                      </p:tavLst>
                                    </p:anim>
                                    <p:anim calcmode="lin" valueType="num">
                                      <p:cBhvr>
                                        <p:cTn id="62" dur="1000" fill="hold"/>
                                        <p:tgtEl>
                                          <p:spTgt spid="64523"/>
                                        </p:tgtEl>
                                        <p:attrNameLst>
                                          <p:attrName>ppt_h</p:attrName>
                                        </p:attrNameLst>
                                      </p:cBhvr>
                                      <p:tavLst>
                                        <p:tav tm="0">
                                          <p:val>
                                            <p:fltVal val="0"/>
                                          </p:val>
                                        </p:tav>
                                        <p:tav tm="100000">
                                          <p:val>
                                            <p:strVal val="#ppt_h"/>
                                          </p:val>
                                        </p:tav>
                                      </p:tavLst>
                                    </p:anim>
                                    <p:anim calcmode="lin" valueType="num">
                                      <p:cBhvr>
                                        <p:cTn id="63" dur="1000" fill="hold"/>
                                        <p:tgtEl>
                                          <p:spTgt spid="64523"/>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645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15" presetClass="entr" presetSubtype="0" fill="hold" grpId="0" nodeType="click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1000" fill="hold"/>
                                        <p:tgtEl>
                                          <p:spTgt spid="13"/>
                                        </p:tgtEl>
                                        <p:attrNameLst>
                                          <p:attrName>ppt_w</p:attrName>
                                        </p:attrNameLst>
                                      </p:cBhvr>
                                      <p:tavLst>
                                        <p:tav tm="0">
                                          <p:val>
                                            <p:fltVal val="0"/>
                                          </p:val>
                                        </p:tav>
                                        <p:tav tm="100000">
                                          <p:val>
                                            <p:strVal val="#ppt_w"/>
                                          </p:val>
                                        </p:tav>
                                      </p:tavLst>
                                    </p:anim>
                                    <p:anim calcmode="lin" valueType="num">
                                      <p:cBhvr>
                                        <p:cTn id="70" dur="1000" fill="hold"/>
                                        <p:tgtEl>
                                          <p:spTgt spid="13"/>
                                        </p:tgtEl>
                                        <p:attrNameLst>
                                          <p:attrName>ppt_h</p:attrName>
                                        </p:attrNameLst>
                                      </p:cBhvr>
                                      <p:tavLst>
                                        <p:tav tm="0">
                                          <p:val>
                                            <p:fltVal val="0"/>
                                          </p:val>
                                        </p:tav>
                                        <p:tav tm="100000">
                                          <p:val>
                                            <p:strVal val="#ppt_h"/>
                                          </p:val>
                                        </p:tav>
                                      </p:tavLst>
                                    </p:anim>
                                    <p:anim calcmode="lin" valueType="num">
                                      <p:cBhvr>
                                        <p:cTn id="71"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72" dur="1000" fill="hold"/>
                                        <p:tgtEl>
                                          <p:spTgt spid="1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3" fill="hold" nodeType="clickPar">
                      <p:stCondLst>
                        <p:cond delay="indefinite"/>
                      </p:stCondLst>
                      <p:childTnLst>
                        <p:par>
                          <p:cTn id="74" fill="hold" nodeType="withGroup">
                            <p:stCondLst>
                              <p:cond delay="0"/>
                            </p:stCondLst>
                            <p:childTnLst>
                              <p:par>
                                <p:cTn id="75" presetID="15"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1000" fill="hold"/>
                                        <p:tgtEl>
                                          <p:spTgt spid="14"/>
                                        </p:tgtEl>
                                        <p:attrNameLst>
                                          <p:attrName>ppt_w</p:attrName>
                                        </p:attrNameLst>
                                      </p:cBhvr>
                                      <p:tavLst>
                                        <p:tav tm="0">
                                          <p:val>
                                            <p:fltVal val="0"/>
                                          </p:val>
                                        </p:tav>
                                        <p:tav tm="100000">
                                          <p:val>
                                            <p:strVal val="#ppt_w"/>
                                          </p:val>
                                        </p:tav>
                                      </p:tavLst>
                                    </p:anim>
                                    <p:anim calcmode="lin" valueType="num">
                                      <p:cBhvr>
                                        <p:cTn id="78" dur="1000" fill="hold"/>
                                        <p:tgtEl>
                                          <p:spTgt spid="14"/>
                                        </p:tgtEl>
                                        <p:attrNameLst>
                                          <p:attrName>ppt_h</p:attrName>
                                        </p:attrNameLst>
                                      </p:cBhvr>
                                      <p:tavLst>
                                        <p:tav tm="0">
                                          <p:val>
                                            <p:fltVal val="0"/>
                                          </p:val>
                                        </p:tav>
                                        <p:tav tm="100000">
                                          <p:val>
                                            <p:strVal val="#ppt_h"/>
                                          </p:val>
                                        </p:tav>
                                      </p:tavLst>
                                    </p:anim>
                                    <p:anim calcmode="lin" valueType="num">
                                      <p:cBhvr>
                                        <p:cTn id="79" dur="1000" fill="hold"/>
                                        <p:tgtEl>
                                          <p:spTgt spid="14"/>
                                        </p:tgtEl>
                                        <p:attrNameLst>
                                          <p:attrName>ppt_x</p:attrName>
                                        </p:attrNameLst>
                                      </p:cBhvr>
                                      <p:tavLst>
                                        <p:tav tm="0" fmla="#ppt_x+(cos(-2*pi*(1-$))*-#ppt_x-sin(-2*pi*(1-$))*(1-#ppt_y))*(1-$)">
                                          <p:val>
                                            <p:fltVal val="0"/>
                                          </p:val>
                                        </p:tav>
                                        <p:tav tm="100000">
                                          <p:val>
                                            <p:fltVal val="1"/>
                                          </p:val>
                                        </p:tav>
                                      </p:tavLst>
                                    </p:anim>
                                    <p:anim calcmode="lin" valueType="num">
                                      <p:cBhvr>
                                        <p:cTn id="80" dur="1000" fill="hold"/>
                                        <p:tgtEl>
                                          <p:spTgt spid="1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517" grpId="0"/>
      <p:bldP spid="64518" grpId="0"/>
      <p:bldP spid="64519" grpId="0"/>
      <p:bldP spid="64520" grpId="0"/>
      <p:bldP spid="64521" grpId="0"/>
      <p:bldP spid="64522" grpId="0"/>
      <p:bldP spid="64523" grpId="0"/>
      <p:bldP spid="13" grpId="0"/>
      <p:bldP spid="14" grpId="0"/>
    </p:bldLst>
  </p:timing>
</p:sld>
</file>

<file path=ppt/slides/slide261.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عصر الكنيسة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الضيقة</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1 - 2</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الحكم الألفي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6 - 21</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noFill/>
          <a:ln w="9360">
            <a:solidFill>
              <a:srgbClr val="000000"/>
            </a:solidFill>
            <a:miter lim="800000"/>
            <a:headEnd/>
            <a:tailEnd type="triangle" w="med" len="med"/>
          </a:ln>
        </p:spPr>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الإختطاف</a:t>
            </a:r>
            <a:b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1 تس 4 : 13 - 18</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المجيء الثاني</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زك 14 : 3 - 5</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0" name="Text Box 12"/>
          <p:cNvSpPr txBox="1">
            <a:spLocks noChangeArrowheads="1"/>
          </p:cNvSpPr>
          <p:nvPr/>
        </p:nvSpPr>
        <p:spPr bwMode="auto">
          <a:xfrm>
            <a:off x="3389877" y="4895850"/>
            <a:ext cx="1789570" cy="1325620"/>
          </a:xfrm>
          <a:prstGeom prst="rect">
            <a:avLst/>
          </a:prstGeom>
          <a:solidFill>
            <a:srgbClr val="FFCC66"/>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جوج وماجوج</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هرمجدون</a:t>
            </a:r>
            <a: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br>
              <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b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حز 38 - 39</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p:txBody>
      </p:sp>
      <p:sp>
        <p:nvSpPr>
          <p:cNvPr id="32781" name="Text Box 13"/>
          <p:cNvSpPr txBox="1">
            <a:spLocks noChangeArrowheads="1"/>
          </p:cNvSpPr>
          <p:nvPr/>
        </p:nvSpPr>
        <p:spPr bwMode="auto">
          <a:xfrm>
            <a:off x="6178550" y="4914900"/>
            <a:ext cx="2687638" cy="895350"/>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إرجاع جوج وماجوج</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7 - 10</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32783" name="Line 15"/>
          <p:cNvSpPr>
            <a:spLocks noChangeShapeType="1"/>
          </p:cNvSpPr>
          <p:nvPr/>
        </p:nvSpPr>
        <p:spPr bwMode="auto">
          <a:xfrm flipV="1">
            <a:off x="5189538" y="4037013"/>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4" name="Line 16"/>
          <p:cNvSpPr>
            <a:spLocks noChangeShapeType="1"/>
          </p:cNvSpPr>
          <p:nvPr/>
        </p:nvSpPr>
        <p:spPr bwMode="auto">
          <a:xfrm flipV="1">
            <a:off x="7566025" y="4056063"/>
            <a:ext cx="1588"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dirty="0">
                <a:solidFill>
                  <a:schemeClr val="bg1"/>
                </a:solidFill>
              </a:rPr>
              <a:t>نظرة عامة على المستقبل</a:t>
            </a:r>
            <a:endParaRPr lang="en-US" sz="5400" dirty="0"/>
          </a:p>
        </p:txBody>
      </p:sp>
      <p:sp>
        <p:nvSpPr>
          <p:cNvPr id="19" name="Line 10"/>
          <p:cNvSpPr>
            <a:spLocks noChangeShapeType="1"/>
          </p:cNvSpPr>
          <p:nvPr/>
        </p:nvSpPr>
        <p:spPr bwMode="auto">
          <a:xfrm>
            <a:off x="779621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الأبيض</a:t>
            </a:r>
            <a:endParaRPr kumimoji="0" lang="en-GB" sz="28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رؤ 20 : 11 - 14</a:t>
            </a:r>
            <a:r>
              <a:rPr kumimoji="0" lang="en-GB" sz="2400" b="1" u="none" strike="noStrike" kern="1200" cap="none" spc="0" normalizeH="0" baseline="0" noProof="0" dirty="0">
                <a:ln>
                  <a:noFill/>
                </a:ln>
                <a:solidFill>
                  <a:srgbClr val="000000"/>
                </a:solidFill>
                <a:effectLst/>
                <a:uLnTx/>
                <a:uFillTx/>
                <a:latin typeface="Arial" panose="020B0604020202020204" pitchFamily="34" charset="0"/>
                <a:ea typeface="MS PGothic" pitchFamily="34" charset="-128"/>
                <a:cs typeface="Arial" panose="020B0604020202020204" pitchFamily="34" charset="0"/>
              </a:rPr>
              <a:t>)</a:t>
            </a:r>
          </a:p>
        </p:txBody>
      </p:sp>
      <p:sp>
        <p:nvSpPr>
          <p:cNvPr id="20" name="Line 15"/>
          <p:cNvSpPr>
            <a:spLocks noChangeShapeType="1"/>
          </p:cNvSpPr>
          <p:nvPr/>
        </p:nvSpPr>
        <p:spPr bwMode="auto">
          <a:xfrm flipV="1">
            <a:off x="2484438" y="2708275"/>
            <a:ext cx="1587" cy="841375"/>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a:cs typeface="Arial" panose="020B0604020202020204" pitchFamily="34"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rPr>
              <a:t>437</a:t>
            </a:r>
            <a:endParaRPr kumimoji="0" lang="en-GB" sz="2400" b="1" u="none" strike="noStrike" kern="1200" cap="none" spc="0" normalizeH="0" baseline="0" noProof="0" dirty="0">
              <a:ln>
                <a:noFill/>
              </a:ln>
              <a:solidFill>
                <a:srgbClr val="FFFFFF"/>
              </a:solidFill>
              <a:effectLst/>
              <a:uLnTx/>
              <a:uFillTx/>
              <a:latin typeface="Arial" panose="020B0604020202020204" pitchFamily="34" charset="0"/>
              <a:ea typeface="MS PGothic" pitchFamily="34" charset="-128"/>
              <a:cs typeface="Arial" panose="020B0604020202020204" pitchFamily="34" charset="0"/>
            </a:endParaRPr>
          </a:p>
        </p:txBody>
      </p:sp>
      <p:sp>
        <p:nvSpPr>
          <p:cNvPr id="22" name="Text Box 14">
            <a:extLst>
              <a:ext uri="{FF2B5EF4-FFF2-40B4-BE49-F238E27FC236}">
                <a16:creationId xmlns:a16="http://schemas.microsoft.com/office/drawing/2014/main" id="{2088235D-4B19-134B-A398-BAC98555A0FD}"/>
              </a:ext>
            </a:extLst>
          </p:cNvPr>
          <p:cNvSpPr txBox="1">
            <a:spLocks noChangeArrowheads="1"/>
          </p:cNvSpPr>
          <p:nvPr/>
        </p:nvSpPr>
        <p:spPr bwMode="auto">
          <a:xfrm>
            <a:off x="2571648" y="2780928"/>
            <a:ext cx="5168703" cy="648512"/>
          </a:xfrm>
          <a:prstGeom prst="rect">
            <a:avLst/>
          </a:prstGeom>
          <a:gradFill flip="none" rotWithShape="1">
            <a:gsLst>
              <a:gs pos="0">
                <a:srgbClr val="FF0000"/>
              </a:gs>
              <a:gs pos="51000">
                <a:srgbClr val="008000"/>
              </a:gs>
            </a:gsLst>
            <a:lin ang="0" scaled="1"/>
            <a:tileRect/>
          </a:gradFill>
          <a:ln>
            <a:noFill/>
          </a:ln>
        </p:spPr>
        <p:txBody>
          <a:bodyPr wrap="square"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SA"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يوم الرب </a:t>
            </a:r>
            <a:endParaRPr kumimoji="0" lang="en-GB" sz="32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19720814"/>
      </p:ext>
    </p:extLst>
  </p:cSld>
  <p:clrMapOvr>
    <a:masterClrMapping/>
  </p:clrMapOvr>
  <p:transition>
    <p:plu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fill="hold" nodeType="withEffect">
                                  <p:stCondLst>
                                    <p:cond delay="0"/>
                                  </p:stCondLst>
                                  <p:childTnLst>
                                    <p:set>
                                      <p:cBhvr additive="repl">
                                        <p:cTn id="6" dur="1" fill="hold">
                                          <p:stCondLst>
                                            <p:cond delay="0"/>
                                          </p:stCondLst>
                                        </p:cTn>
                                        <p:tgtEl>
                                          <p:spTgt spid="2"/>
                                        </p:tgtEl>
                                        <p:attrNameLst>
                                          <p:attrName>style.visibility</p:attrName>
                                        </p:attrNameLst>
                                      </p:cBhvr>
                                      <p:to>
                                        <p:strVal val="visible"/>
                                      </p:to>
                                    </p:set>
                                    <p:animEffect transition="in" filter="fade">
                                      <p:cBhvr additive="repl">
                                        <p:cTn id="7" dur="2000"/>
                                        <p:tgtEl>
                                          <p:spTgt spid="2"/>
                                        </p:tgtEl>
                                      </p:cBhvr>
                                    </p:animEffect>
                                    <p:anim calcmode="lin" valueType="num">
                                      <p:cBhvr additive="repl">
                                        <p:cTn id="8" dur="2000" fill="hold"/>
                                        <p:tgtEl>
                                          <p:spTgt spid="2"/>
                                        </p:tgtEl>
                                        <p:attrNameLst>
                                          <p:attrName>ppt_x</p:attrName>
                                        </p:attrNameLst>
                                      </p:cBhvr>
                                      <p:tavLst>
                                        <p:tav tm="100000">
                                          <p:val>
                                            <p:strVal val="#ppt_x"/>
                                          </p:val>
                                        </p:tav>
                                        <p:tav>
                                          <p:val>
                                            <p:strVal val="#ppt_x"/>
                                          </p:val>
                                        </p:tav>
                                      </p:tavLst>
                                    </p:anim>
                                    <p:anim calcmode="lin" valueType="num">
                                      <p:cBhvr additive="repl">
                                        <p:cTn id="9" dur="2000" fill="hold"/>
                                        <p:tgtEl>
                                          <p:spTgt spid="2"/>
                                        </p:tgtEl>
                                        <p:attrNameLst>
                                          <p:attrName>ppt_y</p:attrName>
                                        </p:attrNameLst>
                                      </p:cBhvr>
                                      <p:tavLst>
                                        <p:tav tm="100000">
                                          <p:val>
                                            <p:strVal val="#ppt_y+.1"/>
                                          </p:val>
                                        </p:tav>
                                        <p:tav>
                                          <p:val>
                                            <p:strVal val="#ppt_y"/>
                                          </p:val>
                                        </p:tav>
                                      </p:tavLst>
                                    </p:anim>
                                  </p:childTnLst>
                                </p:cTn>
                              </p:par>
                            </p:childTnLst>
                          </p:cTn>
                        </p:par>
                        <p:par>
                          <p:cTn id="10" fill="hold" nodeType="afterGroup">
                            <p:stCondLst>
                              <p:cond delay="2000"/>
                            </p:stCondLst>
                            <p:childTnLst>
                              <p:par>
                                <p:cTn id="11" presetID="7" presetClass="entr" presetSubtype="8" fill="hold" nodeType="afterEffect">
                                  <p:stCondLst>
                                    <p:cond delay="0"/>
                                  </p:stCondLst>
                                  <p:childTnLst>
                                    <p:set>
                                      <p:cBhvr additive="repl">
                                        <p:cTn id="12" dur="1" fill="hold">
                                          <p:stCondLst>
                                            <p:cond delay="0"/>
                                          </p:stCondLst>
                                        </p:cTn>
                                        <p:tgtEl>
                                          <p:spTgt spid="32773"/>
                                        </p:tgtEl>
                                        <p:attrNameLst>
                                          <p:attrName>style.visibility</p:attrName>
                                        </p:attrNameLst>
                                      </p:cBhvr>
                                      <p:to>
                                        <p:strVal val="visible"/>
                                      </p:to>
                                    </p:set>
                                    <p:anim calcmode="lin" valueType="num">
                                      <p:cBhvr>
                                        <p:cTn id="13" dur="2000" fill="hold"/>
                                        <p:tgtEl>
                                          <p:spTgt spid="32773"/>
                                        </p:tgtEl>
                                        <p:attrNameLst>
                                          <p:attrName>ppt_x</p:attrName>
                                        </p:attrNameLst>
                                      </p:cBhvr>
                                      <p:tavLst>
                                        <p:tav tm="100000">
                                          <p:val>
                                            <p:strVal val="0-#ppt_w/2"/>
                                          </p:val>
                                        </p:tav>
                                        <p:tav>
                                          <p:val>
                                            <p:strVal val="#ppt_x"/>
                                          </p:val>
                                        </p:tav>
                                      </p:tavLst>
                                    </p:anim>
                                    <p:anim calcmode="lin" valueType="num">
                                      <p:cBhvr>
                                        <p:cTn id="14" dur="2000" fill="hold"/>
                                        <p:tgtEl>
                                          <p:spTgt spid="32773"/>
                                        </p:tgtEl>
                                        <p:attrNameLst>
                                          <p:attrName>ppt_y</p:attrName>
                                        </p:attrNameLst>
                                      </p:cBhvr>
                                      <p:tavLst>
                                        <p:tav tm="100000">
                                          <p:val>
                                            <p:strVal val="#ppt_y"/>
                                          </p:val>
                                        </p:tav>
                                        <p:tav>
                                          <p:val>
                                            <p:strVal val="#ppt_y"/>
                                          </p:val>
                                        </p:tav>
                                      </p:tavLst>
                                    </p:anim>
                                  </p:childTnLst>
                                </p:cTn>
                              </p:par>
                            </p:childTnLst>
                          </p:cTn>
                        </p:par>
                        <p:par>
                          <p:cTn id="15" fill="hold" nodeType="afterGroup">
                            <p:stCondLst>
                              <p:cond delay="4000"/>
                            </p:stCondLst>
                            <p:childTnLst>
                              <p:par>
                                <p:cTn id="16" presetID="9" presetClass="entr" fill="hold" nodeType="afterEffect">
                                  <p:stCondLst>
                                    <p:cond delay="0"/>
                                  </p:stCondLst>
                                  <p:childTnLst>
                                    <p:set>
                                      <p:cBhvr additive="repl">
                                        <p:cTn id="17" dur="1" fill="hold">
                                          <p:stCondLst>
                                            <p:cond delay="0"/>
                                          </p:stCondLst>
                                        </p:cTn>
                                        <p:tgtEl>
                                          <p:spTgt spid="32772"/>
                                        </p:tgtEl>
                                        <p:attrNameLst>
                                          <p:attrName>style.visibility</p:attrName>
                                        </p:attrNameLst>
                                      </p:cBhvr>
                                      <p:to>
                                        <p:strVal val="visible"/>
                                      </p:to>
                                    </p:set>
                                    <p:animEffect transition="in" filter="dissolve">
                                      <p:cBhvr additive="repl">
                                        <p:cTn id="18" dur="2000"/>
                                        <p:tgtEl>
                                          <p:spTgt spid="32772"/>
                                        </p:tgtEl>
                                      </p:cBhvr>
                                    </p:animEffect>
                                  </p:childTnLst>
                                </p:cTn>
                              </p:par>
                            </p:childTnLst>
                          </p:cTn>
                        </p:par>
                        <p:par>
                          <p:cTn id="19" fill="hold" nodeType="afterGroup">
                            <p:stCondLst>
                              <p:cond delay="6000"/>
                            </p:stCondLst>
                            <p:childTnLst>
                              <p:par>
                                <p:cTn id="20" presetID="9" presetClass="entr" fill="hold" nodeType="afterEffect">
                                  <p:stCondLst>
                                    <p:cond delay="0"/>
                                  </p:stCondLst>
                                  <p:childTnLst>
                                    <p:set>
                                      <p:cBhvr additive="repl">
                                        <p:cTn id="21" dur="1" fill="hold">
                                          <p:stCondLst>
                                            <p:cond delay="0"/>
                                          </p:stCondLst>
                                        </p:cTn>
                                        <p:tgtEl>
                                          <p:spTgt spid="32777"/>
                                        </p:tgtEl>
                                        <p:attrNameLst>
                                          <p:attrName>style.visibility</p:attrName>
                                        </p:attrNameLst>
                                      </p:cBhvr>
                                      <p:to>
                                        <p:strVal val="visible"/>
                                      </p:to>
                                    </p:set>
                                    <p:animEffect transition="in" filter="dissolve">
                                      <p:cBhvr additive="repl">
                                        <p:cTn id="22" dur="2000"/>
                                        <p:tgtEl>
                                          <p:spTgt spid="32777"/>
                                        </p:tgtEl>
                                      </p:cBhvr>
                                    </p:animEffect>
                                  </p:childTnLst>
                                </p:cTn>
                              </p:par>
                            </p:childTnLst>
                          </p:cTn>
                        </p:par>
                        <p:par>
                          <p:cTn id="23" fill="hold" nodeType="afterGroup">
                            <p:stCondLst>
                              <p:cond delay="8000"/>
                            </p:stCondLst>
                            <p:childTnLst>
                              <p:par>
                                <p:cTn id="24" presetID="42" presetClass="entr" fill="hold" nodeType="afterEffect">
                                  <p:stCondLst>
                                    <p:cond delay="0"/>
                                  </p:stCondLst>
                                  <p:childTnLst>
                                    <p:set>
                                      <p:cBhvr additive="repl">
                                        <p:cTn id="25" dur="1" fill="hold">
                                          <p:stCondLst>
                                            <p:cond delay="0"/>
                                          </p:stCondLst>
                                        </p:cTn>
                                        <p:tgtEl>
                                          <p:spTgt spid="32776"/>
                                        </p:tgtEl>
                                        <p:attrNameLst>
                                          <p:attrName>style.visibility</p:attrName>
                                        </p:attrNameLst>
                                      </p:cBhvr>
                                      <p:to>
                                        <p:strVal val="visible"/>
                                      </p:to>
                                    </p:set>
                                    <p:animEffect transition="in" filter="fade">
                                      <p:cBhvr additive="repl">
                                        <p:cTn id="26" dur="2000"/>
                                        <p:tgtEl>
                                          <p:spTgt spid="32776"/>
                                        </p:tgtEl>
                                      </p:cBhvr>
                                    </p:animEffect>
                                    <p:anim calcmode="lin" valueType="num">
                                      <p:cBhvr additive="repl">
                                        <p:cTn id="27" dur="2000" fill="hold"/>
                                        <p:tgtEl>
                                          <p:spTgt spid="32776"/>
                                        </p:tgtEl>
                                        <p:attrNameLst>
                                          <p:attrName>ppt_x</p:attrName>
                                        </p:attrNameLst>
                                      </p:cBhvr>
                                      <p:tavLst>
                                        <p:tav tm="100000">
                                          <p:val>
                                            <p:strVal val="#ppt_x"/>
                                          </p:val>
                                        </p:tav>
                                        <p:tav>
                                          <p:val>
                                            <p:strVal val="#ppt_x"/>
                                          </p:val>
                                        </p:tav>
                                      </p:tavLst>
                                    </p:anim>
                                    <p:anim calcmode="lin" valueType="num">
                                      <p:cBhvr additive="repl">
                                        <p:cTn id="28" dur="2000" fill="hold"/>
                                        <p:tgtEl>
                                          <p:spTgt spid="32776"/>
                                        </p:tgtEl>
                                        <p:attrNameLst>
                                          <p:attrName>ppt_y</p:attrName>
                                        </p:attrNameLst>
                                      </p:cBhvr>
                                      <p:tavLst>
                                        <p:tav tm="100000">
                                          <p:val>
                                            <p:strVal val="#ppt_y+.1"/>
                                          </p:val>
                                        </p:tav>
                                        <p:tav>
                                          <p:val>
                                            <p:strVal val="#ppt_y"/>
                                          </p:val>
                                        </p:tav>
                                      </p:tavLst>
                                    </p:anim>
                                  </p:childTnLst>
                                </p:cTn>
                              </p:par>
                            </p:childTnLst>
                          </p:cTn>
                        </p:par>
                        <p:par>
                          <p:cTn id="29" fill="hold" nodeType="afterGroup">
                            <p:stCondLst>
                              <p:cond delay="10000"/>
                            </p:stCondLst>
                            <p:childTnLst>
                              <p:par>
                                <p:cTn id="30" presetID="9" presetClass="entr" fill="hold" nodeType="afterEffect">
                                  <p:stCondLst>
                                    <p:cond delay="0"/>
                                  </p:stCondLst>
                                  <p:childTnLst>
                                    <p:set>
                                      <p:cBhvr additive="repl">
                                        <p:cTn id="31" dur="1" fill="hold">
                                          <p:stCondLst>
                                            <p:cond delay="0"/>
                                          </p:stCondLst>
                                        </p:cTn>
                                        <p:tgtEl>
                                          <p:spTgt spid="32774"/>
                                        </p:tgtEl>
                                        <p:attrNameLst>
                                          <p:attrName>style.visibility</p:attrName>
                                        </p:attrNameLst>
                                      </p:cBhvr>
                                      <p:to>
                                        <p:strVal val="visible"/>
                                      </p:to>
                                    </p:set>
                                    <p:animEffect transition="in" filter="dissolve">
                                      <p:cBhvr additive="repl">
                                        <p:cTn id="32" dur="2000"/>
                                        <p:tgtEl>
                                          <p:spTgt spid="32774"/>
                                        </p:tgtEl>
                                      </p:cBhvr>
                                    </p:animEffect>
                                  </p:childTnLst>
                                </p:cTn>
                              </p:par>
                            </p:childTnLst>
                          </p:cTn>
                        </p:par>
                        <p:par>
                          <p:cTn id="33" fill="hold" nodeType="afterGroup">
                            <p:stCondLst>
                              <p:cond delay="12000"/>
                            </p:stCondLst>
                            <p:childTnLst>
                              <p:par>
                                <p:cTn id="34" presetID="9" presetClass="entr" fill="hold" nodeType="afterEffect">
                                  <p:stCondLst>
                                    <p:cond delay="0"/>
                                  </p:stCondLst>
                                  <p:childTnLst>
                                    <p:set>
                                      <p:cBhvr additive="repl">
                                        <p:cTn id="35" dur="1" fill="hold">
                                          <p:stCondLst>
                                            <p:cond delay="0"/>
                                          </p:stCondLst>
                                        </p:cTn>
                                        <p:tgtEl>
                                          <p:spTgt spid="32779"/>
                                        </p:tgtEl>
                                        <p:attrNameLst>
                                          <p:attrName>style.visibility</p:attrName>
                                        </p:attrNameLst>
                                      </p:cBhvr>
                                      <p:to>
                                        <p:strVal val="visible"/>
                                      </p:to>
                                    </p:set>
                                    <p:animEffect transition="in" filter="dissolve">
                                      <p:cBhvr additive="repl">
                                        <p:cTn id="36" dur="2000"/>
                                        <p:tgtEl>
                                          <p:spTgt spid="32779"/>
                                        </p:tgtEl>
                                      </p:cBhvr>
                                    </p:animEffect>
                                  </p:childTnLst>
                                </p:cTn>
                              </p:par>
                            </p:childTnLst>
                          </p:cTn>
                        </p:par>
                        <p:par>
                          <p:cTn id="37" fill="hold" nodeType="afterGroup">
                            <p:stCondLst>
                              <p:cond delay="14000"/>
                            </p:stCondLst>
                            <p:childTnLst>
                              <p:par>
                                <p:cTn id="38" presetID="47" presetClass="entr" fill="hold" nodeType="afterEffect">
                                  <p:stCondLst>
                                    <p:cond delay="0"/>
                                  </p:stCondLst>
                                  <p:childTnLst>
                                    <p:set>
                                      <p:cBhvr additive="repl">
                                        <p:cTn id="39" dur="1" fill="hold">
                                          <p:stCondLst>
                                            <p:cond delay="0"/>
                                          </p:stCondLst>
                                        </p:cTn>
                                        <p:tgtEl>
                                          <p:spTgt spid="32778"/>
                                        </p:tgtEl>
                                        <p:attrNameLst>
                                          <p:attrName>style.visibility</p:attrName>
                                        </p:attrNameLst>
                                      </p:cBhvr>
                                      <p:to>
                                        <p:strVal val="visible"/>
                                      </p:to>
                                    </p:set>
                                    <p:animEffect transition="in" filter="fade">
                                      <p:cBhvr additive="repl">
                                        <p:cTn id="40" dur="2000"/>
                                        <p:tgtEl>
                                          <p:spTgt spid="32778"/>
                                        </p:tgtEl>
                                      </p:cBhvr>
                                    </p:animEffect>
                                    <p:anim calcmode="lin" valueType="num">
                                      <p:cBhvr additive="repl">
                                        <p:cTn id="41" dur="2000" fill="hold"/>
                                        <p:tgtEl>
                                          <p:spTgt spid="32778"/>
                                        </p:tgtEl>
                                        <p:attrNameLst>
                                          <p:attrName>ppt_x</p:attrName>
                                        </p:attrNameLst>
                                      </p:cBhvr>
                                      <p:tavLst>
                                        <p:tav tm="100000">
                                          <p:val>
                                            <p:strVal val="#ppt_x"/>
                                          </p:val>
                                        </p:tav>
                                        <p:tav>
                                          <p:val>
                                            <p:strVal val="#ppt_x"/>
                                          </p:val>
                                        </p:tav>
                                      </p:tavLst>
                                    </p:anim>
                                    <p:anim calcmode="lin" valueType="num">
                                      <p:cBhvr additive="repl">
                                        <p:cTn id="42" dur="2000" fill="hold"/>
                                        <p:tgtEl>
                                          <p:spTgt spid="32778"/>
                                        </p:tgtEl>
                                        <p:attrNameLst>
                                          <p:attrName>ppt_y</p:attrName>
                                        </p:attrNameLst>
                                      </p:cBhvr>
                                      <p:tavLst>
                                        <p:tav tm="100000">
                                          <p:val>
                                            <p:strVal val="#ppt_y-.1"/>
                                          </p:val>
                                        </p:tav>
                                        <p:tav>
                                          <p:val>
                                            <p:strVal val="#ppt_y"/>
                                          </p:val>
                                        </p:tav>
                                      </p:tavLst>
                                    </p:anim>
                                  </p:childTnLst>
                                </p:cTn>
                              </p:par>
                            </p:childTnLst>
                          </p:cTn>
                        </p:par>
                        <p:par>
                          <p:cTn id="43" fill="hold" nodeType="afterGroup">
                            <p:stCondLst>
                              <p:cond delay="16000"/>
                            </p:stCondLst>
                            <p:childTnLst>
                              <p:par>
                                <p:cTn id="44" presetID="9" presetClass="entr" fill="hold" nodeType="afterEffect">
                                  <p:stCondLst>
                                    <p:cond delay="0"/>
                                  </p:stCondLst>
                                  <p:childTnLst>
                                    <p:set>
                                      <p:cBhvr additive="repl">
                                        <p:cTn id="45" dur="1" fill="hold">
                                          <p:stCondLst>
                                            <p:cond delay="0"/>
                                          </p:stCondLst>
                                        </p:cTn>
                                        <p:tgtEl>
                                          <p:spTgt spid="32780"/>
                                        </p:tgtEl>
                                        <p:attrNameLst>
                                          <p:attrName>style.visibility</p:attrName>
                                        </p:attrNameLst>
                                      </p:cBhvr>
                                      <p:to>
                                        <p:strVal val="visible"/>
                                      </p:to>
                                    </p:set>
                                    <p:animEffect transition="in" filter="dissolve">
                                      <p:cBhvr additive="repl">
                                        <p:cTn id="46" dur="2000"/>
                                        <p:tgtEl>
                                          <p:spTgt spid="32780"/>
                                        </p:tgtEl>
                                      </p:cBhvr>
                                    </p:animEffect>
                                  </p:childTnLst>
                                </p:cTn>
                              </p:par>
                            </p:childTnLst>
                          </p:cTn>
                        </p:par>
                        <p:par>
                          <p:cTn id="47" fill="hold" nodeType="afterGroup">
                            <p:stCondLst>
                              <p:cond delay="18000"/>
                            </p:stCondLst>
                            <p:childTnLst>
                              <p:par>
                                <p:cTn id="48" presetID="9" presetClass="entr" fill="hold" nodeType="afterEffect">
                                  <p:stCondLst>
                                    <p:cond delay="0"/>
                                  </p:stCondLst>
                                  <p:iterate type="lt">
                                    <p:tmPct val="0"/>
                                  </p:iterate>
                                  <p:childTnLst>
                                    <p:set>
                                      <p:cBhvr additive="repl">
                                        <p:cTn id="49" dur="1" fill="hold">
                                          <p:stCondLst>
                                            <p:cond delay="0"/>
                                          </p:stCondLst>
                                        </p:cTn>
                                        <p:tgtEl>
                                          <p:spTgt spid="32780">
                                            <p:txEl>
                                              <p:pRg st="0" end="0"/>
                                            </p:txEl>
                                          </p:spTgt>
                                        </p:tgtEl>
                                        <p:attrNameLst>
                                          <p:attrName>style.visibility</p:attrName>
                                        </p:attrNameLst>
                                      </p:cBhvr>
                                      <p:to>
                                        <p:strVal val="visible"/>
                                      </p:to>
                                    </p:set>
                                    <p:animEffect transition="in" filter="dissolve">
                                      <p:cBhvr additive="repl">
                                        <p:cTn id="50" dur="2000"/>
                                        <p:tgtEl>
                                          <p:spTgt spid="32780">
                                            <p:txEl>
                                              <p:pRg st="0" end="0"/>
                                            </p:txEl>
                                          </p:spTgt>
                                        </p:tgtEl>
                                      </p:cBhvr>
                                    </p:animEffect>
                                  </p:childTnLst>
                                </p:cTn>
                              </p:par>
                            </p:childTnLst>
                          </p:cTn>
                        </p:par>
                        <p:par>
                          <p:cTn id="51" fill="hold" nodeType="afterGroup">
                            <p:stCondLst>
                              <p:cond delay="20000"/>
                            </p:stCondLst>
                            <p:childTnLst>
                              <p:par>
                                <p:cTn id="52" presetID="42" presetClass="entr" fill="hold" nodeType="afterEffect">
                                  <p:stCondLst>
                                    <p:cond delay="0"/>
                                  </p:stCondLst>
                                  <p:childTnLst>
                                    <p:set>
                                      <p:cBhvr additive="repl">
                                        <p:cTn id="53" dur="1" fill="hold">
                                          <p:stCondLst>
                                            <p:cond delay="0"/>
                                          </p:stCondLst>
                                        </p:cTn>
                                        <p:tgtEl>
                                          <p:spTgt spid="32783"/>
                                        </p:tgtEl>
                                        <p:attrNameLst>
                                          <p:attrName>style.visibility</p:attrName>
                                        </p:attrNameLst>
                                      </p:cBhvr>
                                      <p:to>
                                        <p:strVal val="visible"/>
                                      </p:to>
                                    </p:set>
                                    <p:animEffect transition="in" filter="fade">
                                      <p:cBhvr additive="repl">
                                        <p:cTn id="54" dur="2000"/>
                                        <p:tgtEl>
                                          <p:spTgt spid="32783"/>
                                        </p:tgtEl>
                                      </p:cBhvr>
                                    </p:animEffect>
                                    <p:anim calcmode="lin" valueType="num">
                                      <p:cBhvr additive="repl">
                                        <p:cTn id="55" dur="2000" fill="hold"/>
                                        <p:tgtEl>
                                          <p:spTgt spid="32783"/>
                                        </p:tgtEl>
                                        <p:attrNameLst>
                                          <p:attrName>ppt_x</p:attrName>
                                        </p:attrNameLst>
                                      </p:cBhvr>
                                      <p:tavLst>
                                        <p:tav tm="100000">
                                          <p:val>
                                            <p:strVal val="#ppt_x"/>
                                          </p:val>
                                        </p:tav>
                                        <p:tav>
                                          <p:val>
                                            <p:strVal val="#ppt_x"/>
                                          </p:val>
                                        </p:tav>
                                      </p:tavLst>
                                    </p:anim>
                                    <p:anim calcmode="lin" valueType="num">
                                      <p:cBhvr additive="repl">
                                        <p:cTn id="56" dur="2000" fill="hold"/>
                                        <p:tgtEl>
                                          <p:spTgt spid="32783"/>
                                        </p:tgtEl>
                                        <p:attrNameLst>
                                          <p:attrName>ppt_y</p:attrName>
                                        </p:attrNameLst>
                                      </p:cBhvr>
                                      <p:tavLst>
                                        <p:tav tm="100000">
                                          <p:val>
                                            <p:strVal val="#ppt_y+.1"/>
                                          </p:val>
                                        </p:tav>
                                        <p:tav>
                                          <p:val>
                                            <p:strVal val="#ppt_y"/>
                                          </p:val>
                                        </p:tav>
                                      </p:tavLst>
                                    </p:anim>
                                  </p:childTnLst>
                                </p:cTn>
                              </p:par>
                            </p:childTnLst>
                          </p:cTn>
                        </p:par>
                        <p:par>
                          <p:cTn id="57" fill="hold" nodeType="afterGroup">
                            <p:stCondLst>
                              <p:cond delay="22000"/>
                            </p:stCondLst>
                            <p:childTnLst>
                              <p:par>
                                <p:cTn id="58" presetID="9" presetClass="entr" fill="hold" nodeType="afterEffect">
                                  <p:stCondLst>
                                    <p:cond delay="0"/>
                                  </p:stCondLst>
                                  <p:childTnLst>
                                    <p:set>
                                      <p:cBhvr additive="repl">
                                        <p:cTn id="59" dur="1" fill="hold">
                                          <p:stCondLst>
                                            <p:cond delay="0"/>
                                          </p:stCondLst>
                                        </p:cTn>
                                        <p:tgtEl>
                                          <p:spTgt spid="32775"/>
                                        </p:tgtEl>
                                        <p:attrNameLst>
                                          <p:attrName>style.visibility</p:attrName>
                                        </p:attrNameLst>
                                      </p:cBhvr>
                                      <p:to>
                                        <p:strVal val="visible"/>
                                      </p:to>
                                    </p:set>
                                    <p:animEffect transition="in" filter="dissolve">
                                      <p:cBhvr additive="repl">
                                        <p:cTn id="60" dur="2000"/>
                                        <p:tgtEl>
                                          <p:spTgt spid="32775"/>
                                        </p:tgtEl>
                                      </p:cBhvr>
                                    </p:animEffect>
                                  </p:childTnLst>
                                </p:cTn>
                              </p:par>
                            </p:childTnLst>
                          </p:cTn>
                        </p:par>
                        <p:par>
                          <p:cTn id="61" fill="hold" nodeType="afterGroup">
                            <p:stCondLst>
                              <p:cond delay="24000"/>
                            </p:stCondLst>
                            <p:childTnLst>
                              <p:par>
                                <p:cTn id="62" presetID="9" presetClass="entr" fill="hold" nodeType="afterEffect">
                                  <p:stCondLst>
                                    <p:cond delay="0"/>
                                  </p:stCondLst>
                                  <p:childTnLst>
                                    <p:set>
                                      <p:cBhvr additive="repl">
                                        <p:cTn id="63" dur="1" fill="hold">
                                          <p:stCondLst>
                                            <p:cond delay="0"/>
                                          </p:stCondLst>
                                        </p:cTn>
                                        <p:tgtEl>
                                          <p:spTgt spid="32781"/>
                                        </p:tgtEl>
                                        <p:attrNameLst>
                                          <p:attrName>style.visibility</p:attrName>
                                        </p:attrNameLst>
                                      </p:cBhvr>
                                      <p:to>
                                        <p:strVal val="visible"/>
                                      </p:to>
                                    </p:set>
                                    <p:animEffect transition="in" filter="dissolve">
                                      <p:cBhvr additive="repl">
                                        <p:cTn id="64" dur="2000"/>
                                        <p:tgtEl>
                                          <p:spTgt spid="32781"/>
                                        </p:tgtEl>
                                      </p:cBhvr>
                                    </p:animEffect>
                                  </p:childTnLst>
                                </p:cTn>
                              </p:par>
                            </p:childTnLst>
                          </p:cTn>
                        </p:par>
                        <p:par>
                          <p:cTn id="65" fill="hold" nodeType="afterGroup">
                            <p:stCondLst>
                              <p:cond delay="26000"/>
                            </p:stCondLst>
                            <p:childTnLst>
                              <p:par>
                                <p:cTn id="66" presetID="9" presetClass="entr" fill="hold" nodeType="afterEffect">
                                  <p:stCondLst>
                                    <p:cond delay="0"/>
                                  </p:stCondLst>
                                  <p:iterate type="lt">
                                    <p:tmPct val="0"/>
                                  </p:iterate>
                                  <p:childTnLst>
                                    <p:set>
                                      <p:cBhvr additive="repl">
                                        <p:cTn id="67" dur="1" fill="hold">
                                          <p:stCondLst>
                                            <p:cond delay="0"/>
                                          </p:stCondLst>
                                        </p:cTn>
                                        <p:tgtEl>
                                          <p:spTgt spid="32781">
                                            <p:txEl>
                                              <p:pRg st="0" end="0"/>
                                            </p:txEl>
                                          </p:spTgt>
                                        </p:tgtEl>
                                        <p:attrNameLst>
                                          <p:attrName>style.visibility</p:attrName>
                                        </p:attrNameLst>
                                      </p:cBhvr>
                                      <p:to>
                                        <p:strVal val="visible"/>
                                      </p:to>
                                    </p:set>
                                    <p:animEffect transition="in" filter="dissolve">
                                      <p:cBhvr additive="repl">
                                        <p:cTn id="68" dur="2000"/>
                                        <p:tgtEl>
                                          <p:spTgt spid="32781">
                                            <p:txEl>
                                              <p:pRg st="0" end="0"/>
                                            </p:txEl>
                                          </p:spTgt>
                                        </p:tgtEl>
                                      </p:cBhvr>
                                    </p:animEffect>
                                  </p:childTnLst>
                                </p:cTn>
                              </p:par>
                            </p:childTnLst>
                          </p:cTn>
                        </p:par>
                        <p:par>
                          <p:cTn id="69" fill="hold" nodeType="afterGroup">
                            <p:stCondLst>
                              <p:cond delay="28000"/>
                            </p:stCondLst>
                            <p:childTnLst>
                              <p:par>
                                <p:cTn id="70" presetID="9" presetClass="entr" fill="hold" nodeType="afterEffect">
                                  <p:stCondLst>
                                    <p:cond delay="0"/>
                                  </p:stCondLst>
                                  <p:iterate type="lt">
                                    <p:tmPct val="0"/>
                                  </p:iterate>
                                  <p:childTnLst>
                                    <p:set>
                                      <p:cBhvr additive="repl">
                                        <p:cTn id="71" dur="1" fill="hold">
                                          <p:stCondLst>
                                            <p:cond delay="0"/>
                                          </p:stCondLst>
                                        </p:cTn>
                                        <p:tgtEl>
                                          <p:spTgt spid="32781">
                                            <p:txEl>
                                              <p:pRg st="1" end="1"/>
                                            </p:txEl>
                                          </p:spTgt>
                                        </p:tgtEl>
                                        <p:attrNameLst>
                                          <p:attrName>style.visibility</p:attrName>
                                        </p:attrNameLst>
                                      </p:cBhvr>
                                      <p:to>
                                        <p:strVal val="visible"/>
                                      </p:to>
                                    </p:set>
                                    <p:animEffect transition="in" filter="dissolve">
                                      <p:cBhvr additive="repl">
                                        <p:cTn id="72" dur="2000"/>
                                        <p:tgtEl>
                                          <p:spTgt spid="32781">
                                            <p:txEl>
                                              <p:pRg st="1" end="1"/>
                                            </p:txEl>
                                          </p:spTgt>
                                        </p:tgtEl>
                                      </p:cBhvr>
                                    </p:animEffect>
                                  </p:childTnLst>
                                </p:cTn>
                              </p:par>
                            </p:childTnLst>
                          </p:cTn>
                        </p:par>
                        <p:par>
                          <p:cTn id="73" fill="hold" nodeType="afterGroup">
                            <p:stCondLst>
                              <p:cond delay="30000"/>
                            </p:stCondLst>
                            <p:childTnLst>
                              <p:par>
                                <p:cTn id="74" presetID="42" presetClass="entr" fill="hold" nodeType="afterEffect">
                                  <p:stCondLst>
                                    <p:cond delay="0"/>
                                  </p:stCondLst>
                                  <p:childTnLst>
                                    <p:set>
                                      <p:cBhvr additive="repl">
                                        <p:cTn id="75" dur="1" fill="hold">
                                          <p:stCondLst>
                                            <p:cond delay="0"/>
                                          </p:stCondLst>
                                        </p:cTn>
                                        <p:tgtEl>
                                          <p:spTgt spid="32784"/>
                                        </p:tgtEl>
                                        <p:attrNameLst>
                                          <p:attrName>style.visibility</p:attrName>
                                        </p:attrNameLst>
                                      </p:cBhvr>
                                      <p:to>
                                        <p:strVal val="visible"/>
                                      </p:to>
                                    </p:set>
                                    <p:animEffect transition="in" filter="fade">
                                      <p:cBhvr additive="repl">
                                        <p:cTn id="76" dur="2000"/>
                                        <p:tgtEl>
                                          <p:spTgt spid="32784"/>
                                        </p:tgtEl>
                                      </p:cBhvr>
                                    </p:animEffect>
                                    <p:anim calcmode="lin" valueType="num">
                                      <p:cBhvr additive="repl">
                                        <p:cTn id="77" dur="2000" fill="hold"/>
                                        <p:tgtEl>
                                          <p:spTgt spid="32784"/>
                                        </p:tgtEl>
                                        <p:attrNameLst>
                                          <p:attrName>ppt_x</p:attrName>
                                        </p:attrNameLst>
                                      </p:cBhvr>
                                      <p:tavLst>
                                        <p:tav tm="100000">
                                          <p:val>
                                            <p:strVal val="#ppt_x"/>
                                          </p:val>
                                        </p:tav>
                                        <p:tav>
                                          <p:val>
                                            <p:strVal val="#ppt_x"/>
                                          </p:val>
                                        </p:tav>
                                      </p:tavLst>
                                    </p:anim>
                                    <p:anim calcmode="lin" valueType="num">
                                      <p:cBhvr additive="repl">
                                        <p:cTn id="78" dur="2000" fill="hold"/>
                                        <p:tgtEl>
                                          <p:spTgt spid="32784"/>
                                        </p:tgtEl>
                                        <p:attrNameLst>
                                          <p:attrName>ppt_y</p:attrName>
                                        </p:attrNameLst>
                                      </p:cBhvr>
                                      <p:tavLst>
                                        <p:tav tm="100000">
                                          <p:val>
                                            <p:strVal val="#ppt_y+.1"/>
                                          </p:val>
                                        </p:tav>
                                        <p:tav>
                                          <p:val>
                                            <p:strVal val="#ppt_y"/>
                                          </p:val>
                                        </p:tav>
                                      </p:tavLst>
                                    </p:anim>
                                  </p:childTnLst>
                                </p:cTn>
                              </p:par>
                            </p:childTnLst>
                          </p:cTn>
                        </p:par>
                        <p:par>
                          <p:cTn id="79" fill="hold" nodeType="afterGroup">
                            <p:stCondLst>
                              <p:cond delay="32000"/>
                            </p:stCondLst>
                            <p:childTnLst>
                              <p:par>
                                <p:cTn id="80" presetID="9" presetClass="entr" fill="hold" nodeType="afterEffect">
                                  <p:stCondLst>
                                    <p:cond delay="0"/>
                                  </p:stCondLst>
                                  <p:childTnLst>
                                    <p:set>
                                      <p:cBhvr additive="repl">
                                        <p:cTn id="81" dur="1" fill="hold">
                                          <p:stCondLst>
                                            <p:cond delay="0"/>
                                          </p:stCondLst>
                                        </p:cTn>
                                        <p:tgtEl>
                                          <p:spTgt spid="32782"/>
                                        </p:tgtEl>
                                        <p:attrNameLst>
                                          <p:attrName>style.visibility</p:attrName>
                                        </p:attrNameLst>
                                      </p:cBhvr>
                                      <p:to>
                                        <p:strVal val="visible"/>
                                      </p:to>
                                    </p:set>
                                    <p:animEffect transition="in" filter="dissolve">
                                      <p:cBhvr additive="repl">
                                        <p:cTn id="82" dur="2000"/>
                                        <p:tgtEl>
                                          <p:spTgt spid="32782"/>
                                        </p:tgtEl>
                                      </p:cBhvr>
                                    </p:animEffect>
                                  </p:childTnLst>
                                </p:cTn>
                              </p:par>
                            </p:childTnLst>
                          </p:cTn>
                        </p:par>
                        <p:par>
                          <p:cTn id="83" fill="hold" nodeType="afterGroup">
                            <p:stCondLst>
                              <p:cond delay="34000"/>
                            </p:stCondLst>
                            <p:childTnLst>
                              <p:par>
                                <p:cTn id="84" presetID="27" presetClass="emph" fill="hold" nodeType="afterEffect">
                                  <p:stCondLst>
                                    <p:cond delay="0"/>
                                  </p:stCondLst>
                                  <p:iterate type="lt">
                                    <p:tmPct val="10000"/>
                                  </p:iterate>
                                  <p:childTnLst>
                                    <p:animClr clrSpc="rgb" dir="cw">
                                      <p:cBhvr additive="repl">
                                        <p:cTn id="85" dur="1000" autoRev="1" fill="hold" masterRel="sameClick"/>
                                        <p:tgtEl>
                                          <p:spTgt spid="32781">
                                            <p:txEl>
                                              <p:pRg st="0" end="0"/>
                                            </p:txEl>
                                          </p:spTgt>
                                        </p:tgtEl>
                                        <p:attrNameLst>
                                          <p:attrName>style.color</p:attrName>
                                        </p:attrNameLst>
                                      </p:cBhvr>
                                      <p:to>
                                        <a:srgbClr val="00FFFF"/>
                                      </p:to>
                                    </p:animClr>
                                    <p:animClr clrSpc="rgb" dir="cw">
                                      <p:cBhvr additive="repl">
                                        <p:cTn id="86" dur="1000" autoRev="1" fill="hold" masterRel="sameClick"/>
                                        <p:tgtEl>
                                          <p:spTgt spid="32781">
                                            <p:txEl>
                                              <p:pRg st="0" end="0"/>
                                            </p:txEl>
                                          </p:spTgt>
                                        </p:tgtEl>
                                        <p:attrNameLst>
                                          <p:attrName>fillColor</p:attrName>
                                        </p:attrNameLst>
                                      </p:cBhvr>
                                      <p:to>
                                        <a:srgbClr val="00FFFF"/>
                                      </p:to>
                                    </p:animClr>
                                    <p:set>
                                      <p:cBhvr additive="repl">
                                        <p:cTn id="87" dur="1000" autoRev="1" fill="hold"/>
                                        <p:tgtEl>
                                          <p:spTgt spid="32781">
                                            <p:txEl>
                                              <p:pRg st="0" end="0"/>
                                            </p:txEl>
                                          </p:spTgt>
                                        </p:tgtEl>
                                        <p:attrNameLst>
                                          <p:attrName>fill.type</p:attrName>
                                        </p:attrNameLst>
                                      </p:cBhvr>
                                      <p:to>
                                        <p:strVal val="solid"/>
                                      </p:to>
                                    </p:set>
                                  </p:childTnLst>
                                </p:cTn>
                              </p:par>
                            </p:childTnLst>
                          </p:cTn>
                        </p:par>
                        <p:par>
                          <p:cTn id="88" fill="hold" nodeType="afterGroup">
                            <p:stCondLst>
                              <p:cond delay="38600"/>
                            </p:stCondLst>
                            <p:childTnLst>
                              <p:par>
                                <p:cTn id="89" presetID="27" presetClass="emph" fill="hold" nodeType="afterEffect">
                                  <p:stCondLst>
                                    <p:cond delay="0"/>
                                  </p:stCondLst>
                                  <p:iterate type="lt">
                                    <p:tmPct val="10000"/>
                                  </p:iterate>
                                  <p:childTnLst>
                                    <p:animClr clrSpc="rgb" dir="cw">
                                      <p:cBhvr additive="repl">
                                        <p:cTn id="90" dur="1000" autoRev="1" fill="hold" masterRel="sameClick"/>
                                        <p:tgtEl>
                                          <p:spTgt spid="32781">
                                            <p:txEl>
                                              <p:pRg st="1" end="1"/>
                                            </p:txEl>
                                          </p:spTgt>
                                        </p:tgtEl>
                                        <p:attrNameLst>
                                          <p:attrName>style.color</p:attrName>
                                        </p:attrNameLst>
                                      </p:cBhvr>
                                      <p:to>
                                        <a:srgbClr val="00FFFF"/>
                                      </p:to>
                                    </p:animClr>
                                    <p:animClr clrSpc="rgb" dir="cw">
                                      <p:cBhvr additive="repl">
                                        <p:cTn id="91" dur="1000" autoRev="1" fill="hold" masterRel="sameClick"/>
                                        <p:tgtEl>
                                          <p:spTgt spid="32781">
                                            <p:txEl>
                                              <p:pRg st="1" end="1"/>
                                            </p:txEl>
                                          </p:spTgt>
                                        </p:tgtEl>
                                        <p:attrNameLst>
                                          <p:attrName>fillColor</p:attrName>
                                        </p:attrNameLst>
                                      </p:cBhvr>
                                      <p:to>
                                        <a:srgbClr val="00FFFF"/>
                                      </p:to>
                                    </p:animClr>
                                    <p:set>
                                      <p:cBhvr additive="repl">
                                        <p:cTn id="92" dur="1000" autoRev="1" fill="hold"/>
                                        <p:tgtEl>
                                          <p:spTgt spid="32781">
                                            <p:txEl>
                                              <p:pRg st="1" end="1"/>
                                            </p:txEl>
                                          </p:spTgt>
                                        </p:tgtEl>
                                        <p:attrNameLst>
                                          <p:attrName>fill.type</p:attrName>
                                        </p:attrNameLst>
                                      </p:cBhvr>
                                      <p:to>
                                        <p:strVal val="solid"/>
                                      </p:to>
                                    </p:set>
                                  </p:childTnLst>
                                </p:cTn>
                              </p:par>
                            </p:childTnLst>
                          </p:cTn>
                        </p:par>
                        <p:par>
                          <p:cTn id="93" fill="hold" nodeType="afterGroup">
                            <p:stCondLst>
                              <p:cond delay="42600"/>
                            </p:stCondLst>
                            <p:childTnLst>
                              <p:par>
                                <p:cTn id="94" presetID="27" presetClass="emph" fill="hold" nodeType="afterEffect">
                                  <p:stCondLst>
                                    <p:cond delay="0"/>
                                  </p:stCondLst>
                                  <p:iterate type="lt">
                                    <p:tmPct val="10000"/>
                                  </p:iterate>
                                  <p:childTnLst>
                                    <p:animClr clrSpc="rgb" dir="cw">
                                      <p:cBhvr additive="repl">
                                        <p:cTn id="95" dur="1000" autoRev="1" fill="hold" masterRel="sameClick"/>
                                        <p:tgtEl>
                                          <p:spTgt spid="32780">
                                            <p:txEl>
                                              <p:pRg st="0" end="0"/>
                                            </p:txEl>
                                          </p:spTgt>
                                        </p:tgtEl>
                                        <p:attrNameLst>
                                          <p:attrName>style.color</p:attrName>
                                        </p:attrNameLst>
                                      </p:cBhvr>
                                      <p:to>
                                        <a:srgbClr val="00FFFF"/>
                                      </p:to>
                                    </p:animClr>
                                    <p:animClr clrSpc="rgb" dir="cw">
                                      <p:cBhvr additive="repl">
                                        <p:cTn id="96" dur="1000" autoRev="1" fill="hold" masterRel="sameClick"/>
                                        <p:tgtEl>
                                          <p:spTgt spid="32780">
                                            <p:txEl>
                                              <p:pRg st="0" end="0"/>
                                            </p:txEl>
                                          </p:spTgt>
                                        </p:tgtEl>
                                        <p:attrNameLst>
                                          <p:attrName>fillColor</p:attrName>
                                        </p:attrNameLst>
                                      </p:cBhvr>
                                      <p:to>
                                        <a:srgbClr val="00FFFF"/>
                                      </p:to>
                                    </p:animClr>
                                    <p:set>
                                      <p:cBhvr additive="repl">
                                        <p:cTn id="97" dur="1000" autoRev="1" fill="hold"/>
                                        <p:tgtEl>
                                          <p:spTgt spid="32780">
                                            <p:txEl>
                                              <p:pRg st="0" end="0"/>
                                            </p:txEl>
                                          </p:spTgt>
                                        </p:tgtEl>
                                        <p:attrNameLst>
                                          <p:attrName>fill.type</p:attrName>
                                        </p:attrNameLst>
                                      </p:cBhvr>
                                      <p:to>
                                        <p:strVal val="solid"/>
                                      </p:to>
                                    </p:set>
                                  </p:childTnLst>
                                </p:cTn>
                              </p:par>
                            </p:childTnLst>
                          </p:cTn>
                        </p:par>
                        <p:par>
                          <p:cTn id="98" fill="hold" nodeType="afterGroup">
                            <p:stCondLst>
                              <p:cond delay="49800"/>
                            </p:stCondLst>
                            <p:childTnLst>
                              <p:par>
                                <p:cTn id="99" presetID="47" presetClass="entr" fill="hold" nodeType="afterEffect">
                                  <p:stCondLst>
                                    <p:cond delay="0"/>
                                  </p:stCondLst>
                                  <p:childTnLst>
                                    <p:set>
                                      <p:cBhvr additive="repl">
                                        <p:cTn id="100" dur="1" fill="hold">
                                          <p:stCondLst>
                                            <p:cond delay="0"/>
                                          </p:stCondLst>
                                        </p:cTn>
                                        <p:tgtEl>
                                          <p:spTgt spid="19"/>
                                        </p:tgtEl>
                                        <p:attrNameLst>
                                          <p:attrName>style.visibility</p:attrName>
                                        </p:attrNameLst>
                                      </p:cBhvr>
                                      <p:to>
                                        <p:strVal val="visible"/>
                                      </p:to>
                                    </p:set>
                                    <p:animEffect transition="in" filter="fade">
                                      <p:cBhvr additive="repl">
                                        <p:cTn id="101" dur="2000"/>
                                        <p:tgtEl>
                                          <p:spTgt spid="19"/>
                                        </p:tgtEl>
                                      </p:cBhvr>
                                    </p:animEffect>
                                    <p:anim calcmode="lin" valueType="num">
                                      <p:cBhvr additive="repl">
                                        <p:cTn id="102" dur="2000" fill="hold"/>
                                        <p:tgtEl>
                                          <p:spTgt spid="19"/>
                                        </p:tgtEl>
                                        <p:attrNameLst>
                                          <p:attrName>ppt_x</p:attrName>
                                        </p:attrNameLst>
                                      </p:cBhvr>
                                      <p:tavLst>
                                        <p:tav tm="100000">
                                          <p:val>
                                            <p:strVal val="#ppt_x"/>
                                          </p:val>
                                        </p:tav>
                                        <p:tav>
                                          <p:val>
                                            <p:strVal val="#ppt_x"/>
                                          </p:val>
                                        </p:tav>
                                      </p:tavLst>
                                    </p:anim>
                                    <p:anim calcmode="lin" valueType="num">
                                      <p:cBhvr additive="repl">
                                        <p:cTn id="103" dur="2000" fill="hold"/>
                                        <p:tgtEl>
                                          <p:spTgt spid="19"/>
                                        </p:tgtEl>
                                        <p:attrNameLst>
                                          <p:attrName>ppt_y</p:attrName>
                                        </p:attrNameLst>
                                      </p:cBhvr>
                                      <p:tavLst>
                                        <p:tav tm="100000">
                                          <p:val>
                                            <p:strVal val="#ppt_y-.1"/>
                                          </p:val>
                                        </p:tav>
                                        <p:tav>
                                          <p:val>
                                            <p:strVal val="#ppt_y"/>
                                          </p:val>
                                        </p:tav>
                                      </p:tavLst>
                                    </p:anim>
                                  </p:childTnLst>
                                </p:cTn>
                              </p:par>
                            </p:childTnLst>
                          </p:cTn>
                        </p:par>
                        <p:par>
                          <p:cTn id="104" fill="hold" nodeType="afterGroup">
                            <p:stCondLst>
                              <p:cond delay="51800"/>
                            </p:stCondLst>
                            <p:childTnLst>
                              <p:par>
                                <p:cTn id="105" presetID="42" presetClass="entr" fill="hold" nodeType="afterEffect">
                                  <p:stCondLst>
                                    <p:cond delay="0"/>
                                  </p:stCondLst>
                                  <p:childTnLst>
                                    <p:set>
                                      <p:cBhvr additive="repl">
                                        <p:cTn id="106" dur="1" fill="hold">
                                          <p:stCondLst>
                                            <p:cond delay="0"/>
                                          </p:stCondLst>
                                        </p:cTn>
                                        <p:tgtEl>
                                          <p:spTgt spid="20"/>
                                        </p:tgtEl>
                                        <p:attrNameLst>
                                          <p:attrName>style.visibility</p:attrName>
                                        </p:attrNameLst>
                                      </p:cBhvr>
                                      <p:to>
                                        <p:strVal val="visible"/>
                                      </p:to>
                                    </p:set>
                                    <p:animEffect transition="in" filter="fade">
                                      <p:cBhvr additive="repl">
                                        <p:cTn id="107" dur="2000"/>
                                        <p:tgtEl>
                                          <p:spTgt spid="20"/>
                                        </p:tgtEl>
                                      </p:cBhvr>
                                    </p:animEffect>
                                    <p:anim calcmode="lin" valueType="num">
                                      <p:cBhvr additive="repl">
                                        <p:cTn id="108" dur="2000" fill="hold"/>
                                        <p:tgtEl>
                                          <p:spTgt spid="20"/>
                                        </p:tgtEl>
                                        <p:attrNameLst>
                                          <p:attrName>ppt_x</p:attrName>
                                        </p:attrNameLst>
                                      </p:cBhvr>
                                      <p:tavLst>
                                        <p:tav tm="100000">
                                          <p:val>
                                            <p:strVal val="#ppt_x"/>
                                          </p:val>
                                        </p:tav>
                                        <p:tav>
                                          <p:val>
                                            <p:strVal val="#ppt_x"/>
                                          </p:val>
                                        </p:tav>
                                      </p:tavLst>
                                    </p:anim>
                                    <p:anim calcmode="lin" valueType="num">
                                      <p:cBhvr additive="repl">
                                        <p:cTn id="109" dur="2000" fill="hold"/>
                                        <p:tgtEl>
                                          <p:spTgt spid="20"/>
                                        </p:tgtEl>
                                        <p:attrNameLst>
                                          <p:attrName>ppt_y</p:attrName>
                                        </p:attrNameLst>
                                      </p:cBhvr>
                                      <p:tavLst>
                                        <p:tav tm="100000">
                                          <p:val>
                                            <p:strVal val="#ppt_y+.1"/>
                                          </p:val>
                                        </p:tav>
                                        <p:tav>
                                          <p:val>
                                            <p:strVal val="#ppt_y"/>
                                          </p:val>
                                        </p:tav>
                                      </p:tavLst>
                                    </p:anim>
                                  </p:childTnLst>
                                </p:cTn>
                              </p:par>
                            </p:childTnLst>
                          </p:cTn>
                        </p:par>
                        <p:par>
                          <p:cTn id="110" fill="hold">
                            <p:stCondLst>
                              <p:cond delay="53800"/>
                            </p:stCondLst>
                            <p:childTnLst>
                              <p:par>
                                <p:cTn id="111" presetID="9" presetClass="entr" fill="hold" nodeType="afterEffect">
                                  <p:stCondLst>
                                    <p:cond delay="0"/>
                                  </p:stCondLst>
                                  <p:childTnLst>
                                    <p:set>
                                      <p:cBhvr additive="repl">
                                        <p:cTn id="112" dur="1" fill="hold">
                                          <p:stCondLst>
                                            <p:cond delay="0"/>
                                          </p:stCondLst>
                                        </p:cTn>
                                        <p:tgtEl>
                                          <p:spTgt spid="22"/>
                                        </p:tgtEl>
                                        <p:attrNameLst>
                                          <p:attrName>style.visibility</p:attrName>
                                        </p:attrNameLst>
                                      </p:cBhvr>
                                      <p:to>
                                        <p:strVal val="visible"/>
                                      </p:to>
                                    </p:set>
                                    <p:animEffect transition="in" filter="dissolve">
                                      <p:cBhvr additive="repl">
                                        <p:cTn id="113" dur="2000"/>
                                        <p:tgtEl>
                                          <p:spTgt spid="22"/>
                                        </p:tgtEl>
                                      </p:cBhvr>
                                    </p:animEffect>
                                  </p:childTnLst>
                                </p:cTn>
                              </p:par>
                            </p:childTnLst>
                          </p:cTn>
                        </p:par>
                      </p:childTnLst>
                    </p:cTn>
                  </p:par>
                  <p:par>
                    <p:cTn id="114" fill="hold">
                      <p:stCondLst>
                        <p:cond delay="indefinite"/>
                      </p:stCondLst>
                      <p:childTnLst>
                        <p:par>
                          <p:cTn id="115" fill="hold">
                            <p:stCondLst>
                              <p:cond delay="0"/>
                            </p:stCondLst>
                            <p:childTnLst>
                              <p:par>
                                <p:cTn id="116" presetID="22" presetClass="entr" presetSubtype="8" fill="hold" grpId="0" nodeType="clickEffect">
                                  <p:stCondLst>
                                    <p:cond delay="0"/>
                                  </p:stCondLst>
                                  <p:childTnLst>
                                    <p:set>
                                      <p:cBhvr>
                                        <p:cTn id="117" dur="1" fill="hold">
                                          <p:stCondLst>
                                            <p:cond delay="0"/>
                                          </p:stCondLst>
                                        </p:cTn>
                                        <p:tgtEl>
                                          <p:spTgt spid="22"/>
                                        </p:tgtEl>
                                        <p:attrNameLst>
                                          <p:attrName>style.visibility</p:attrName>
                                        </p:attrNameLst>
                                      </p:cBhvr>
                                      <p:to>
                                        <p:strVal val="visible"/>
                                      </p:to>
                                    </p:set>
                                    <p:animEffect transition="in" filter="wipe(left)">
                                      <p:cBhvr>
                                        <p:cTn id="118"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يقول الكتاب المقدس أنها ستنتهي؟</a:t>
            </a:r>
            <a:endParaRPr lang="en-US" sz="4000" dirty="0">
              <a:solidFill>
                <a:schemeClr val="bg1"/>
              </a:solidFill>
              <a:effectLst>
                <a:glow rad="228600">
                  <a:schemeClr val="tx1"/>
                </a:glow>
              </a:effectLst>
              <a:cs typeface="Arial" panose="020B0604020202020204" pitchFamily="34" charset="0"/>
            </a:endParaRPr>
          </a:p>
        </p:txBody>
      </p:sp>
      <p:pic>
        <p:nvPicPr>
          <p:cNvPr id="456706"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5532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ولكن سيأتي كلص في الليل</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يوم الرب</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الذي فيه تزول السماوات بضجيج</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وتنحل العناصر محترقة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وتحترق الأرض</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والمصنوعات التي فيها.</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(2 بطرس 3: 10).</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03552291"/>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pic>
        <p:nvPicPr>
          <p:cNvPr id="45773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32338" y="3429000"/>
            <a:ext cx="4445000" cy="3441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 name="Title 1"/>
          <p:cNvSpPr txBox="1">
            <a:spLocks/>
          </p:cNvSpPr>
          <p:nvPr/>
        </p:nvSpPr>
        <p:spPr bwMode="auto">
          <a:xfrm>
            <a:off x="76200" y="1143000"/>
            <a:ext cx="6781800" cy="556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11 فبما أن هذه كلها تنحل</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أي أناس يجب أن تكونوا أنتم في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سيرة مقدسة وتقوى؟</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12 منتظرين وطالبين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سرعة مجيء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يوم الرب، الذي به </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تنحل السماوات ملتهبة</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والعناصر محترقة تذوب.</a:t>
            </a:r>
            <a:endPar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(2 بطرس 3: 11- 12).</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309729963"/>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875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4288" y="1131888"/>
            <a:ext cx="9158288" cy="572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0" y="0"/>
            <a:ext cx="9144000" cy="838200"/>
          </a:xfrm>
        </p:spPr>
        <p:txBody>
          <a:bodyPr/>
          <a:lstStyle/>
          <a:p>
            <a:pPr>
              <a:defRPr/>
            </a:pPr>
            <a:r>
              <a:rPr lang="ar-JO" sz="4000" dirty="0">
                <a:solidFill>
                  <a:schemeClr val="bg1"/>
                </a:solidFill>
                <a:effectLst>
                  <a:glow rad="228600">
                    <a:schemeClr val="tx1"/>
                  </a:glow>
                </a:effectLst>
                <a:cs typeface="Arial" panose="020B0604020202020204" pitchFamily="34" charset="0"/>
              </a:rPr>
              <a:t>كيف تحيا في نور النهاية؟</a:t>
            </a:r>
            <a:endParaRPr lang="en-US" sz="4000" dirty="0">
              <a:solidFill>
                <a:schemeClr val="bg1"/>
              </a:solidFill>
              <a:effectLst>
                <a:glow rad="228600">
                  <a:schemeClr val="tx1"/>
                </a:glow>
              </a:effectLst>
              <a:cs typeface="Arial" panose="020B0604020202020204" pitchFamily="34" charset="0"/>
            </a:endParaRPr>
          </a:p>
        </p:txBody>
      </p:sp>
      <p:sp>
        <p:nvSpPr>
          <p:cNvPr id="12" name="Title 1"/>
          <p:cNvSpPr txBox="1">
            <a:spLocks/>
          </p:cNvSpPr>
          <p:nvPr/>
        </p:nvSpPr>
        <p:spPr bwMode="auto">
          <a:xfrm>
            <a:off x="4724400" y="838200"/>
            <a:ext cx="4419600" cy="59888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ولكننا بحسب وعده     ننتظر سماوات جديدة</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وأرضاً جديدة،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يسكن فيها البر.</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rPr>
              <a:t> (2 بطرس 3: 13)</a:t>
            </a:r>
            <a:endParaRPr kumimoji="0" lang="en-US" sz="3600" b="1" u="none" strike="noStrike" kern="1200" cap="none" spc="0" normalizeH="0" baseline="0" noProof="0" dirty="0">
              <a:ln>
                <a:noFill/>
              </a:ln>
              <a:solidFill>
                <a:srgbClr val="FFFFFF"/>
              </a:solidFill>
              <a:effectLst>
                <a:glow rad="228600">
                  <a:srgbClr val="000000"/>
                </a:glow>
              </a:effectLst>
              <a:uLnTx/>
              <a:uFillTx/>
              <a:latin typeface="Arial" panose="020B0604020202020204" pitchFamily="34" charset="0"/>
              <a:ea typeface="ＭＳ Ｐゴシック"/>
              <a:cs typeface="Arial" panose="020B0604020202020204" pitchFamily="34" charset="0"/>
            </a:endParaRPr>
          </a:p>
        </p:txBody>
      </p:sp>
    </p:spTree>
    <p:extLst>
      <p:ext uri="{BB962C8B-B14F-4D97-AF65-F5344CB8AC3E}">
        <p14:creationId xmlns:p14="http://schemas.microsoft.com/office/powerpoint/2010/main" val="791641201"/>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s>
            <a:gs pos="50000">
              <a:schemeClr val="accent1">
                <a:gamma/>
                <a:shade val="46275"/>
                <a:invGamma/>
              </a:schemeClr>
            </a:gs>
            <a:gs pos="100000">
              <a:schemeClr val="accent1"/>
            </a:gs>
          </a:gsLst>
          <a:lin ang="18900000" scaled="1"/>
        </a:gra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a:off x="304800" y="274638"/>
            <a:ext cx="8534400" cy="1143000"/>
          </a:xfrm>
        </p:spPr>
        <p:txBody>
          <a:bodyPr/>
          <a:lstStyle/>
          <a:p>
            <a:pPr eaLnBrk="1" hangingPunct="1">
              <a:defRPr/>
            </a:pPr>
            <a:r>
              <a:rPr lang="ar-JO" sz="2800" dirty="0">
                <a:solidFill>
                  <a:schemeClr val="bg1"/>
                </a:solidFill>
                <a:effectLst>
                  <a:glow rad="165100">
                    <a:schemeClr val="tx1"/>
                  </a:glow>
                </a:effectLst>
                <a:ea typeface="ＭＳ Ｐゴシック" charset="0"/>
                <a:cs typeface="Arial" panose="020B0604020202020204" pitchFamily="34" charset="0"/>
              </a:rPr>
              <a:t>ت. (3: 14-16)</a:t>
            </a:r>
            <a:br>
              <a:rPr lang="en-US" sz="32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rPr>
            </a:br>
            <a:r>
              <a:rPr lang="ar-JO" sz="32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rPr>
              <a:t>حافز القداسة كما أشار بولس</a:t>
            </a:r>
            <a:endParaRPr lang="en-US" sz="4000" dirty="0">
              <a:solidFill>
                <a:schemeClr val="bg1"/>
              </a:solidFill>
              <a:effectLst>
                <a:glow rad="165100">
                  <a:schemeClr val="tx1"/>
                </a:glow>
                <a:outerShdw blurRad="38100" dist="38100" dir="2700000" algn="tl">
                  <a:srgbClr val="000000"/>
                </a:outerShdw>
              </a:effectLst>
              <a:ea typeface="ＭＳ Ｐゴシック" charset="0"/>
              <a:cs typeface="Arial" panose="020B0604020202020204" pitchFamily="34" charset="0"/>
            </a:endParaRPr>
          </a:p>
        </p:txBody>
      </p:sp>
      <p:sp>
        <p:nvSpPr>
          <p:cNvPr id="83971" name="Rectangle 3"/>
          <p:cNvSpPr>
            <a:spLocks noGrp="1" noChangeArrowheads="1"/>
          </p:cNvSpPr>
          <p:nvPr>
            <p:ph type="body" idx="1"/>
          </p:nvPr>
        </p:nvSpPr>
        <p:spPr>
          <a:xfrm>
            <a:off x="533400" y="2057400"/>
            <a:ext cx="7696200" cy="3535363"/>
          </a:xfrm>
        </p:spPr>
        <p:txBody>
          <a:bodyPr/>
          <a:lstStyle/>
          <a:p>
            <a:pPr marL="0" indent="0" algn="r" eaLnBrk="1" hangingPunct="1">
              <a:lnSpc>
                <a:spcPct val="90000"/>
              </a:lnSpc>
              <a:buFontTx/>
              <a:buNone/>
              <a:defRPr/>
            </a:pPr>
            <a:r>
              <a:rPr lang="ar-JO" altLang="ja-JP" dirty="0">
                <a:solidFill>
                  <a:srgbClr val="FFFFFF"/>
                </a:solidFill>
                <a:effectLst>
                  <a:glow rad="177800">
                    <a:schemeClr val="tx1"/>
                  </a:glow>
                </a:effectLst>
                <a:ea typeface="ＭＳ Ｐゴシック" charset="0"/>
                <a:cs typeface="Arial" panose="020B0604020202020204" pitchFamily="34" charset="0"/>
              </a:rPr>
              <a:t>إذا نظرنا إلى الأمام إلى يوم الرب :</a:t>
            </a:r>
            <a:endParaRPr lang="en-US" altLang="ja-JP" dirty="0">
              <a:solidFill>
                <a:srgbClr val="FFFFFF"/>
              </a:solidFill>
              <a:effectLst>
                <a:glow rad="177800">
                  <a:schemeClr val="tx1"/>
                </a:glow>
              </a:effectLst>
              <a:ea typeface="ＭＳ Ｐゴシック" charset="0"/>
              <a:cs typeface="Arial" panose="020B0604020202020204" pitchFamily="34" charset="0"/>
            </a:endParaRPr>
          </a:p>
          <a:p>
            <a:pPr marL="0" indent="0" eaLnBrk="1" hangingPunct="1">
              <a:lnSpc>
                <a:spcPct val="90000"/>
              </a:lnSpc>
              <a:buFontTx/>
              <a:buNone/>
              <a:defRPr/>
            </a:pPr>
            <a:endParaRPr lang="en-US" sz="800" dirty="0">
              <a:solidFill>
                <a:srgbClr val="FFFFFF"/>
              </a:solidFill>
              <a:effectLst>
                <a:glow rad="177800">
                  <a:schemeClr val="tx1"/>
                </a:glow>
              </a:effectLst>
              <a:ea typeface="ＭＳ Ｐゴシック" charset="0"/>
              <a:cs typeface="Arial" panose="020B0604020202020204" pitchFamily="34" charset="0"/>
            </a:endParaRPr>
          </a:p>
          <a:p>
            <a:pPr lvl="1" indent="-628650" algn="r" rtl="1" eaLnBrk="1" hangingPunct="1">
              <a:lnSpc>
                <a:spcPct val="90000"/>
              </a:lnSpc>
              <a:spcBef>
                <a:spcPct val="50000"/>
              </a:spcBef>
              <a:buClr>
                <a:schemeClr val="tx1"/>
              </a:buClr>
              <a:buFont typeface="Wingdings" charset="0"/>
              <a:buChar char="Ø"/>
              <a:defRPr/>
            </a:pPr>
            <a:r>
              <a:rPr lang="ar-JO" dirty="0">
                <a:solidFill>
                  <a:srgbClr val="FFFFFF"/>
                </a:solidFill>
                <a:effectLst>
                  <a:glow rad="177800">
                    <a:schemeClr val="tx1"/>
                  </a:glow>
                </a:effectLst>
                <a:ea typeface="ＭＳ Ｐゴシック" charset="0"/>
                <a:cs typeface="Arial" panose="020B0604020202020204" pitchFamily="34" charset="0"/>
              </a:rPr>
              <a:t>سوف نبذل كل جهد لنكون قديسين</a:t>
            </a:r>
            <a:endParaRPr lang="en-US" altLang="ja-JP" dirty="0">
              <a:solidFill>
                <a:srgbClr val="FFFFFF"/>
              </a:solidFill>
              <a:effectLst>
                <a:glow rad="177800">
                  <a:schemeClr val="tx1"/>
                </a:glow>
              </a:effectLst>
              <a:ea typeface="ＭＳ Ｐゴシック" charset="0"/>
              <a:cs typeface="Arial" panose="020B0604020202020204" pitchFamily="34" charset="0"/>
            </a:endParaRPr>
          </a:p>
          <a:p>
            <a:pPr lvl="1" indent="-628650" algn="r" rtl="1" eaLnBrk="1" hangingPunct="1">
              <a:lnSpc>
                <a:spcPct val="90000"/>
              </a:lnSpc>
              <a:spcBef>
                <a:spcPct val="50000"/>
              </a:spcBef>
              <a:buClr>
                <a:schemeClr val="tx1"/>
              </a:buClr>
              <a:buFont typeface="Wingdings" charset="0"/>
              <a:buChar char="Ø"/>
              <a:defRPr/>
            </a:pPr>
            <a:r>
              <a:rPr lang="ar-JO" dirty="0">
                <a:solidFill>
                  <a:srgbClr val="FFFFFF"/>
                </a:solidFill>
                <a:effectLst>
                  <a:glow rad="177800">
                    <a:schemeClr val="tx1"/>
                  </a:glow>
                </a:effectLst>
                <a:ea typeface="ＭＳ Ｐゴシック" charset="0"/>
                <a:cs typeface="Arial" panose="020B0604020202020204" pitchFamily="34" charset="0"/>
              </a:rPr>
              <a:t>نقدر صبر الله</a:t>
            </a:r>
            <a:endParaRPr lang="en-US" dirty="0">
              <a:solidFill>
                <a:srgbClr val="FFFFFF"/>
              </a:solidFill>
              <a:effectLst>
                <a:glow rad="177800">
                  <a:schemeClr val="tx1"/>
                </a:glow>
              </a:effectLst>
              <a:ea typeface="ＭＳ Ｐゴシック" charset="0"/>
              <a:cs typeface="Arial" panose="020B0604020202020204" pitchFamily="34" charset="0"/>
            </a:endParaRPr>
          </a:p>
        </p:txBody>
      </p:sp>
      <p:sp>
        <p:nvSpPr>
          <p:cNvPr id="389124" name="Text Box 4"/>
          <p:cNvSpPr txBox="1">
            <a:spLocks noChangeArrowheads="1"/>
          </p:cNvSpPr>
          <p:nvPr/>
        </p:nvSpPr>
        <p:spPr bwMode="auto">
          <a:xfrm>
            <a:off x="0" y="0"/>
            <a:ext cx="20574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b="1" dirty="0">
                <a:solidFill>
                  <a:schemeClr val="bg1"/>
                </a:solidFill>
                <a:effectLst>
                  <a:glow rad="165100">
                    <a:schemeClr val="tx1"/>
                  </a:glow>
                </a:effectLst>
                <a:latin typeface="Arial" panose="020B0604020202020204" pitchFamily="34" charset="0"/>
                <a:cs typeface="Arial" panose="020B0604020202020204" pitchFamily="34" charset="0"/>
              </a:rPr>
              <a:t>2 بطرس 3</a:t>
            </a:r>
            <a:endParaRPr lang="en-US" b="1" dirty="0">
              <a:solidFill>
                <a:schemeClr val="bg1"/>
              </a:solidFill>
              <a:effectLst>
                <a:glow rad="165100">
                  <a:schemeClr val="tx1"/>
                </a:glow>
              </a:effectLst>
              <a:latin typeface="Arial" panose="020B0604020202020204" pitchFamily="34" charset="0"/>
              <a:cs typeface="Arial" panose="020B0604020202020204" pitchFamily="34" charset="0"/>
            </a:endParaRPr>
          </a:p>
        </p:txBody>
      </p:sp>
      <p:pic>
        <p:nvPicPr>
          <p:cNvPr id="83973" name="Picture 5" descr="runstraigh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55576" y="4018829"/>
            <a:ext cx="4032448" cy="23057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3970"/>
                                        </p:tgtEl>
                                        <p:attrNameLst>
                                          <p:attrName>style.visibility</p:attrName>
                                        </p:attrNameLst>
                                      </p:cBhvr>
                                      <p:to>
                                        <p:strVal val="visible"/>
                                      </p:to>
                                    </p:set>
                                    <p:animEffect transition="in" filter="fade">
                                      <p:cBhvr>
                                        <p:cTn id="7" dur="1000"/>
                                        <p:tgtEl>
                                          <p:spTgt spid="83970"/>
                                        </p:tgtEl>
                                      </p:cBhvr>
                                    </p:animEffect>
                                    <p:anim calcmode="lin" valueType="num">
                                      <p:cBhvr>
                                        <p:cTn id="8" dur="1000" fill="hold"/>
                                        <p:tgtEl>
                                          <p:spTgt spid="83970"/>
                                        </p:tgtEl>
                                        <p:attrNameLst>
                                          <p:attrName>ppt_x</p:attrName>
                                        </p:attrNameLst>
                                      </p:cBhvr>
                                      <p:tavLst>
                                        <p:tav tm="0">
                                          <p:val>
                                            <p:strVal val="#ppt_x"/>
                                          </p:val>
                                        </p:tav>
                                        <p:tav tm="100000">
                                          <p:val>
                                            <p:strVal val="#ppt_x"/>
                                          </p:val>
                                        </p:tav>
                                      </p:tavLst>
                                    </p:anim>
                                    <p:anim calcmode="lin" valueType="num">
                                      <p:cBhvr>
                                        <p:cTn id="9" dur="1000" fill="hold"/>
                                        <p:tgtEl>
                                          <p:spTgt spid="8397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2" presetClass="entr" presetSubtype="2" fill="hold" grpId="0" nodeType="clickEffect">
                                  <p:stCondLst>
                                    <p:cond delay="0"/>
                                  </p:stCondLst>
                                  <p:childTnLst>
                                    <p:set>
                                      <p:cBhvr>
                                        <p:cTn id="13" dur="1" fill="hold">
                                          <p:stCondLst>
                                            <p:cond delay="0"/>
                                          </p:stCondLst>
                                        </p:cTn>
                                        <p:tgtEl>
                                          <p:spTgt spid="83971">
                                            <p:txEl>
                                              <p:pRg st="0" end="0"/>
                                            </p:txEl>
                                          </p:spTgt>
                                        </p:tgtEl>
                                        <p:attrNameLst>
                                          <p:attrName>style.visibility</p:attrName>
                                        </p:attrNameLst>
                                      </p:cBhvr>
                                      <p:to>
                                        <p:strVal val="visible"/>
                                      </p:to>
                                    </p:set>
                                    <p:animEffect transition="in" filter="slide(fromRight)">
                                      <p:cBhvr>
                                        <p:cTn id="14" dur="500"/>
                                        <p:tgtEl>
                                          <p:spTgt spid="83971">
                                            <p:txEl>
                                              <p:pRg st="0" end="0"/>
                                            </p:txEl>
                                          </p:spTgt>
                                        </p:tgtEl>
                                      </p:cBhvr>
                                    </p:animEffect>
                                  </p:childTnLst>
                                </p:cTn>
                              </p:par>
                              <p:par>
                                <p:cTn id="15" presetID="12" presetClass="entr" presetSubtype="2" fill="hold" grpId="0" nodeType="withEffect">
                                  <p:stCondLst>
                                    <p:cond delay="0"/>
                                  </p:stCondLst>
                                  <p:childTnLst>
                                    <p:set>
                                      <p:cBhvr>
                                        <p:cTn id="16" dur="1" fill="hold">
                                          <p:stCondLst>
                                            <p:cond delay="0"/>
                                          </p:stCondLst>
                                        </p:cTn>
                                        <p:tgtEl>
                                          <p:spTgt spid="83971">
                                            <p:txEl>
                                              <p:pRg st="2" end="2"/>
                                            </p:txEl>
                                          </p:spTgt>
                                        </p:tgtEl>
                                        <p:attrNameLst>
                                          <p:attrName>style.visibility</p:attrName>
                                        </p:attrNameLst>
                                      </p:cBhvr>
                                      <p:to>
                                        <p:strVal val="visible"/>
                                      </p:to>
                                    </p:set>
                                    <p:animEffect transition="in" filter="slide(fromRight)">
                                      <p:cBhvr>
                                        <p:cTn id="17" dur="500"/>
                                        <p:tgtEl>
                                          <p:spTgt spid="83971">
                                            <p:txEl>
                                              <p:pRg st="2" end="2"/>
                                            </p:txEl>
                                          </p:spTgt>
                                        </p:tgtEl>
                                      </p:cBhvr>
                                    </p:animEffect>
                                  </p:childTnLst>
                                </p:cTn>
                              </p:par>
                            </p:childTnLst>
                          </p:cTn>
                        </p:par>
                        <p:par>
                          <p:cTn id="18" fill="hold" nodeType="afterGroup">
                            <p:stCondLst>
                              <p:cond delay="500"/>
                            </p:stCondLst>
                            <p:childTnLst>
                              <p:par>
                                <p:cTn id="19" presetID="3" presetClass="entr" presetSubtype="5" fill="hold" nodeType="afterEffect">
                                  <p:stCondLst>
                                    <p:cond delay="0"/>
                                  </p:stCondLst>
                                  <p:childTnLst>
                                    <p:set>
                                      <p:cBhvr>
                                        <p:cTn id="20" dur="1" fill="hold">
                                          <p:stCondLst>
                                            <p:cond delay="0"/>
                                          </p:stCondLst>
                                        </p:cTn>
                                        <p:tgtEl>
                                          <p:spTgt spid="83973"/>
                                        </p:tgtEl>
                                        <p:attrNameLst>
                                          <p:attrName>style.visibility</p:attrName>
                                        </p:attrNameLst>
                                      </p:cBhvr>
                                      <p:to>
                                        <p:strVal val="visible"/>
                                      </p:to>
                                    </p:set>
                                    <p:animEffect transition="in" filter="blinds(vertical)">
                                      <p:cBhvr>
                                        <p:cTn id="21" dur="1000"/>
                                        <p:tgtEl>
                                          <p:spTgt spid="83973"/>
                                        </p:tgtEl>
                                      </p:cBhvr>
                                    </p:animEffect>
                                  </p:childTnLst>
                                </p:cTn>
                              </p:par>
                              <p:par>
                                <p:cTn id="22" presetID="12" presetClass="entr" presetSubtype="2" fill="hold" grpId="0" nodeType="withEffect">
                                  <p:stCondLst>
                                    <p:cond delay="0"/>
                                  </p:stCondLst>
                                  <p:childTnLst>
                                    <p:set>
                                      <p:cBhvr>
                                        <p:cTn id="23" dur="1" fill="hold">
                                          <p:stCondLst>
                                            <p:cond delay="0"/>
                                          </p:stCondLst>
                                        </p:cTn>
                                        <p:tgtEl>
                                          <p:spTgt spid="83971">
                                            <p:txEl>
                                              <p:pRg st="3" end="3"/>
                                            </p:txEl>
                                          </p:spTgt>
                                        </p:tgtEl>
                                        <p:attrNameLst>
                                          <p:attrName>style.visibility</p:attrName>
                                        </p:attrNameLst>
                                      </p:cBhvr>
                                      <p:to>
                                        <p:strVal val="visible"/>
                                      </p:to>
                                    </p:set>
                                    <p:animEffect transition="in" filter="slide(fromRight)">
                                      <p:cBhvr>
                                        <p:cTn id="24" dur="500"/>
                                        <p:tgtEl>
                                          <p:spTgt spid="8397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3970" grpId="0"/>
      <p:bldP spid="83971" grpId="0" build="p"/>
    </p:bld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1557508" name="Oval 4"/>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0" name="Text Box 6"/>
          <p:cNvSpPr txBox="1">
            <a:spLocks noChangeArrowheads="1"/>
          </p:cNvSpPr>
          <p:nvPr/>
        </p:nvSpPr>
        <p:spPr bwMode="auto">
          <a:xfrm>
            <a:off x="5665788" y="228600"/>
            <a:ext cx="2146572" cy="830263"/>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كتبت رسائل بولس</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49-62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1" name="Text Box 7"/>
          <p:cNvSpPr txBox="1">
            <a:spLocks noChangeArrowheads="1"/>
          </p:cNvSpPr>
          <p:nvPr/>
        </p:nvSpPr>
        <p:spPr bwMode="auto">
          <a:xfrm>
            <a:off x="0" y="685800"/>
            <a:ext cx="2341562" cy="1200329"/>
          </a:xfrm>
          <a:prstGeom prst="rect">
            <a:avLst/>
          </a:prstGeom>
          <a:noFill/>
          <a:ln w="9525">
            <a:noFill/>
            <a:miter lim="800000"/>
            <a:headEnd/>
            <a:tailEnd/>
          </a:ln>
          <a:effectLst>
            <a:outerShdw blurRad="63500" dist="38099" dir="2700000" algn="ctr" rotWithShape="0">
              <a:srgbClr val="020009">
                <a:alpha val="74998"/>
              </a:srgb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كتب </a:t>
            </a:r>
            <a:r>
              <a:rPr kumimoji="0" lang="ar-SA"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بطرس</a:t>
            </a: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 رسالتين</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64 م</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1557514" name="Oval 10"/>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5" name="Oval 11"/>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6" name="Oval 12"/>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7" name="Oval 13"/>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8" name="Oval 14"/>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9" name="Oval 15"/>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20" name="Oval 16"/>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09" name="Rectangle 5"/>
          <p:cNvSpPr>
            <a:spLocks noGrp="1" noChangeArrowheads="1"/>
          </p:cNvSpPr>
          <p:nvPr>
            <p:ph type="title" idx="4294967295"/>
          </p:nvPr>
        </p:nvSpPr>
        <p:spPr>
          <a:xfrm>
            <a:off x="5638800" y="3124200"/>
            <a:ext cx="3276600" cy="187483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ar-JO" sz="3900" dirty="0">
                <a:solidFill>
                  <a:srgbClr val="FFEA18"/>
                </a:solidFill>
                <a:ea typeface="+mj-ea"/>
              </a:rPr>
              <a:t>دعا بطرس أيضاً رسائل بولس بالكتب المقدسة</a:t>
            </a:r>
            <a:endParaRPr lang="en-US" sz="3900" dirty="0">
              <a:solidFill>
                <a:srgbClr val="FFEA18"/>
              </a:solidFill>
              <a:ea typeface="+mj-ea"/>
            </a:endParaRPr>
          </a:p>
        </p:txBody>
      </p:sp>
      <p:sp>
        <p:nvSpPr>
          <p:cNvPr id="395277" name="Oval 17"/>
          <p:cNvSpPr>
            <a:spLocks noChangeArrowheads="1"/>
          </p:cNvSpPr>
          <p:nvPr/>
        </p:nvSpPr>
        <p:spPr bwMode="auto">
          <a:xfrm>
            <a:off x="533400" y="2895600"/>
            <a:ext cx="457200" cy="381000"/>
          </a:xfrm>
          <a:prstGeom prst="ellipse">
            <a:avLst/>
          </a:prstGeom>
          <a:solidFill>
            <a:srgbClr val="3A77D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557513" name="Text Box 9"/>
          <p:cNvSpPr txBox="1">
            <a:spLocks noChangeArrowheads="1"/>
          </p:cNvSpPr>
          <p:nvPr/>
        </p:nvSpPr>
        <p:spPr bwMode="auto">
          <a:xfrm>
            <a:off x="152400" y="2286000"/>
            <a:ext cx="5410200" cy="2308324"/>
          </a:xfrm>
          <a:prstGeom prst="rect">
            <a:avLst/>
          </a:prstGeom>
          <a:solidFill>
            <a:srgbClr val="380000"/>
          </a:solidFill>
          <a:ln w="9525">
            <a:noFill/>
            <a:miter lim="800000"/>
            <a:headEnd/>
            <a:tailEnd/>
          </a:ln>
          <a:effectLst>
            <a:outerShdw blurRad="63500" dist="38099" dir="2700000" algn="ctr" rotWithShape="0">
              <a:srgbClr val="020009">
                <a:alpha val="74998"/>
              </a:srgb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a:defRPr/>
            </a:pP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واحسبوا أناة ربنا خلاصاً كما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كتب إليكم أخونا الحبيب بولس</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أيضاً بحسب الحكمة المعطاة له 16 كما في الرسائل كلها أيضاً، متكلماً فيها عن هذه الأمور، التي فيها أشياء عسرة الفهم، يحرفها غير العلماء وغير الثابتين، </a:t>
            </a:r>
            <a:r>
              <a:rPr lang="ar-JO" altLang="ja-JP" b="1" dirty="0">
                <a:solidFill>
                  <a:srgbClr val="FFFF00"/>
                </a:solidFill>
                <a:effectLst>
                  <a:outerShdw blurRad="38100" dist="38100" dir="2700000" algn="tl">
                    <a:srgbClr val="000000"/>
                  </a:outerShdw>
                </a:effectLst>
                <a:latin typeface="Arial" panose="020B0604020202020204" pitchFamily="34" charset="0"/>
                <a:cs typeface="Arial" panose="020B0604020202020204" pitchFamily="34" charset="0"/>
              </a:rPr>
              <a:t>كباقي الكتب أيضا</a:t>
            </a:r>
            <a:r>
              <a:rPr lang="ar-JO" altLang="ja-JP"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لهلاك أنفسهم.</a:t>
            </a:r>
            <a:endPar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r>
              <a:rPr kumimoji="0" lang="ar-JO"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 بط 3: 15-16</a:t>
            </a:r>
            <a:r>
              <a:rPr kumimoji="0" lang="en-US" altLang="ja-JP"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a:t>
            </a:r>
            <a:endParaRPr kumimoji="0" lang="en-US" sz="2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751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1557508"/>
                                        </p:tgtEl>
                                        <p:attrNameLst>
                                          <p:attrName>style.visibility</p:attrName>
                                        </p:attrNameLst>
                                      </p:cBhvr>
                                      <p:to>
                                        <p:strVal val="visible"/>
                                      </p:to>
                                    </p:set>
                                    <p:anim calcmode="lin" valueType="num">
                                      <p:cBhvr>
                                        <p:cTn id="10" dur="500" fill="hold"/>
                                        <p:tgtEl>
                                          <p:spTgt spid="1557508"/>
                                        </p:tgtEl>
                                        <p:attrNameLst>
                                          <p:attrName>ppt_w</p:attrName>
                                        </p:attrNameLst>
                                      </p:cBhvr>
                                      <p:tavLst>
                                        <p:tav tm="0">
                                          <p:val>
                                            <p:strVal val="(6*min(max(#ppt_w*#ppt_h,.3),1)-7.4)/-.7*#ppt_w"/>
                                          </p:val>
                                        </p:tav>
                                        <p:tav tm="100000">
                                          <p:val>
                                            <p:strVal val="#ppt_w"/>
                                          </p:val>
                                        </p:tav>
                                      </p:tavLst>
                                    </p:anim>
                                    <p:anim calcmode="lin" valueType="num">
                                      <p:cBhvr>
                                        <p:cTn id="11" dur="500" fill="hold"/>
                                        <p:tgtEl>
                                          <p:spTgt spid="1557508"/>
                                        </p:tgtEl>
                                        <p:attrNameLst>
                                          <p:attrName>ppt_h</p:attrName>
                                        </p:attrNameLst>
                                      </p:cBhvr>
                                      <p:tavLst>
                                        <p:tav tm="0">
                                          <p:val>
                                            <p:strVal val="(6*min(max(#ppt_w*#ppt_h,.3),1)-7.4)/-.7*#ppt_h"/>
                                          </p:val>
                                        </p:tav>
                                        <p:tav tm="100000">
                                          <p:val>
                                            <p:strVal val="#ppt_h"/>
                                          </p:val>
                                        </p:tav>
                                      </p:tavLst>
                                    </p:anim>
                                    <p:anim calcmode="lin" valueType="num">
                                      <p:cBhvr>
                                        <p:cTn id="12" dur="500" fill="hold"/>
                                        <p:tgtEl>
                                          <p:spTgt spid="1557508"/>
                                        </p:tgtEl>
                                        <p:attrNameLst>
                                          <p:attrName>ppt_x</p:attrName>
                                        </p:attrNameLst>
                                      </p:cBhvr>
                                      <p:tavLst>
                                        <p:tav tm="0">
                                          <p:val>
                                            <p:fltVal val="0.5"/>
                                          </p:val>
                                        </p:tav>
                                        <p:tav tm="100000">
                                          <p:val>
                                            <p:strVal val="#ppt_x"/>
                                          </p:val>
                                        </p:tav>
                                      </p:tavLst>
                                    </p:anim>
                                    <p:anim calcmode="lin" valueType="num">
                                      <p:cBhvr>
                                        <p:cTn id="13" dur="500" fill="hold"/>
                                        <p:tgtEl>
                                          <p:spTgt spid="1557508"/>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1557514"/>
                                        </p:tgtEl>
                                        <p:attrNameLst>
                                          <p:attrName>style.visibility</p:attrName>
                                        </p:attrNameLst>
                                      </p:cBhvr>
                                      <p:to>
                                        <p:strVal val="visible"/>
                                      </p:to>
                                    </p:set>
                                    <p:anim calcmode="lin" valueType="num">
                                      <p:cBhvr>
                                        <p:cTn id="17" dur="500" fill="hold"/>
                                        <p:tgtEl>
                                          <p:spTgt spid="1557514"/>
                                        </p:tgtEl>
                                        <p:attrNameLst>
                                          <p:attrName>ppt_w</p:attrName>
                                        </p:attrNameLst>
                                      </p:cBhvr>
                                      <p:tavLst>
                                        <p:tav tm="0">
                                          <p:val>
                                            <p:strVal val="(6*min(max(#ppt_w*#ppt_h,.3),1)-7.4)/-.7*#ppt_w"/>
                                          </p:val>
                                        </p:tav>
                                        <p:tav tm="100000">
                                          <p:val>
                                            <p:strVal val="#ppt_w"/>
                                          </p:val>
                                        </p:tav>
                                      </p:tavLst>
                                    </p:anim>
                                    <p:anim calcmode="lin" valueType="num">
                                      <p:cBhvr>
                                        <p:cTn id="18" dur="500" fill="hold"/>
                                        <p:tgtEl>
                                          <p:spTgt spid="1557514"/>
                                        </p:tgtEl>
                                        <p:attrNameLst>
                                          <p:attrName>ppt_h</p:attrName>
                                        </p:attrNameLst>
                                      </p:cBhvr>
                                      <p:tavLst>
                                        <p:tav tm="0">
                                          <p:val>
                                            <p:strVal val="(6*min(max(#ppt_w*#ppt_h,.3),1)-7.4)/-.7*#ppt_h"/>
                                          </p:val>
                                        </p:tav>
                                        <p:tav tm="100000">
                                          <p:val>
                                            <p:strVal val="#ppt_h"/>
                                          </p:val>
                                        </p:tav>
                                      </p:tavLst>
                                    </p:anim>
                                    <p:anim calcmode="lin" valueType="num">
                                      <p:cBhvr>
                                        <p:cTn id="19" dur="500" fill="hold"/>
                                        <p:tgtEl>
                                          <p:spTgt spid="1557514"/>
                                        </p:tgtEl>
                                        <p:attrNameLst>
                                          <p:attrName>ppt_x</p:attrName>
                                        </p:attrNameLst>
                                      </p:cBhvr>
                                      <p:tavLst>
                                        <p:tav tm="0">
                                          <p:val>
                                            <p:fltVal val="0.5"/>
                                          </p:val>
                                        </p:tav>
                                        <p:tav tm="100000">
                                          <p:val>
                                            <p:strVal val="#ppt_x"/>
                                          </p:val>
                                        </p:tav>
                                      </p:tavLst>
                                    </p:anim>
                                    <p:anim calcmode="lin" valueType="num">
                                      <p:cBhvr>
                                        <p:cTn id="20" dur="500" fill="hold"/>
                                        <p:tgtEl>
                                          <p:spTgt spid="1557514"/>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1557515"/>
                                        </p:tgtEl>
                                        <p:attrNameLst>
                                          <p:attrName>style.visibility</p:attrName>
                                        </p:attrNameLst>
                                      </p:cBhvr>
                                      <p:to>
                                        <p:strVal val="visible"/>
                                      </p:to>
                                    </p:set>
                                    <p:anim calcmode="lin" valueType="num">
                                      <p:cBhvr>
                                        <p:cTn id="24" dur="500" fill="hold"/>
                                        <p:tgtEl>
                                          <p:spTgt spid="1557515"/>
                                        </p:tgtEl>
                                        <p:attrNameLst>
                                          <p:attrName>ppt_w</p:attrName>
                                        </p:attrNameLst>
                                      </p:cBhvr>
                                      <p:tavLst>
                                        <p:tav tm="0">
                                          <p:val>
                                            <p:strVal val="(6*min(max(#ppt_w*#ppt_h,.3),1)-7.4)/-.7*#ppt_w"/>
                                          </p:val>
                                        </p:tav>
                                        <p:tav tm="100000">
                                          <p:val>
                                            <p:strVal val="#ppt_w"/>
                                          </p:val>
                                        </p:tav>
                                      </p:tavLst>
                                    </p:anim>
                                    <p:anim calcmode="lin" valueType="num">
                                      <p:cBhvr>
                                        <p:cTn id="25" dur="500" fill="hold"/>
                                        <p:tgtEl>
                                          <p:spTgt spid="1557515"/>
                                        </p:tgtEl>
                                        <p:attrNameLst>
                                          <p:attrName>ppt_h</p:attrName>
                                        </p:attrNameLst>
                                      </p:cBhvr>
                                      <p:tavLst>
                                        <p:tav tm="0">
                                          <p:val>
                                            <p:strVal val="(6*min(max(#ppt_w*#ppt_h,.3),1)-7.4)/-.7*#ppt_h"/>
                                          </p:val>
                                        </p:tav>
                                        <p:tav tm="100000">
                                          <p:val>
                                            <p:strVal val="#ppt_h"/>
                                          </p:val>
                                        </p:tav>
                                      </p:tavLst>
                                    </p:anim>
                                    <p:anim calcmode="lin" valueType="num">
                                      <p:cBhvr>
                                        <p:cTn id="26" dur="500" fill="hold"/>
                                        <p:tgtEl>
                                          <p:spTgt spid="1557515"/>
                                        </p:tgtEl>
                                        <p:attrNameLst>
                                          <p:attrName>ppt_x</p:attrName>
                                        </p:attrNameLst>
                                      </p:cBhvr>
                                      <p:tavLst>
                                        <p:tav tm="0">
                                          <p:val>
                                            <p:fltVal val="0.5"/>
                                          </p:val>
                                        </p:tav>
                                        <p:tav tm="100000">
                                          <p:val>
                                            <p:strVal val="#ppt_x"/>
                                          </p:val>
                                        </p:tav>
                                      </p:tavLst>
                                    </p:anim>
                                    <p:anim calcmode="lin" valueType="num">
                                      <p:cBhvr>
                                        <p:cTn id="27" dur="500" fill="hold"/>
                                        <p:tgtEl>
                                          <p:spTgt spid="1557515"/>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1557516"/>
                                        </p:tgtEl>
                                        <p:attrNameLst>
                                          <p:attrName>style.visibility</p:attrName>
                                        </p:attrNameLst>
                                      </p:cBhvr>
                                      <p:to>
                                        <p:strVal val="visible"/>
                                      </p:to>
                                    </p:set>
                                    <p:anim calcmode="lin" valueType="num">
                                      <p:cBhvr>
                                        <p:cTn id="31" dur="500" fill="hold"/>
                                        <p:tgtEl>
                                          <p:spTgt spid="1557516"/>
                                        </p:tgtEl>
                                        <p:attrNameLst>
                                          <p:attrName>ppt_w</p:attrName>
                                        </p:attrNameLst>
                                      </p:cBhvr>
                                      <p:tavLst>
                                        <p:tav tm="0">
                                          <p:val>
                                            <p:strVal val="(6*min(max(#ppt_w*#ppt_h,.3),1)-7.4)/-.7*#ppt_w"/>
                                          </p:val>
                                        </p:tav>
                                        <p:tav tm="100000">
                                          <p:val>
                                            <p:strVal val="#ppt_w"/>
                                          </p:val>
                                        </p:tav>
                                      </p:tavLst>
                                    </p:anim>
                                    <p:anim calcmode="lin" valueType="num">
                                      <p:cBhvr>
                                        <p:cTn id="32" dur="500" fill="hold"/>
                                        <p:tgtEl>
                                          <p:spTgt spid="1557516"/>
                                        </p:tgtEl>
                                        <p:attrNameLst>
                                          <p:attrName>ppt_h</p:attrName>
                                        </p:attrNameLst>
                                      </p:cBhvr>
                                      <p:tavLst>
                                        <p:tav tm="0">
                                          <p:val>
                                            <p:strVal val="(6*min(max(#ppt_w*#ppt_h,.3),1)-7.4)/-.7*#ppt_h"/>
                                          </p:val>
                                        </p:tav>
                                        <p:tav tm="100000">
                                          <p:val>
                                            <p:strVal val="#ppt_h"/>
                                          </p:val>
                                        </p:tav>
                                      </p:tavLst>
                                    </p:anim>
                                    <p:anim calcmode="lin" valueType="num">
                                      <p:cBhvr>
                                        <p:cTn id="33" dur="500" fill="hold"/>
                                        <p:tgtEl>
                                          <p:spTgt spid="1557516"/>
                                        </p:tgtEl>
                                        <p:attrNameLst>
                                          <p:attrName>ppt_x</p:attrName>
                                        </p:attrNameLst>
                                      </p:cBhvr>
                                      <p:tavLst>
                                        <p:tav tm="0">
                                          <p:val>
                                            <p:fltVal val="0.5"/>
                                          </p:val>
                                        </p:tav>
                                        <p:tav tm="100000">
                                          <p:val>
                                            <p:strVal val="#ppt_x"/>
                                          </p:val>
                                        </p:tav>
                                      </p:tavLst>
                                    </p:anim>
                                    <p:anim calcmode="lin" valueType="num">
                                      <p:cBhvr>
                                        <p:cTn id="34" dur="500" fill="hold"/>
                                        <p:tgtEl>
                                          <p:spTgt spid="1557516"/>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1557517"/>
                                        </p:tgtEl>
                                        <p:attrNameLst>
                                          <p:attrName>style.visibility</p:attrName>
                                        </p:attrNameLst>
                                      </p:cBhvr>
                                      <p:to>
                                        <p:strVal val="visible"/>
                                      </p:to>
                                    </p:set>
                                    <p:anim calcmode="lin" valueType="num">
                                      <p:cBhvr>
                                        <p:cTn id="38" dur="500" fill="hold"/>
                                        <p:tgtEl>
                                          <p:spTgt spid="1557517"/>
                                        </p:tgtEl>
                                        <p:attrNameLst>
                                          <p:attrName>ppt_w</p:attrName>
                                        </p:attrNameLst>
                                      </p:cBhvr>
                                      <p:tavLst>
                                        <p:tav tm="0">
                                          <p:val>
                                            <p:strVal val="(6*min(max(#ppt_w*#ppt_h,.3),1)-7.4)/-.7*#ppt_w"/>
                                          </p:val>
                                        </p:tav>
                                        <p:tav tm="100000">
                                          <p:val>
                                            <p:strVal val="#ppt_w"/>
                                          </p:val>
                                        </p:tav>
                                      </p:tavLst>
                                    </p:anim>
                                    <p:anim calcmode="lin" valueType="num">
                                      <p:cBhvr>
                                        <p:cTn id="39" dur="500" fill="hold"/>
                                        <p:tgtEl>
                                          <p:spTgt spid="1557517"/>
                                        </p:tgtEl>
                                        <p:attrNameLst>
                                          <p:attrName>ppt_h</p:attrName>
                                        </p:attrNameLst>
                                      </p:cBhvr>
                                      <p:tavLst>
                                        <p:tav tm="0">
                                          <p:val>
                                            <p:strVal val="(6*min(max(#ppt_w*#ppt_h,.3),1)-7.4)/-.7*#ppt_h"/>
                                          </p:val>
                                        </p:tav>
                                        <p:tav tm="100000">
                                          <p:val>
                                            <p:strVal val="#ppt_h"/>
                                          </p:val>
                                        </p:tav>
                                      </p:tavLst>
                                    </p:anim>
                                    <p:anim calcmode="lin" valueType="num">
                                      <p:cBhvr>
                                        <p:cTn id="40" dur="500" fill="hold"/>
                                        <p:tgtEl>
                                          <p:spTgt spid="1557517"/>
                                        </p:tgtEl>
                                        <p:attrNameLst>
                                          <p:attrName>ppt_x</p:attrName>
                                        </p:attrNameLst>
                                      </p:cBhvr>
                                      <p:tavLst>
                                        <p:tav tm="0">
                                          <p:val>
                                            <p:fltVal val="0.5"/>
                                          </p:val>
                                        </p:tav>
                                        <p:tav tm="100000">
                                          <p:val>
                                            <p:strVal val="#ppt_x"/>
                                          </p:val>
                                        </p:tav>
                                      </p:tavLst>
                                    </p:anim>
                                    <p:anim calcmode="lin" valueType="num">
                                      <p:cBhvr>
                                        <p:cTn id="41" dur="500" fill="hold"/>
                                        <p:tgtEl>
                                          <p:spTgt spid="1557517"/>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1557518"/>
                                        </p:tgtEl>
                                        <p:attrNameLst>
                                          <p:attrName>style.visibility</p:attrName>
                                        </p:attrNameLst>
                                      </p:cBhvr>
                                      <p:to>
                                        <p:strVal val="visible"/>
                                      </p:to>
                                    </p:set>
                                    <p:anim calcmode="lin" valueType="num">
                                      <p:cBhvr>
                                        <p:cTn id="45" dur="500" fill="hold"/>
                                        <p:tgtEl>
                                          <p:spTgt spid="1557518"/>
                                        </p:tgtEl>
                                        <p:attrNameLst>
                                          <p:attrName>ppt_w</p:attrName>
                                        </p:attrNameLst>
                                      </p:cBhvr>
                                      <p:tavLst>
                                        <p:tav tm="0">
                                          <p:val>
                                            <p:strVal val="(6*min(max(#ppt_w*#ppt_h,.3),1)-7.4)/-.7*#ppt_w"/>
                                          </p:val>
                                        </p:tav>
                                        <p:tav tm="100000">
                                          <p:val>
                                            <p:strVal val="#ppt_w"/>
                                          </p:val>
                                        </p:tav>
                                      </p:tavLst>
                                    </p:anim>
                                    <p:anim calcmode="lin" valueType="num">
                                      <p:cBhvr>
                                        <p:cTn id="46" dur="500" fill="hold"/>
                                        <p:tgtEl>
                                          <p:spTgt spid="1557518"/>
                                        </p:tgtEl>
                                        <p:attrNameLst>
                                          <p:attrName>ppt_h</p:attrName>
                                        </p:attrNameLst>
                                      </p:cBhvr>
                                      <p:tavLst>
                                        <p:tav tm="0">
                                          <p:val>
                                            <p:strVal val="(6*min(max(#ppt_w*#ppt_h,.3),1)-7.4)/-.7*#ppt_h"/>
                                          </p:val>
                                        </p:tav>
                                        <p:tav tm="100000">
                                          <p:val>
                                            <p:strVal val="#ppt_h"/>
                                          </p:val>
                                        </p:tav>
                                      </p:tavLst>
                                    </p:anim>
                                    <p:anim calcmode="lin" valueType="num">
                                      <p:cBhvr>
                                        <p:cTn id="47" dur="500" fill="hold"/>
                                        <p:tgtEl>
                                          <p:spTgt spid="1557518"/>
                                        </p:tgtEl>
                                        <p:attrNameLst>
                                          <p:attrName>ppt_x</p:attrName>
                                        </p:attrNameLst>
                                      </p:cBhvr>
                                      <p:tavLst>
                                        <p:tav tm="0">
                                          <p:val>
                                            <p:fltVal val="0.5"/>
                                          </p:val>
                                        </p:tav>
                                        <p:tav tm="100000">
                                          <p:val>
                                            <p:strVal val="#ppt_x"/>
                                          </p:val>
                                        </p:tav>
                                      </p:tavLst>
                                    </p:anim>
                                    <p:anim calcmode="lin" valueType="num">
                                      <p:cBhvr>
                                        <p:cTn id="48" dur="500" fill="hold"/>
                                        <p:tgtEl>
                                          <p:spTgt spid="1557518"/>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1557519"/>
                                        </p:tgtEl>
                                        <p:attrNameLst>
                                          <p:attrName>style.visibility</p:attrName>
                                        </p:attrNameLst>
                                      </p:cBhvr>
                                      <p:to>
                                        <p:strVal val="visible"/>
                                      </p:to>
                                    </p:set>
                                    <p:anim calcmode="lin" valueType="num">
                                      <p:cBhvr>
                                        <p:cTn id="52" dur="500" fill="hold"/>
                                        <p:tgtEl>
                                          <p:spTgt spid="1557519"/>
                                        </p:tgtEl>
                                        <p:attrNameLst>
                                          <p:attrName>ppt_w</p:attrName>
                                        </p:attrNameLst>
                                      </p:cBhvr>
                                      <p:tavLst>
                                        <p:tav tm="0">
                                          <p:val>
                                            <p:strVal val="(6*min(max(#ppt_w*#ppt_h,.3),1)-7.4)/-.7*#ppt_w"/>
                                          </p:val>
                                        </p:tav>
                                        <p:tav tm="100000">
                                          <p:val>
                                            <p:strVal val="#ppt_w"/>
                                          </p:val>
                                        </p:tav>
                                      </p:tavLst>
                                    </p:anim>
                                    <p:anim calcmode="lin" valueType="num">
                                      <p:cBhvr>
                                        <p:cTn id="53" dur="500" fill="hold"/>
                                        <p:tgtEl>
                                          <p:spTgt spid="1557519"/>
                                        </p:tgtEl>
                                        <p:attrNameLst>
                                          <p:attrName>ppt_h</p:attrName>
                                        </p:attrNameLst>
                                      </p:cBhvr>
                                      <p:tavLst>
                                        <p:tav tm="0">
                                          <p:val>
                                            <p:strVal val="(6*min(max(#ppt_w*#ppt_h,.3),1)-7.4)/-.7*#ppt_h"/>
                                          </p:val>
                                        </p:tav>
                                        <p:tav tm="100000">
                                          <p:val>
                                            <p:strVal val="#ppt_h"/>
                                          </p:val>
                                        </p:tav>
                                      </p:tavLst>
                                    </p:anim>
                                    <p:anim calcmode="lin" valueType="num">
                                      <p:cBhvr>
                                        <p:cTn id="54" dur="500" fill="hold"/>
                                        <p:tgtEl>
                                          <p:spTgt spid="1557519"/>
                                        </p:tgtEl>
                                        <p:attrNameLst>
                                          <p:attrName>ppt_x</p:attrName>
                                        </p:attrNameLst>
                                      </p:cBhvr>
                                      <p:tavLst>
                                        <p:tav tm="0">
                                          <p:val>
                                            <p:fltVal val="0.5"/>
                                          </p:val>
                                        </p:tav>
                                        <p:tav tm="100000">
                                          <p:val>
                                            <p:strVal val="#ppt_x"/>
                                          </p:val>
                                        </p:tav>
                                      </p:tavLst>
                                    </p:anim>
                                    <p:anim calcmode="lin" valueType="num">
                                      <p:cBhvr>
                                        <p:cTn id="55" dur="500" fill="hold"/>
                                        <p:tgtEl>
                                          <p:spTgt spid="1557519"/>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1557520"/>
                                        </p:tgtEl>
                                        <p:attrNameLst>
                                          <p:attrName>style.visibility</p:attrName>
                                        </p:attrNameLst>
                                      </p:cBhvr>
                                      <p:to>
                                        <p:strVal val="visible"/>
                                      </p:to>
                                    </p:set>
                                    <p:anim calcmode="lin" valueType="num">
                                      <p:cBhvr>
                                        <p:cTn id="59" dur="500" fill="hold"/>
                                        <p:tgtEl>
                                          <p:spTgt spid="1557520"/>
                                        </p:tgtEl>
                                        <p:attrNameLst>
                                          <p:attrName>ppt_w</p:attrName>
                                        </p:attrNameLst>
                                      </p:cBhvr>
                                      <p:tavLst>
                                        <p:tav tm="0">
                                          <p:val>
                                            <p:strVal val="(6*min(max(#ppt_w*#ppt_h,.3),1)-7.4)/-.7*#ppt_w"/>
                                          </p:val>
                                        </p:tav>
                                        <p:tav tm="100000">
                                          <p:val>
                                            <p:strVal val="#ppt_w"/>
                                          </p:val>
                                        </p:tav>
                                      </p:tavLst>
                                    </p:anim>
                                    <p:anim calcmode="lin" valueType="num">
                                      <p:cBhvr>
                                        <p:cTn id="60" dur="500" fill="hold"/>
                                        <p:tgtEl>
                                          <p:spTgt spid="1557520"/>
                                        </p:tgtEl>
                                        <p:attrNameLst>
                                          <p:attrName>ppt_h</p:attrName>
                                        </p:attrNameLst>
                                      </p:cBhvr>
                                      <p:tavLst>
                                        <p:tav tm="0">
                                          <p:val>
                                            <p:strVal val="(6*min(max(#ppt_w*#ppt_h,.3),1)-7.4)/-.7*#ppt_h"/>
                                          </p:val>
                                        </p:tav>
                                        <p:tav tm="100000">
                                          <p:val>
                                            <p:strVal val="#ppt_h"/>
                                          </p:val>
                                        </p:tav>
                                      </p:tavLst>
                                    </p:anim>
                                    <p:anim calcmode="lin" valueType="num">
                                      <p:cBhvr>
                                        <p:cTn id="61" dur="500" fill="hold"/>
                                        <p:tgtEl>
                                          <p:spTgt spid="1557520"/>
                                        </p:tgtEl>
                                        <p:attrNameLst>
                                          <p:attrName>ppt_x</p:attrName>
                                        </p:attrNameLst>
                                      </p:cBhvr>
                                      <p:tavLst>
                                        <p:tav tm="0">
                                          <p:val>
                                            <p:fltVal val="0.5"/>
                                          </p:val>
                                        </p:tav>
                                        <p:tav tm="100000">
                                          <p:val>
                                            <p:strVal val="#ppt_x"/>
                                          </p:val>
                                        </p:tav>
                                      </p:tavLst>
                                    </p:anim>
                                    <p:anim calcmode="lin" valueType="num">
                                      <p:cBhvr>
                                        <p:cTn id="62" dur="500" fill="hold"/>
                                        <p:tgtEl>
                                          <p:spTgt spid="1557520"/>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5751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1557513"/>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5575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7508" grpId="0" animBg="1"/>
      <p:bldP spid="1557510" grpId="0"/>
      <p:bldP spid="1557511" grpId="0"/>
      <p:bldP spid="1557514" grpId="0" animBg="1"/>
      <p:bldP spid="1557515" grpId="0" animBg="1"/>
      <p:bldP spid="1557516" grpId="0" animBg="1"/>
      <p:bldP spid="1557517" grpId="0" animBg="1"/>
      <p:bldP spid="1557518" grpId="0" animBg="1"/>
      <p:bldP spid="1557519" grpId="0" animBg="1"/>
      <p:bldP spid="1557520" grpId="0" animBg="1"/>
      <p:bldP spid="1557509" grpId="0" animBg="1"/>
      <p:bldP spid="1557513" grpId="0" animBg="1"/>
    </p:bldLst>
  </p:timing>
</p:sld>
</file>

<file path=ppt/slides/slide267.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FF00"/>
            </a:gs>
            <a:gs pos="100000">
              <a:srgbClr val="767600"/>
            </a:gs>
          </a:gsLst>
          <a:path path="rect">
            <a:fillToRect t="100000" r="100000"/>
          </a:path>
        </a:gradFill>
        <a:effectLst/>
      </p:bgPr>
    </p:bg>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a:xfrm>
            <a:off x="304800" y="274638"/>
            <a:ext cx="8458200" cy="1143000"/>
          </a:xfrm>
        </p:spPr>
        <p:txBody>
          <a:bodyPr/>
          <a:lstStyle/>
          <a:p>
            <a:pPr eaLnBrk="1" hangingPunct="1">
              <a:defRPr/>
            </a:pPr>
            <a:r>
              <a:rPr lang="ar-JO" sz="2800" dirty="0">
                <a:solidFill>
                  <a:schemeClr val="bg1"/>
                </a:solidFill>
                <a:effectLst>
                  <a:glow rad="165100">
                    <a:schemeClr val="tx1"/>
                  </a:glow>
                </a:effectLst>
                <a:ea typeface="ＭＳ Ｐゴシック" charset="0"/>
                <a:cs typeface="Arial" panose="020B0604020202020204" pitchFamily="34" charset="0"/>
              </a:rPr>
              <a:t>ث. (3: 16-17)</a:t>
            </a:r>
            <a:br>
              <a:rPr lang="en-US" sz="2800" dirty="0">
                <a:solidFill>
                  <a:schemeClr val="bg1"/>
                </a:solidFill>
                <a:effectLst>
                  <a:glow rad="165100">
                    <a:schemeClr val="tx1"/>
                  </a:glow>
                </a:effectLst>
                <a:ea typeface="ＭＳ Ｐゴシック" charset="0"/>
                <a:cs typeface="Arial" panose="020B0604020202020204" pitchFamily="34" charset="0"/>
              </a:rPr>
            </a:br>
            <a:r>
              <a:rPr lang="ar-JO" sz="2800" dirty="0">
                <a:solidFill>
                  <a:schemeClr val="bg1"/>
                </a:solidFill>
                <a:effectLst>
                  <a:glow rad="165100">
                    <a:schemeClr val="tx1"/>
                  </a:glow>
                </a:effectLst>
                <a:ea typeface="ＭＳ Ｐゴシック" charset="0"/>
                <a:cs typeface="Arial" panose="020B0604020202020204" pitchFamily="34" charset="0"/>
              </a:rPr>
              <a:t>حماية وتشجيع النمو</a:t>
            </a:r>
            <a:endParaRPr lang="en-US" sz="2800" dirty="0">
              <a:solidFill>
                <a:schemeClr val="bg1"/>
              </a:solidFill>
              <a:effectLst>
                <a:glow rad="165100">
                  <a:schemeClr val="tx1"/>
                </a:glow>
              </a:effectLst>
              <a:ea typeface="ＭＳ Ｐゴシック" charset="0"/>
              <a:cs typeface="Arial" panose="020B0604020202020204" pitchFamily="34" charset="0"/>
            </a:endParaRPr>
          </a:p>
        </p:txBody>
      </p:sp>
      <p:sp>
        <p:nvSpPr>
          <p:cNvPr id="84995" name="Rectangle 3"/>
          <p:cNvSpPr>
            <a:spLocks noGrp="1" noChangeArrowheads="1"/>
          </p:cNvSpPr>
          <p:nvPr>
            <p:ph type="body" idx="1"/>
          </p:nvPr>
        </p:nvSpPr>
        <p:spPr>
          <a:xfrm>
            <a:off x="4267200" y="2057400"/>
            <a:ext cx="4419600" cy="4495800"/>
          </a:xfrm>
          <a:noFill/>
          <a:ln>
            <a:noFill/>
          </a:ln>
        </p:spPr>
        <p:txBody>
          <a:bodyPr vert="horz" wrap="square" lIns="91440" tIns="45720" rIns="91440" bIns="45720" numCol="1" anchor="ctr" anchorCtr="0" compatLnSpc="1">
            <a:prstTxWarp prst="textNoShape">
              <a:avLst/>
            </a:prstTxWarp>
          </a:bodyPr>
          <a:lstStyle/>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كن مستعداً</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لا تخطئ في الفوضى </a:t>
            </a:r>
          </a:p>
          <a:p>
            <a:pPr marL="457200" lvl="1" indent="0" algn="r" rtl="1">
              <a:spcBef>
                <a:spcPct val="0"/>
              </a:spcBef>
              <a:buNone/>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وتسقط</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a:p>
            <a:pPr lvl="1" algn="r" rtl="1">
              <a:spcBef>
                <a:spcPct val="0"/>
              </a:spcBef>
            </a:pPr>
            <a:r>
              <a:rPr lang="ar-JO"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rPr>
              <a:t> انموا في النعمة والمعرفة</a:t>
            </a:r>
            <a:endParaRPr lang="en-US" sz="3600" dirty="0">
              <a:solidFill>
                <a:schemeClr val="bg1"/>
              </a:solidFill>
              <a:effectLst>
                <a:glow rad="228600">
                  <a:schemeClr val="accent4">
                    <a:satMod val="175000"/>
                    <a:alpha val="77000"/>
                  </a:schemeClr>
                </a:glow>
              </a:effectLst>
              <a:ea typeface="ＭＳ Ｐゴシック" charset="-128"/>
              <a:cs typeface="Arial" panose="020B0604020202020204" pitchFamily="34" charset="0"/>
            </a:endParaRPr>
          </a:p>
        </p:txBody>
      </p:sp>
      <p:sp>
        <p:nvSpPr>
          <p:cNvPr id="390148" name="Text Box 4"/>
          <p:cNvSpPr txBox="1">
            <a:spLocks noChangeArrowheads="1"/>
          </p:cNvSpPr>
          <p:nvPr/>
        </p:nvSpPr>
        <p:spPr bwMode="auto">
          <a:xfrm>
            <a:off x="0" y="1"/>
            <a:ext cx="2057400" cy="692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algn="ctr" eaLnBrk="1" hangingPunct="1">
              <a:defRPr sz="2800" b="1">
                <a:solidFill>
                  <a:schemeClr val="bg1"/>
                </a:solidFill>
                <a:effectLst>
                  <a:glow rad="165100">
                    <a:schemeClr val="tx1"/>
                  </a:glow>
                </a:effectLst>
                <a:latin typeface="Arial" charset="0"/>
              </a:defRPr>
            </a:lvl1pPr>
            <a:lvl2pPr algn="ctr" eaLnBrk="0" hangingPunct="0">
              <a:defRPr sz="4400" b="1">
                <a:latin typeface="Arial" pitchFamily="26" charset="0"/>
                <a:ea typeface="ＭＳ Ｐゴシック" charset="-128"/>
                <a:cs typeface="ＭＳ Ｐゴシック" charset="-128"/>
              </a:defRPr>
            </a:lvl2pPr>
            <a:lvl3pPr algn="ctr" eaLnBrk="0" hangingPunct="0">
              <a:defRPr sz="4400" b="1">
                <a:latin typeface="Arial" pitchFamily="26" charset="0"/>
                <a:ea typeface="ＭＳ Ｐゴシック" charset="-128"/>
                <a:cs typeface="ＭＳ Ｐゴシック" charset="-128"/>
              </a:defRPr>
            </a:lvl3pPr>
            <a:lvl4pPr algn="ctr" eaLnBrk="0" hangingPunct="0">
              <a:defRPr sz="4400" b="1">
                <a:latin typeface="Arial" pitchFamily="26" charset="0"/>
                <a:ea typeface="ＭＳ Ｐゴシック" charset="-128"/>
                <a:cs typeface="ＭＳ Ｐゴシック" charset="-128"/>
              </a:defRPr>
            </a:lvl4pPr>
            <a:lvl5pPr algn="ctr" eaLnBrk="0" hangingPunct="0">
              <a:defRPr sz="4400" b="1">
                <a:latin typeface="Arial" pitchFamily="26" charset="0"/>
                <a:ea typeface="ＭＳ Ｐゴシック" charset="-128"/>
                <a:cs typeface="ＭＳ Ｐゴシック" charset="-128"/>
              </a:defRPr>
            </a:lvl5pPr>
            <a:lvl6pPr marL="457200" algn="ctr" fontAlgn="base">
              <a:spcBef>
                <a:spcPct val="0"/>
              </a:spcBef>
              <a:spcAft>
                <a:spcPct val="0"/>
              </a:spcAft>
              <a:defRPr sz="4400" b="1">
                <a:latin typeface="Arial" pitchFamily="26" charset="0"/>
              </a:defRPr>
            </a:lvl6pPr>
            <a:lvl7pPr marL="914400" algn="ctr" fontAlgn="base">
              <a:spcBef>
                <a:spcPct val="0"/>
              </a:spcBef>
              <a:spcAft>
                <a:spcPct val="0"/>
              </a:spcAft>
              <a:defRPr sz="4400" b="1">
                <a:latin typeface="Arial" pitchFamily="26" charset="0"/>
              </a:defRPr>
            </a:lvl7pPr>
            <a:lvl8pPr marL="1371600" algn="ctr" fontAlgn="base">
              <a:spcBef>
                <a:spcPct val="0"/>
              </a:spcBef>
              <a:spcAft>
                <a:spcPct val="0"/>
              </a:spcAft>
              <a:defRPr sz="4400" b="1">
                <a:latin typeface="Arial" pitchFamily="26" charset="0"/>
              </a:defRPr>
            </a:lvl8pPr>
            <a:lvl9pPr marL="1828800" algn="ctr" fontAlgn="base">
              <a:spcBef>
                <a:spcPct val="0"/>
              </a:spcBef>
              <a:spcAft>
                <a:spcPct val="0"/>
              </a:spcAft>
              <a:defRPr sz="4400" b="1">
                <a:latin typeface="Arial" pitchFamily="26" charset="0"/>
              </a:defRPr>
            </a:lvl9pPr>
          </a:lstStyle>
          <a:p>
            <a:pPr>
              <a:defRPr/>
            </a:pPr>
            <a:r>
              <a:rPr lang="ar-JO" sz="2400" dirty="0">
                <a:latin typeface="Arial" panose="020B0604020202020204" pitchFamily="34" charset="0"/>
                <a:cs typeface="Arial" panose="020B0604020202020204" pitchFamily="34" charset="0"/>
              </a:rPr>
              <a:t>2 بطرس 3</a:t>
            </a:r>
            <a:endParaRPr lang="en-US" sz="2400" dirty="0">
              <a:latin typeface="Arial" panose="020B0604020202020204" pitchFamily="34" charset="0"/>
              <a:cs typeface="Arial" panose="020B0604020202020204" pitchFamily="34" charset="0"/>
            </a:endParaRPr>
          </a:p>
        </p:txBody>
      </p:sp>
      <p:pic>
        <p:nvPicPr>
          <p:cNvPr id="84997" name="Picture 5" descr="Tree_grows"/>
          <p:cNvPicPr>
            <a:picLocks noChangeAspect="1" noChangeArrowheads="1" noCrop="1"/>
          </p:cNvPicPr>
          <p:nvPr/>
        </p:nvPicPr>
        <p:blipFill>
          <a:blip r:embed="rId2">
            <a:extLst>
              <a:ext uri="{28A0092B-C50C-407E-A947-70E740481C1C}">
                <a14:useLocalDpi xmlns:a14="http://schemas.microsoft.com/office/drawing/2010/main"/>
              </a:ext>
            </a:extLst>
          </a:blip>
          <a:srcRect/>
          <a:stretch>
            <a:fillRect/>
          </a:stretch>
        </p:blipFill>
        <p:spPr bwMode="auto">
          <a:xfrm>
            <a:off x="266700" y="1447800"/>
            <a:ext cx="3943350"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afterEffect">
                                  <p:stCondLst>
                                    <p:cond delay="0"/>
                                  </p:stCondLst>
                                  <p:childTnLst>
                                    <p:set>
                                      <p:cBhvr>
                                        <p:cTn id="6" dur="1" fill="hold">
                                          <p:stCondLst>
                                            <p:cond delay="0"/>
                                          </p:stCondLst>
                                        </p:cTn>
                                        <p:tgtEl>
                                          <p:spTgt spid="84994"/>
                                        </p:tgtEl>
                                        <p:attrNameLst>
                                          <p:attrName>style.visibility</p:attrName>
                                        </p:attrNameLst>
                                      </p:cBhvr>
                                      <p:to>
                                        <p:strVal val="visible"/>
                                      </p:to>
                                    </p:set>
                                    <p:animEffect transition="in" filter="fade">
                                      <p:cBhvr>
                                        <p:cTn id="7" dur="1000"/>
                                        <p:tgtEl>
                                          <p:spTgt spid="84994"/>
                                        </p:tgtEl>
                                      </p:cBhvr>
                                    </p:animEffect>
                                    <p:anim calcmode="lin" valueType="num">
                                      <p:cBhvr>
                                        <p:cTn id="8" dur="1000" fill="hold"/>
                                        <p:tgtEl>
                                          <p:spTgt spid="84994"/>
                                        </p:tgtEl>
                                        <p:attrNameLst>
                                          <p:attrName>ppt_x</p:attrName>
                                        </p:attrNameLst>
                                      </p:cBhvr>
                                      <p:tavLst>
                                        <p:tav tm="0">
                                          <p:val>
                                            <p:strVal val="#ppt_x"/>
                                          </p:val>
                                        </p:tav>
                                        <p:tav tm="100000">
                                          <p:val>
                                            <p:strVal val="#ppt_x"/>
                                          </p:val>
                                        </p:tav>
                                      </p:tavLst>
                                    </p:anim>
                                    <p:anim calcmode="lin" valueType="num">
                                      <p:cBhvr>
                                        <p:cTn id="9" dur="1000" fill="hold"/>
                                        <p:tgtEl>
                                          <p:spTgt spid="84994"/>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15" presetClass="entr" presetSubtype="0" fill="hold" grpId="0" nodeType="clickEffect">
                                  <p:stCondLst>
                                    <p:cond delay="0"/>
                                  </p:stCondLst>
                                  <p:childTnLst>
                                    <p:set>
                                      <p:cBhvr>
                                        <p:cTn id="13" dur="1" fill="hold">
                                          <p:stCondLst>
                                            <p:cond delay="0"/>
                                          </p:stCondLst>
                                        </p:cTn>
                                        <p:tgtEl>
                                          <p:spTgt spid="84995">
                                            <p:txEl>
                                              <p:pRg st="0" end="0"/>
                                            </p:txEl>
                                          </p:spTgt>
                                        </p:tgtEl>
                                        <p:attrNameLst>
                                          <p:attrName>style.visibility</p:attrName>
                                        </p:attrNameLst>
                                      </p:cBhvr>
                                      <p:to>
                                        <p:strVal val="visible"/>
                                      </p:to>
                                    </p:set>
                                    <p:anim calcmode="lin" valueType="num">
                                      <p:cBhvr>
                                        <p:cTn id="14" dur="1000" fill="hold"/>
                                        <p:tgtEl>
                                          <p:spTgt spid="84995">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84995">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849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84995">
                                            <p:txEl>
                                              <p:pRg st="0" end="0"/>
                                            </p:txEl>
                                          </p:spTgt>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grpId="0" nodeType="withEffect">
                                  <p:stCondLst>
                                    <p:cond delay="0"/>
                                  </p:stCondLst>
                                  <p:childTnLst>
                                    <p:set>
                                      <p:cBhvr>
                                        <p:cTn id="19" dur="1" fill="hold">
                                          <p:stCondLst>
                                            <p:cond delay="0"/>
                                          </p:stCondLst>
                                        </p:cTn>
                                        <p:tgtEl>
                                          <p:spTgt spid="84995">
                                            <p:txEl>
                                              <p:pRg st="1" end="1"/>
                                            </p:txEl>
                                          </p:spTgt>
                                        </p:tgtEl>
                                        <p:attrNameLst>
                                          <p:attrName>style.visibility</p:attrName>
                                        </p:attrNameLst>
                                      </p:cBhvr>
                                      <p:to>
                                        <p:strVal val="visible"/>
                                      </p:to>
                                    </p:set>
                                    <p:anim calcmode="lin" valueType="num">
                                      <p:cBhvr>
                                        <p:cTn id="20" dur="1000" fill="hold"/>
                                        <p:tgtEl>
                                          <p:spTgt spid="84995">
                                            <p:txEl>
                                              <p:pRg st="1" end="1"/>
                                            </p:txEl>
                                          </p:spTgt>
                                        </p:tgtEl>
                                        <p:attrNameLst>
                                          <p:attrName>ppt_w</p:attrName>
                                        </p:attrNameLst>
                                      </p:cBhvr>
                                      <p:tavLst>
                                        <p:tav tm="0">
                                          <p:val>
                                            <p:fltVal val="0"/>
                                          </p:val>
                                        </p:tav>
                                        <p:tav tm="100000">
                                          <p:val>
                                            <p:strVal val="#ppt_w"/>
                                          </p:val>
                                        </p:tav>
                                      </p:tavLst>
                                    </p:anim>
                                    <p:anim calcmode="lin" valueType="num">
                                      <p:cBhvr>
                                        <p:cTn id="21" dur="1000" fill="hold"/>
                                        <p:tgtEl>
                                          <p:spTgt spid="84995">
                                            <p:txEl>
                                              <p:pRg st="1" end="1"/>
                                            </p:txEl>
                                          </p:spTgt>
                                        </p:tgtEl>
                                        <p:attrNameLst>
                                          <p:attrName>ppt_h</p:attrName>
                                        </p:attrNameLst>
                                      </p:cBhvr>
                                      <p:tavLst>
                                        <p:tav tm="0">
                                          <p:val>
                                            <p:fltVal val="0"/>
                                          </p:val>
                                        </p:tav>
                                        <p:tav tm="100000">
                                          <p:val>
                                            <p:strVal val="#ppt_h"/>
                                          </p:val>
                                        </p:tav>
                                      </p:tavLst>
                                    </p:anim>
                                    <p:anim calcmode="lin" valueType="num">
                                      <p:cBhvr>
                                        <p:cTn id="22" dur="1000" fill="hold"/>
                                        <p:tgtEl>
                                          <p:spTgt spid="849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84995">
                                            <p:txEl>
                                              <p:pRg st="1" end="1"/>
                                            </p:txEl>
                                          </p:spTgt>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grpId="0" nodeType="withEffect">
                                  <p:stCondLst>
                                    <p:cond delay="0"/>
                                  </p:stCondLst>
                                  <p:childTnLst>
                                    <p:set>
                                      <p:cBhvr>
                                        <p:cTn id="25" dur="1" fill="hold">
                                          <p:stCondLst>
                                            <p:cond delay="0"/>
                                          </p:stCondLst>
                                        </p:cTn>
                                        <p:tgtEl>
                                          <p:spTgt spid="84995">
                                            <p:txEl>
                                              <p:pRg st="2" end="2"/>
                                            </p:txEl>
                                          </p:spTgt>
                                        </p:tgtEl>
                                        <p:attrNameLst>
                                          <p:attrName>style.visibility</p:attrName>
                                        </p:attrNameLst>
                                      </p:cBhvr>
                                      <p:to>
                                        <p:strVal val="visible"/>
                                      </p:to>
                                    </p:set>
                                    <p:anim calcmode="lin" valueType="num">
                                      <p:cBhvr>
                                        <p:cTn id="26" dur="1000" fill="hold"/>
                                        <p:tgtEl>
                                          <p:spTgt spid="84995">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84995">
                                            <p:txEl>
                                              <p:pRg st="2" end="2"/>
                                            </p:txEl>
                                          </p:spTgt>
                                        </p:tgtEl>
                                        <p:attrNameLst>
                                          <p:attrName>ppt_h</p:attrName>
                                        </p:attrNameLst>
                                      </p:cBhvr>
                                      <p:tavLst>
                                        <p:tav tm="0">
                                          <p:val>
                                            <p:fltVal val="0"/>
                                          </p:val>
                                        </p:tav>
                                        <p:tav tm="100000">
                                          <p:val>
                                            <p:strVal val="#ppt_h"/>
                                          </p:val>
                                        </p:tav>
                                      </p:tavLst>
                                    </p:anim>
                                    <p:anim calcmode="lin" valueType="num">
                                      <p:cBhvr>
                                        <p:cTn id="28" dur="1000" fill="hold"/>
                                        <p:tgtEl>
                                          <p:spTgt spid="8499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84995">
                                            <p:txEl>
                                              <p:pRg st="2" end="2"/>
                                            </p:txEl>
                                          </p:spTgt>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84995">
                                            <p:txEl>
                                              <p:pRg st="3" end="3"/>
                                            </p:txEl>
                                          </p:spTgt>
                                        </p:tgtEl>
                                        <p:attrNameLst>
                                          <p:attrName>style.visibility</p:attrName>
                                        </p:attrNameLst>
                                      </p:cBhvr>
                                      <p:to>
                                        <p:strVal val="visible"/>
                                      </p:to>
                                    </p:set>
                                    <p:anim calcmode="lin" valueType="num">
                                      <p:cBhvr>
                                        <p:cTn id="32" dur="1000" fill="hold"/>
                                        <p:tgtEl>
                                          <p:spTgt spid="84995">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84995">
                                            <p:txEl>
                                              <p:pRg st="3" end="3"/>
                                            </p:txEl>
                                          </p:spTgt>
                                        </p:tgtEl>
                                        <p:attrNameLst>
                                          <p:attrName>ppt_h</p:attrName>
                                        </p:attrNameLst>
                                      </p:cBhvr>
                                      <p:tavLst>
                                        <p:tav tm="0">
                                          <p:val>
                                            <p:fltVal val="0"/>
                                          </p:val>
                                        </p:tav>
                                        <p:tav tm="100000">
                                          <p:val>
                                            <p:strVal val="#ppt_h"/>
                                          </p:val>
                                        </p:tav>
                                      </p:tavLst>
                                    </p:anim>
                                    <p:anim calcmode="lin" valueType="num">
                                      <p:cBhvr>
                                        <p:cTn id="34" dur="1000" fill="hold"/>
                                        <p:tgtEl>
                                          <p:spTgt spid="84995">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4995">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par>
                          <p:cTn id="36" fill="hold" nodeType="afterGroup">
                            <p:stCondLst>
                              <p:cond delay="1000"/>
                            </p:stCondLst>
                            <p:childTnLst>
                              <p:par>
                                <p:cTn id="37" presetID="1" presetClass="entr" presetSubtype="0" fill="hold" nodeType="afterEffect">
                                  <p:stCondLst>
                                    <p:cond delay="0"/>
                                  </p:stCondLst>
                                  <p:childTnLst>
                                    <p:set>
                                      <p:cBhvr>
                                        <p:cTn id="38" dur="1" fill="hold">
                                          <p:stCondLst>
                                            <p:cond delay="0"/>
                                          </p:stCondLst>
                                        </p:cTn>
                                        <p:tgtEl>
                                          <p:spTgt spid="8499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995" grpId="0" build="p"/>
    </p:bldLst>
  </p:timing>
</p:sld>
</file>

<file path=ppt/slides/slide268.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فأنتم أيها الأحباء إذ قد سبقتم فعرفتم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احترسوا من أن تنقادوا بضلال الأردياء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ولكن انموا في النعمة وفي معرفة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17- 18)</a:t>
            </a:r>
            <a:endParaRPr kumimoji="0" lang="en-US" sz="36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i="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i="0"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9744075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6729492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1"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3</a:t>
            </a:r>
          </a:p>
        </p:txBody>
      </p:sp>
      <p:pic>
        <p:nvPicPr>
          <p:cNvPr id="245762" name="Picture 2" descr="05740048"/>
          <p:cNvPicPr>
            <a:picLocks noChangeAspect="1" noChangeArrowheads="1"/>
          </p:cNvPicPr>
          <p:nvPr/>
        </p:nvPicPr>
        <p:blipFill rotWithShape="1">
          <a:blip r:embed="rId2">
            <a:extLst>
              <a:ext uri="{28A0092B-C50C-407E-A947-70E740481C1C}">
                <a14:useLocalDpi xmlns:a14="http://schemas.microsoft.com/office/drawing/2010/main"/>
              </a:ext>
            </a:extLst>
          </a:blip>
          <a:srcRect t="15888" r="5512"/>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3" name="Text Box 3"/>
          <p:cNvSpPr txBox="1">
            <a:spLocks noChangeArrowheads="1"/>
          </p:cNvSpPr>
          <p:nvPr/>
        </p:nvSpPr>
        <p:spPr bwMode="auto">
          <a:xfrm>
            <a:off x="0" y="228600"/>
            <a:ext cx="9144000" cy="5933740"/>
          </a:xfrm>
          <a:prstGeom prst="rect">
            <a:avLst/>
          </a:prstGeom>
          <a:noFill/>
          <a:ln w="9525">
            <a:noFill/>
            <a:miter lim="800000"/>
            <a:headEnd/>
            <a:tailEnd/>
          </a:ln>
          <a:effectLst>
            <a:outerShdw blurRad="63500" dist="71842"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الآن رغبة قلبي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هي أن أعرفك أكثر</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 نوجد فيك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ونُعرف بأننا لك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 أملك بالإيمان </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ما لم أقدر أن أكسبه</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كل عطية البر الفائقة.</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F4954E-5DF5-844D-90C2-5257CBE1119C}"/>
              </a:ext>
            </a:extLst>
          </p:cNvPr>
          <p:cNvPicPr>
            <a:picLocks noChangeAspect="1"/>
          </p:cNvPicPr>
          <p:nvPr/>
        </p:nvPicPr>
        <p:blipFill>
          <a:blip r:embed="rId3"/>
          <a:stretch>
            <a:fillRect/>
          </a:stretch>
        </p:blipFill>
        <p:spPr>
          <a:xfrm>
            <a:off x="0" y="1395876"/>
            <a:ext cx="9144000" cy="5462124"/>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الفكرة الرئيسية</a:t>
            </a:r>
            <a:endParaRPr lang="en-US" sz="5400" dirty="0">
              <a:effectLst>
                <a:glow rad="127000">
                  <a:schemeClr val="tx1"/>
                </a:glow>
              </a:effectLst>
              <a:ea typeface="ＭＳ Ｐゴシック" charset="0"/>
            </a:endParaRPr>
          </a:p>
        </p:txBody>
      </p:sp>
      <p:sp>
        <p:nvSpPr>
          <p:cNvPr id="3" name="Rectangle 2"/>
          <p:cNvSpPr txBox="1">
            <a:spLocks noChangeArrowheads="1"/>
          </p:cNvSpPr>
          <p:nvPr/>
        </p:nvSpPr>
        <p:spPr bwMode="auto">
          <a:xfrm>
            <a:off x="0" y="1395876"/>
            <a:ext cx="9144000" cy="17450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اعلم أن المسيح قد اختارك</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وسوف يدين المرتدين عند عودته</a:t>
            </a:r>
            <a:endParaRPr kumimoji="0" lang="en-US" sz="4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561CDB4A-1298-744B-8B2A-8DB514BF6BF1}"/>
              </a:ext>
            </a:extLst>
          </p:cNvPr>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0409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a:extLst>
              <a:ext uri="{FF2B5EF4-FFF2-40B4-BE49-F238E27FC236}">
                <a16:creationId xmlns:a16="http://schemas.microsoft.com/office/drawing/2014/main" id="{99127362-D27B-324D-BC1B-0F02CEB917E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0"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a:extLst>
              <a:ext uri="{FF2B5EF4-FFF2-40B4-BE49-F238E27FC236}">
                <a16:creationId xmlns:a16="http://schemas.microsoft.com/office/drawing/2014/main" id="{37540953-5F87-1444-BBFF-8E1B3F8D464B}"/>
              </a:ext>
            </a:extLst>
          </p:cNvPr>
          <p:cNvSpPr txBox="1">
            <a:spLocks noChangeArrowheads="1"/>
          </p:cNvSpPr>
          <p:nvPr/>
        </p:nvSpPr>
        <p:spPr bwMode="auto">
          <a:xfrm>
            <a:off x="-50743" y="6116035"/>
            <a:ext cx="9079615"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ما يجب عليك معرفته لتنمو ...</a:t>
            </a:r>
            <a:endParaRPr kumimoji="0" lang="en-US" sz="36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144016" y="49784"/>
            <a:ext cx="8460432" cy="1939056"/>
          </a:xfr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p>
            <a:pPr marL="762000" indent="-762000" algn="r"/>
            <a:r>
              <a:rPr lang="en-US" sz="4000" dirty="0">
                <a:effectLst>
                  <a:glow rad="127000">
                    <a:schemeClr val="tx1"/>
                  </a:glow>
                </a:effectLst>
                <a:ea typeface="ＭＳ Ｐゴシック" charset="0"/>
              </a:rPr>
              <a:t>	</a:t>
            </a:r>
            <a:r>
              <a:rPr lang="ar-JO" sz="4000" dirty="0">
                <a:effectLst>
                  <a:glow rad="127000">
                    <a:schemeClr val="tx1"/>
                  </a:glow>
                </a:effectLst>
                <a:ea typeface="ＭＳ Ｐゴシック" charset="0"/>
              </a:rPr>
              <a:t>1- اعلم أن المسيح قد </a:t>
            </a:r>
            <a:r>
              <a:rPr lang="ar-JO" sz="4000" dirty="0">
                <a:solidFill>
                  <a:srgbClr val="FFFF00"/>
                </a:solidFill>
                <a:effectLst>
                  <a:glow rad="127000">
                    <a:schemeClr val="tx1"/>
                  </a:glow>
                </a:effectLst>
                <a:ea typeface="ＭＳ Ｐゴシック" charset="0"/>
              </a:rPr>
              <a:t>اختارك</a:t>
            </a:r>
            <a:r>
              <a:rPr lang="ar-JO" sz="4000" dirty="0">
                <a:effectLst>
                  <a:glow rad="127000">
                    <a:schemeClr val="tx1"/>
                  </a:glow>
                </a:effectLst>
                <a:ea typeface="ＭＳ Ｐゴシック" charset="0"/>
              </a:rPr>
              <a:t> وجهزك بالكامل</a:t>
            </a:r>
            <a:br>
              <a:rPr lang="ar-JO" sz="4000" dirty="0">
                <a:effectLst>
                  <a:glow rad="127000">
                    <a:schemeClr val="tx1"/>
                  </a:glow>
                </a:effectLst>
                <a:ea typeface="ＭＳ Ｐゴシック" charset="0"/>
              </a:rPr>
            </a:br>
            <a:r>
              <a:rPr lang="ar-JO" sz="4000" dirty="0">
                <a:effectLst>
                  <a:glow rad="127000">
                    <a:schemeClr val="tx1"/>
                  </a:glow>
                </a:effectLst>
                <a:ea typeface="ＭＳ Ｐゴシック" charset="0"/>
              </a:rPr>
              <a:t>     (الإصحاح 1)</a:t>
            </a:r>
            <a:endParaRPr lang="en-US" sz="40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2D71B3AB-874F-454B-8DEF-1A66A4C141CE}"/>
              </a:ext>
            </a:extLst>
          </p:cNvPr>
          <p:cNvSpPr txBox="1">
            <a:spLocks noChangeArrowheads="1"/>
          </p:cNvSpPr>
          <p:nvPr/>
        </p:nvSpPr>
        <p:spPr bwMode="auto">
          <a:xfrm>
            <a:off x="2016224" y="2296755"/>
            <a:ext cx="6588224"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defPPr>
              <a:defRPr lang="en-US"/>
            </a:defPPr>
            <a:lvl1pPr marL="762000" indent="-762000" eaLnBrk="0" hangingPunct="0">
              <a:defRPr sz="4000" b="1" kern="0">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2- اعرف معلماً </a:t>
            </a:r>
            <a:r>
              <a:rPr kumimoji="0" lang="ar-JO" sz="4000"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cs typeface="Arial" panose="020B0604020202020204" pitchFamily="34" charset="0"/>
              </a:rPr>
              <a:t>كاذباً</a:t>
            </a: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قبل أن تراه</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(الإصحاح 2)</a:t>
            </a:r>
            <a:endParaRPr kumimoji="0" lang="en-US" sz="400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
        <p:nvSpPr>
          <p:cNvPr id="5" name="Rectangle 2">
            <a:extLst>
              <a:ext uri="{FF2B5EF4-FFF2-40B4-BE49-F238E27FC236}">
                <a16:creationId xmlns:a16="http://schemas.microsoft.com/office/drawing/2014/main" id="{E543F729-387B-054F-957D-B61287B21969}"/>
              </a:ext>
            </a:extLst>
          </p:cNvPr>
          <p:cNvSpPr txBox="1">
            <a:spLocks noChangeArrowheads="1"/>
          </p:cNvSpPr>
          <p:nvPr/>
        </p:nvSpPr>
        <p:spPr bwMode="auto">
          <a:xfrm>
            <a:off x="864096" y="4543725"/>
            <a:ext cx="7740352" cy="1939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3- اعرف أن تعيش </a:t>
            </a:r>
            <a:r>
              <a:rPr kumimoji="0" lang="ar-JO" sz="4000" b="1" u="none" strike="noStrike" kern="0" cap="none" spc="0" normalizeH="0" baseline="0" noProof="0" dirty="0">
                <a:ln>
                  <a:noFill/>
                </a:ln>
                <a:solidFill>
                  <a:srgbClr val="FFFF00"/>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للأبد</a:t>
            </a: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 وليس لزمن مؤقت</a:t>
            </a:r>
          </a:p>
          <a:p>
            <a:pPr marL="762000" marR="0" lvl="0" indent="-762000" algn="r" defTabSz="914400" rtl="1"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(الإصحاح 3)</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1743088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ea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2371"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2"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050370"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الفرضية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الإرتداد</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اختيار الله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ا</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عرف هذه الأشياء لمحاربة البدع</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543529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3" name="Rectangle 2"/>
          <p:cNvSpPr>
            <a:spLocks noGrp="1" noChangeArrowheads="1"/>
          </p:cNvSpPr>
          <p:nvPr>
            <p:ph type="ctrTitle"/>
          </p:nvPr>
        </p:nvSpPr>
        <p:spPr>
          <a:xfrm>
            <a:off x="1089025" y="1371600"/>
            <a:ext cx="6835775" cy="3657600"/>
          </a:xfrm>
        </p:spPr>
        <p:txBody>
          <a:bodyPr/>
          <a:lstStyle/>
          <a:p>
            <a:pPr marL="0" marR="0" rtl="1">
              <a:lnSpc>
                <a:spcPct val="107000"/>
              </a:lnSpc>
              <a:spcBef>
                <a:spcPts val="0"/>
              </a:spcBef>
              <a:spcAft>
                <a:spcPts val="800"/>
              </a:spcAft>
            </a:pPr>
            <a:r>
              <a:rPr lang="ar-JO" b="1" u="sng" dirty="0">
                <a:solidFill>
                  <a:schemeClr val="tx1"/>
                </a:solidFill>
                <a:latin typeface="Arial" panose="020B0604020202020204" pitchFamily="34" charset="0"/>
                <a:ea typeface="ＭＳ Ｐゴシック" charset="0"/>
                <a:cs typeface="Arial" panose="020B0604020202020204" pitchFamily="34" charset="0"/>
              </a:rPr>
              <a:t>من أجل تغيير الحياة:</a:t>
            </a:r>
            <a:br>
              <a:rPr lang="en-US" b="1" dirty="0">
                <a:solidFill>
                  <a:schemeClr val="tx1"/>
                </a:solidFill>
                <a:latin typeface="Arial" panose="020B0604020202020204" pitchFamily="34" charset="0"/>
                <a:ea typeface="ＭＳ Ｐゴシック" charset="0"/>
                <a:cs typeface="ＭＳ Ｐゴシック" charset="0"/>
              </a:rPr>
            </a:br>
            <a:r>
              <a:rPr lang="ar-JO" sz="4400" b="1" dirty="0">
                <a:effectLst/>
                <a:latin typeface="Calibri" panose="020F0502020204030204" pitchFamily="34" charset="0"/>
                <a:ea typeface="Calibri" panose="020F0502020204030204" pitchFamily="34" charset="0"/>
                <a:cs typeface="Arial" panose="020B0604020202020204" pitchFamily="34" charset="0"/>
              </a:rPr>
              <a:t>من تجربتك أي المعلمين يجب أن تحذر نفسك وعائلتك بشأنهم؟ كيف؟</a:t>
            </a:r>
            <a:br>
              <a:rPr lang="en-US" sz="4400" b="1" dirty="0">
                <a:effectLst/>
                <a:latin typeface="Calibri" panose="020F0502020204030204" pitchFamily="34" charset="0"/>
                <a:ea typeface="Calibri" panose="020F0502020204030204" pitchFamily="34" charset="0"/>
                <a:cs typeface="Arial" panose="020B0604020202020204" pitchFamily="34" charset="0"/>
              </a:rPr>
            </a:br>
            <a:endParaRPr lang="en-US" b="1" dirty="0">
              <a:solidFill>
                <a:schemeClr val="tx1"/>
              </a:solidFill>
              <a:latin typeface="Arial" panose="020B0604020202020204" pitchFamily="34" charset="0"/>
              <a:ea typeface="ＭＳ Ｐゴシック" charset="0"/>
              <a:cs typeface="Arial" panose="020B0604020202020204" pitchFamily="34" charset="0"/>
            </a:endParaRPr>
          </a:p>
        </p:txBody>
      </p:sp>
      <p:sp>
        <p:nvSpPr>
          <p:cNvPr id="5" name="Rectangle 2">
            <a:extLst>
              <a:ext uri="{FF2B5EF4-FFF2-40B4-BE49-F238E27FC236}">
                <a16:creationId xmlns:a16="http://schemas.microsoft.com/office/drawing/2014/main" id="{FF65B4E4-2EA4-F24D-801D-EF6761C4D7F3}"/>
              </a:ext>
            </a:extLst>
          </p:cNvPr>
          <p:cNvSpPr txBox="1">
            <a:spLocks noChangeArrowheads="1"/>
          </p:cNvSpPr>
          <p:nvPr/>
        </p:nvSpPr>
        <p:spPr bwMode="auto">
          <a:xfrm>
            <a:off x="3635896" y="5920006"/>
            <a:ext cx="5155326"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2</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1382731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4722" name="Picture 2">
            <a:extLst>
              <a:ext uri="{FF2B5EF4-FFF2-40B4-BE49-F238E27FC236}">
                <a16:creationId xmlns:a16="http://schemas.microsoft.com/office/drawing/2014/main" id="{CD5FE9C4-AB99-8242-B346-54B8F8E55F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3014"/>
            <a:ext cx="9096947" cy="586425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47054" y="5373216"/>
            <a:ext cx="9144000" cy="1471770"/>
          </a:xfrm>
          <a:solidFill>
            <a:schemeClr val="tx1"/>
          </a:solidFill>
          <a:effectLst>
            <a:outerShdw blurRad="63500" dist="35921" dir="2700000" algn="ctr" rotWithShape="0">
              <a:schemeClr val="tx2">
                <a:alpha val="74998"/>
              </a:schemeClr>
            </a:outerShdw>
          </a:effectLst>
        </p:spPr>
        <p:txBody>
          <a:bodyPr anchor="t"/>
          <a:lstStyle/>
          <a:p>
            <a:pPr>
              <a:defRPr/>
            </a:pPr>
            <a:r>
              <a:rPr lang="ar-JO" dirty="0">
                <a:effectLst>
                  <a:glow rad="127000">
                    <a:schemeClr val="tx1"/>
                  </a:glow>
                </a:effectLst>
                <a:ea typeface="ＭＳ Ｐゴシック" charset="0"/>
              </a:rPr>
              <a:t>هل تشكلك كلمة الله لتنمو في </a:t>
            </a:r>
            <a:br>
              <a:rPr lang="ar-JO" dirty="0">
                <a:effectLst>
                  <a:glow rad="127000">
                    <a:schemeClr val="tx1"/>
                  </a:glow>
                </a:effectLst>
                <a:ea typeface="ＭＳ Ｐゴシック" charset="0"/>
              </a:rPr>
            </a:br>
            <a:r>
              <a:rPr lang="ar-JO" dirty="0">
                <a:effectLst>
                  <a:glow rad="127000">
                    <a:schemeClr val="tx1"/>
                  </a:glow>
                </a:effectLst>
                <a:ea typeface="ＭＳ Ｐゴシック" charset="0"/>
              </a:rPr>
              <a:t>نعمة المسيح ومعرفته؟</a:t>
            </a:r>
            <a:endParaRPr lang="en-US"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3B10571-381F-A44D-AD3A-4B352C2BFD7A}"/>
              </a:ext>
            </a:extLst>
          </p:cNvPr>
          <p:cNvSpPr txBox="1">
            <a:spLocks noChangeArrowheads="1"/>
          </p:cNvSpPr>
          <p:nvPr/>
        </p:nvSpPr>
        <p:spPr bwMode="auto">
          <a:xfrm>
            <a:off x="176389" y="7095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93218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116632"/>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خطة قراءة الكتاب المقدس</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7D588E53-1889-D44A-9EE2-8F0E3928EA4D}"/>
              </a:ext>
            </a:extLst>
          </p:cNvPr>
          <p:cNvPicPr>
            <a:picLocks noChangeAspect="1"/>
          </p:cNvPicPr>
          <p:nvPr/>
        </p:nvPicPr>
        <p:blipFill>
          <a:blip r:embed="rId3"/>
          <a:stretch>
            <a:fillRect/>
          </a:stretch>
        </p:blipFill>
        <p:spPr>
          <a:xfrm>
            <a:off x="0" y="1001357"/>
            <a:ext cx="9144000" cy="10860884"/>
          </a:xfrm>
          <a:prstGeom prst="rect">
            <a:avLst/>
          </a:prstGeom>
        </p:spPr>
      </p:pic>
      <p:sp>
        <p:nvSpPr>
          <p:cNvPr id="5" name="Text Box 3">
            <a:extLst>
              <a:ext uri="{FF2B5EF4-FFF2-40B4-BE49-F238E27FC236}">
                <a16:creationId xmlns:a16="http://schemas.microsoft.com/office/drawing/2014/main" id="{2ADC71E0-93BF-AE46-A316-453A7652FFCB}"/>
              </a:ext>
            </a:extLst>
          </p:cNvPr>
          <p:cNvSpPr txBox="1">
            <a:spLocks noChangeArrowheads="1"/>
          </p:cNvSpPr>
          <p:nvPr/>
        </p:nvSpPr>
        <p:spPr bwMode="auto">
          <a:xfrm>
            <a:off x="7812361" y="44450"/>
            <a:ext cx="1226704"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289 د</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593563719"/>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8520" y="-963488"/>
            <a:ext cx="9505057" cy="1143000"/>
          </a:xfrm>
        </p:spPr>
        <p:txBody>
          <a:bodyPr/>
          <a:lstStyle/>
          <a:p>
            <a:r>
              <a:rPr lang="en-US" dirty="0">
                <a:solidFill>
                  <a:schemeClr val="tx1"/>
                </a:solidFill>
              </a:rPr>
              <a:t>Know Jesus, Know Peace</a:t>
            </a:r>
          </a:p>
        </p:txBody>
      </p:sp>
      <p:pic>
        <p:nvPicPr>
          <p:cNvPr id="404482" name="Picture 2">
            <a:extLst>
              <a:ext uri="{FF2B5EF4-FFF2-40B4-BE49-F238E27FC236}">
                <a16:creationId xmlns:a16="http://schemas.microsoft.com/office/drawing/2014/main" id="{77E2FDCB-78DB-3C48-B009-68DD48E801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724"/>
            <a:ext cx="9132497" cy="6853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58869149"/>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3086123078"/>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rPr>
              <a:t>وعظ العهد الجديد</a:t>
            </a:r>
            <a:r>
              <a:rPr lang="en-US" sz="2800" dirty="0">
                <a:solidFill>
                  <a:srgbClr val="FFFFFF"/>
                </a:solidFill>
                <a:ea typeface="ＭＳ Ｐゴシック" charset="0"/>
              </a:rPr>
              <a:t>  •  BibleStudyDownloads.org</a:t>
            </a:r>
            <a:endParaRPr lang="en-US" sz="1050" dirty="0">
              <a:solidFill>
                <a:srgbClr val="FFFFFF"/>
              </a:solidFill>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 على العرص التقديمي والنص مجاناً</a:t>
            </a:r>
            <a:endParaRPr kumimoji="0" lang="en-US" sz="11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57595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7314" name="Picture 2"/>
          <p:cNvPicPr>
            <a:picLocks noChangeAspect="1" noChangeArrowheads="1"/>
          </p:cNvPicPr>
          <p:nvPr/>
        </p:nvPicPr>
        <p:blipFill>
          <a:blip r:embed="rId3">
            <a:lum bright="70000" contrast="-3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5" name="Rectangle 3"/>
          <p:cNvSpPr>
            <a:spLocks noChangeArrowheads="1"/>
          </p:cNvSpPr>
          <p:nvPr/>
        </p:nvSpPr>
        <p:spPr bwMode="auto">
          <a:xfrm>
            <a:off x="0" y="2286000"/>
            <a:ext cx="9144000" cy="2286000"/>
          </a:xfrm>
          <a:prstGeom prst="rect">
            <a:avLst/>
          </a:prstGeom>
          <a:solidFill>
            <a:srgbClr val="3366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cs typeface="Arial" panose="020B0604020202020204" pitchFamily="34" charset="0"/>
            </a:endParaRPr>
          </a:p>
        </p:txBody>
      </p:sp>
      <p:sp>
        <p:nvSpPr>
          <p:cNvPr id="397316" name="Rectangle 5"/>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9A7E8F7F-9B3D-F84A-B777-A874B56C1557}"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sp>
        <p:nvSpPr>
          <p:cNvPr id="397317" name="Rectangle 6"/>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09F89810-7B16-7F4C-9CBF-44AD38C3513F}"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sp>
        <p:nvSpPr>
          <p:cNvPr id="397318" name="Rectangle 7"/>
          <p:cNvSpPr>
            <a:spLocks noChangeArrowheads="1"/>
          </p:cNvSpPr>
          <p:nvPr/>
        </p:nvSpPr>
        <p:spPr bwMode="auto">
          <a:xfrm>
            <a:off x="861536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D923897-DE87-094A-AA16-EB278E75D303}" type="slidenum">
              <a:rPr lang="en-US" sz="900" b="1">
                <a:solidFill>
                  <a:srgbClr val="808080"/>
                </a:solidFill>
                <a:latin typeface="Arial" panose="020B0604020202020204" pitchFamily="34" charset="0"/>
                <a:cs typeface="Arial" panose="020B0604020202020204" pitchFamily="34" charset="0"/>
              </a:rPr>
              <a:pPr defTabSz="814388" eaLnBrk="0" hangingPunct="0"/>
              <a:t>279</a:t>
            </a:fld>
            <a:endParaRPr lang="en-US" sz="900" b="1" dirty="0">
              <a:solidFill>
                <a:srgbClr val="808080"/>
              </a:solidFill>
              <a:latin typeface="Arial" panose="020B0604020202020204" pitchFamily="34" charset="0"/>
              <a:cs typeface="Arial" panose="020B0604020202020204" pitchFamily="34" charset="0"/>
            </a:endParaRPr>
          </a:p>
        </p:txBody>
      </p:sp>
      <p:pic>
        <p:nvPicPr>
          <p:cNvPr id="397319" name="Picture 8" descr="follow_him"/>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38800" y="2254250"/>
            <a:ext cx="3505200" cy="2317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6025" name="Rectangle 9"/>
          <p:cNvSpPr>
            <a:spLocks noGrp="1" noChangeArrowheads="1"/>
          </p:cNvSpPr>
          <p:nvPr>
            <p:ph type="title" idx="4294967295"/>
          </p:nvPr>
        </p:nvSpPr>
        <p:spPr>
          <a:xfrm>
            <a:off x="76200" y="2819400"/>
            <a:ext cx="5486400" cy="1143000"/>
          </a:xfrm>
          <a:effectLst>
            <a:outerShdw blurRad="63500" dist="35921" dir="2700000" algn="ctr" rotWithShape="0">
              <a:srgbClr val="000000">
                <a:alpha val="74998"/>
              </a:srgbClr>
            </a:outerShdw>
          </a:effectLst>
        </p:spPr>
        <p:txBody>
          <a:bodyPr/>
          <a:lstStyle/>
          <a:p>
            <a:pPr eaLnBrk="1" hangingPunct="1">
              <a:defRPr/>
            </a:pPr>
            <a:r>
              <a:rPr lang="ar-SA" sz="6000" dirty="0">
                <a:solidFill>
                  <a:schemeClr val="bg1"/>
                </a:solidFill>
                <a:ea typeface="+mj-ea"/>
                <a:cs typeface="Arial" panose="020B0604020202020204" pitchFamily="34" charset="0"/>
              </a:rPr>
              <a:t>التطبيقات</a:t>
            </a:r>
            <a:endParaRPr lang="en-US" sz="6000" dirty="0">
              <a:solidFill>
                <a:schemeClr val="bg1"/>
              </a:solidFill>
              <a:ea typeface="+mj-ea"/>
              <a:cs typeface="Arial" panose="020B0604020202020204" pitchFamily="34" charset="0"/>
            </a:endParaRPr>
          </a:p>
        </p:txBody>
      </p:sp>
    </p:spTree>
  </p:cSld>
  <p:clrMapOvr>
    <a:masterClrMapping/>
  </p:clrMapOvr>
  <p:transition>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5"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4</a:t>
            </a:r>
          </a:p>
        </p:txBody>
      </p:sp>
      <p:pic>
        <p:nvPicPr>
          <p:cNvPr id="246786" name="Picture 3" descr="0206003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268" name="Text Box 4"/>
          <p:cNvSpPr txBox="1">
            <a:spLocks noChangeArrowheads="1"/>
          </p:cNvSpPr>
          <p:nvPr/>
        </p:nvSpPr>
        <p:spPr bwMode="auto">
          <a:xfrm>
            <a:off x="1343663" y="166688"/>
            <a:ext cx="6401111" cy="3687548"/>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p:txBody>
      </p:sp>
    </p:spTree>
  </p:cSld>
  <p:clrMapOvr>
    <a:masterClrMapping/>
  </p:clrMapOvr>
  <p:transition spd="med">
    <p:zoom dir="in"/>
  </p:transition>
</p:sld>
</file>

<file path=ppt/slides/slide2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99362"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67"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88068"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88069" name="Rectangle 5"/>
          <p:cNvSpPr>
            <a:spLocks noGrp="1" noChangeArrowheads="1"/>
          </p:cNvSpPr>
          <p:nvPr>
            <p:ph type="title"/>
          </p:nvPr>
        </p:nvSpPr>
        <p:spPr>
          <a:xfrm>
            <a:off x="-25400" y="152400"/>
            <a:ext cx="77216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التطبيقات</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88070" name="Rectangle 6"/>
          <p:cNvSpPr>
            <a:spLocks noGrp="1" noChangeArrowheads="1"/>
          </p:cNvSpPr>
          <p:nvPr>
            <p:ph type="body" idx="1"/>
          </p:nvPr>
        </p:nvSpPr>
        <p:spPr>
          <a:xfrm>
            <a:off x="971600" y="1981200"/>
            <a:ext cx="8172400" cy="3581400"/>
          </a:xfrm>
        </p:spPr>
        <p:txBody>
          <a:bodyPr/>
          <a:lstStyle/>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استمر على الأساس</a:t>
            </a:r>
            <a:endParaRPr lang="en-US" sz="4000"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جدد المعرفة باستمرار</a:t>
            </a:r>
            <a:endParaRPr lang="en-US" sz="4000"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sz="5400" dirty="0">
                <a:solidFill>
                  <a:srgbClr val="FFFFFF"/>
                </a:solidFill>
                <a:effectLst>
                  <a:glow rad="228600">
                    <a:schemeClr val="tx1"/>
                  </a:glow>
                </a:effectLst>
                <a:ea typeface="ＭＳ Ｐゴシック" charset="0"/>
                <a:cs typeface="Arial" panose="020B0604020202020204" pitchFamily="34" charset="0"/>
              </a:rPr>
              <a:t>كن واعياً للمعلمين الكذبة</a:t>
            </a:r>
            <a:endParaRPr lang="en-US" sz="4000" dirty="0">
              <a:solidFill>
                <a:srgbClr val="FFFFFF"/>
              </a:solidFill>
              <a:effectLst>
                <a:glow rad="228600">
                  <a:schemeClr val="tx1"/>
                </a:glow>
              </a:effectLst>
              <a:ea typeface="ＭＳ Ｐゴシック" charset="0"/>
              <a:cs typeface="Arial" panose="020B0604020202020204" pitchFamily="34" charset="0"/>
            </a:endParaRPr>
          </a:p>
        </p:txBody>
      </p:sp>
      <p:sp>
        <p:nvSpPr>
          <p:cNvPr id="88071" name="WordArt 7"/>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88072" name="Line 8"/>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8067"/>
                                        </p:tgtEl>
                                        <p:attrNameLst>
                                          <p:attrName>style.visibility</p:attrName>
                                        </p:attrNameLst>
                                      </p:cBhvr>
                                      <p:to>
                                        <p:strVal val="visible"/>
                                      </p:to>
                                    </p:set>
                                    <p:anim calcmode="lin" valueType="num">
                                      <p:cBhvr additive="base">
                                        <p:cTn id="7" dur="500" fill="hold"/>
                                        <p:tgtEl>
                                          <p:spTgt spid="88067"/>
                                        </p:tgtEl>
                                        <p:attrNameLst>
                                          <p:attrName>ppt_x</p:attrName>
                                        </p:attrNameLst>
                                      </p:cBhvr>
                                      <p:tavLst>
                                        <p:tav tm="0">
                                          <p:val>
                                            <p:strVal val="0-#ppt_w/2"/>
                                          </p:val>
                                        </p:tav>
                                        <p:tav tm="100000">
                                          <p:val>
                                            <p:strVal val="#ppt_x"/>
                                          </p:val>
                                        </p:tav>
                                      </p:tavLst>
                                    </p:anim>
                                    <p:anim calcmode="lin" valueType="num">
                                      <p:cBhvr additive="base">
                                        <p:cTn id="8" dur="500" fill="hold"/>
                                        <p:tgtEl>
                                          <p:spTgt spid="8806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8069"/>
                                        </p:tgtEl>
                                        <p:attrNameLst>
                                          <p:attrName>style.visibility</p:attrName>
                                        </p:attrNameLst>
                                      </p:cBhvr>
                                      <p:to>
                                        <p:strVal val="visible"/>
                                      </p:to>
                                    </p:set>
                                    <p:animEffect transition="in" filter="slide(fromRight)">
                                      <p:cBhvr>
                                        <p:cTn id="12" dur="1000"/>
                                        <p:tgtEl>
                                          <p:spTgt spid="88069"/>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8072"/>
                                        </p:tgtEl>
                                        <p:attrNameLst>
                                          <p:attrName>style.visibility</p:attrName>
                                        </p:attrNameLst>
                                      </p:cBhvr>
                                      <p:to>
                                        <p:strVal val="visible"/>
                                      </p:to>
                                    </p:set>
                                    <p:anim calcmode="lin" valueType="num">
                                      <p:cBhvr additive="base">
                                        <p:cTn id="16" dur="500" fill="hold"/>
                                        <p:tgtEl>
                                          <p:spTgt spid="88072"/>
                                        </p:tgtEl>
                                        <p:attrNameLst>
                                          <p:attrName>ppt_x</p:attrName>
                                        </p:attrNameLst>
                                      </p:cBhvr>
                                      <p:tavLst>
                                        <p:tav tm="0">
                                          <p:val>
                                            <p:strVal val="0-#ppt_w/2"/>
                                          </p:val>
                                        </p:tav>
                                        <p:tav tm="100000">
                                          <p:val>
                                            <p:strVal val="#ppt_x"/>
                                          </p:val>
                                        </p:tav>
                                      </p:tavLst>
                                    </p:anim>
                                    <p:anim calcmode="lin" valueType="num">
                                      <p:cBhvr additive="base">
                                        <p:cTn id="17" dur="500" fill="hold"/>
                                        <p:tgtEl>
                                          <p:spTgt spid="8807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8071"/>
                                        </p:tgtEl>
                                        <p:attrNameLst>
                                          <p:attrName>style.visibility</p:attrName>
                                        </p:attrNameLst>
                                      </p:cBhvr>
                                      <p:to>
                                        <p:strVal val="visible"/>
                                      </p:to>
                                    </p:set>
                                    <p:animEffect transition="in" filter="slide(fromLeft)">
                                      <p:cBhvr>
                                        <p:cTn id="21" dur="1000"/>
                                        <p:tgtEl>
                                          <p:spTgt spid="88071"/>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8068"/>
                                        </p:tgtEl>
                                        <p:attrNameLst>
                                          <p:attrName>style.visibility</p:attrName>
                                        </p:attrNameLst>
                                      </p:cBhvr>
                                      <p:to>
                                        <p:strVal val="visible"/>
                                      </p:to>
                                    </p:set>
                                    <p:anim calcmode="lin" valueType="num">
                                      <p:cBhvr additive="base">
                                        <p:cTn id="25" dur="500" fill="hold"/>
                                        <p:tgtEl>
                                          <p:spTgt spid="88068"/>
                                        </p:tgtEl>
                                        <p:attrNameLst>
                                          <p:attrName>ppt_x</p:attrName>
                                        </p:attrNameLst>
                                      </p:cBhvr>
                                      <p:tavLst>
                                        <p:tav tm="0">
                                          <p:val>
                                            <p:strVal val="1+#ppt_w/2"/>
                                          </p:val>
                                        </p:tav>
                                        <p:tav tm="100000">
                                          <p:val>
                                            <p:strVal val="#ppt_x"/>
                                          </p:val>
                                        </p:tav>
                                      </p:tavLst>
                                    </p:anim>
                                    <p:anim calcmode="lin" valueType="num">
                                      <p:cBhvr additive="base">
                                        <p:cTn id="26" dur="500" fill="hold"/>
                                        <p:tgtEl>
                                          <p:spTgt spid="8806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8070">
                                            <p:txEl>
                                              <p:pRg st="0" end="0"/>
                                            </p:txEl>
                                          </p:spTgt>
                                        </p:tgtEl>
                                        <p:attrNameLst>
                                          <p:attrName>style.visibility</p:attrName>
                                        </p:attrNameLst>
                                      </p:cBhvr>
                                      <p:to>
                                        <p:strVal val="visible"/>
                                      </p:to>
                                    </p:set>
                                    <p:anim calcmode="lin" valueType="num">
                                      <p:cBhvr>
                                        <p:cTn id="31" dur="1000" fill="hold"/>
                                        <p:tgtEl>
                                          <p:spTgt spid="8807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807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807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807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88070">
                                            <p:txEl>
                                              <p:pRg st="1" end="1"/>
                                            </p:txEl>
                                          </p:spTgt>
                                        </p:tgtEl>
                                        <p:attrNameLst>
                                          <p:attrName>style.visibility</p:attrName>
                                        </p:attrNameLst>
                                      </p:cBhvr>
                                      <p:to>
                                        <p:strVal val="visible"/>
                                      </p:to>
                                    </p:set>
                                    <p:anim calcmode="lin" valueType="num">
                                      <p:cBhvr>
                                        <p:cTn id="39" dur="1000" fill="hold"/>
                                        <p:tgtEl>
                                          <p:spTgt spid="88070">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88070">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8807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8807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88070">
                                            <p:txEl>
                                              <p:pRg st="2" end="2"/>
                                            </p:txEl>
                                          </p:spTgt>
                                        </p:tgtEl>
                                        <p:attrNameLst>
                                          <p:attrName>style.visibility</p:attrName>
                                        </p:attrNameLst>
                                      </p:cBhvr>
                                      <p:to>
                                        <p:strVal val="visible"/>
                                      </p:to>
                                    </p:set>
                                    <p:anim calcmode="lin" valueType="num">
                                      <p:cBhvr>
                                        <p:cTn id="47" dur="1000" fill="hold"/>
                                        <p:tgtEl>
                                          <p:spTgt spid="88070">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88070">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8807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8807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067" grpId="0" animBg="1"/>
      <p:bldP spid="88068" grpId="0" animBg="1"/>
      <p:bldP spid="88069" grpId="0"/>
      <p:bldP spid="88070" grpId="0" build="p"/>
      <p:bldP spid="88071" grpId="0" animBg="1"/>
      <p:bldP spid="88072"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038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1" name="Rectangle 3"/>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2" name="Rectangle 4"/>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093" name="Rectangle 5"/>
          <p:cNvSpPr>
            <a:spLocks noGrp="1" noChangeArrowheads="1"/>
          </p:cNvSpPr>
          <p:nvPr>
            <p:ph type="body" idx="1"/>
          </p:nvPr>
        </p:nvSpPr>
        <p:spPr>
          <a:xfrm>
            <a:off x="1066800" y="1722438"/>
            <a:ext cx="7696200" cy="4449762"/>
          </a:xfrm>
        </p:spPr>
        <p:txBody>
          <a:bodyPr/>
          <a:lstStyle/>
          <a:p>
            <a:pPr algn="r" rtl="1" eaLnBrk="1" hangingPunct="1">
              <a:spcBef>
                <a:spcPct val="50000"/>
              </a:spcBef>
              <a:defRPr/>
            </a:pPr>
            <a:r>
              <a:rPr lang="ar-JO" dirty="0">
                <a:solidFill>
                  <a:srgbClr val="FFFFFF"/>
                </a:solidFill>
                <a:effectLst>
                  <a:glow rad="355600">
                    <a:schemeClr val="tx1"/>
                  </a:glow>
                </a:effectLst>
                <a:ea typeface="ＭＳ Ｐゴシック" charset="0"/>
                <a:cs typeface="Arial" panose="020B0604020202020204" pitchFamily="34" charset="0"/>
              </a:rPr>
              <a:t>وعد أن نصير شركاء الطبيعة الإلهية</a:t>
            </a:r>
            <a:endParaRPr lang="en-US" b="1" dirty="0">
              <a:solidFill>
                <a:srgbClr val="FFFFFF"/>
              </a:solidFill>
              <a:effectLst>
                <a:glow rad="355600">
                  <a:schemeClr val="tx1"/>
                </a:glow>
              </a:effectLst>
              <a:ea typeface="ＭＳ Ｐゴシック" charset="0"/>
              <a:cs typeface="Arial" panose="020B0604020202020204" pitchFamily="34" charset="0"/>
            </a:endParaRPr>
          </a:p>
          <a:p>
            <a:pPr algn="r" rtl="1" eaLnBrk="1" hangingPunct="1">
              <a:spcBef>
                <a:spcPct val="50000"/>
              </a:spcBef>
              <a:defRPr/>
            </a:pPr>
            <a:r>
              <a:rPr lang="ar-JO" dirty="0">
                <a:solidFill>
                  <a:srgbClr val="FFFFFF"/>
                </a:solidFill>
                <a:effectLst>
                  <a:glow rad="355600">
                    <a:schemeClr val="tx1"/>
                  </a:glow>
                </a:effectLst>
                <a:ea typeface="ＭＳ Ｐゴシック" charset="0"/>
                <a:cs typeface="Arial" panose="020B0604020202020204" pitchFamily="34" charset="0"/>
              </a:rPr>
              <a:t>تكملة: الإجتهاد &gt; الإيمان &gt; التميز الأخلاقي &gt; المعرفة &gt; ضبط النفس &gt; المثابرة &gt; التقوى &gt; اللطف الأخوي &gt; المحبة.</a:t>
            </a:r>
            <a:endParaRPr lang="en-US" b="1" dirty="0">
              <a:solidFill>
                <a:srgbClr val="FFFFFF"/>
              </a:solidFill>
              <a:effectLst>
                <a:glow rad="355600">
                  <a:schemeClr val="tx1"/>
                </a:glow>
              </a:effectLst>
              <a:ea typeface="ＭＳ Ｐゴシック" charset="0"/>
              <a:cs typeface="Arial" panose="020B0604020202020204" pitchFamily="34" charset="0"/>
            </a:endParaRPr>
          </a:p>
        </p:txBody>
      </p:sp>
      <p:sp>
        <p:nvSpPr>
          <p:cNvPr id="8909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89095"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89096" name="Rectangle 8"/>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355600">
                    <a:schemeClr val="tx1"/>
                  </a:glow>
                </a:effectLst>
                <a:ea typeface="ＭＳ Ｐゴシック" charset="0"/>
                <a:cs typeface="Arial" panose="020B0604020202020204" pitchFamily="34" charset="0"/>
              </a:rPr>
              <a:t>استمر على الأساس</a:t>
            </a:r>
            <a:endParaRPr lang="en-US" sz="4000" dirty="0">
              <a:solidFill>
                <a:srgbClr val="FFFFFF"/>
              </a:solidFill>
              <a:effectLst>
                <a:glow rad="355600">
                  <a:schemeClr val="tx1"/>
                </a:glow>
              </a:effectLst>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89091"/>
                                        </p:tgtEl>
                                        <p:attrNameLst>
                                          <p:attrName>style.visibility</p:attrName>
                                        </p:attrNameLst>
                                      </p:cBhvr>
                                      <p:to>
                                        <p:strVal val="visible"/>
                                      </p:to>
                                    </p:set>
                                    <p:anim calcmode="lin" valueType="num">
                                      <p:cBhvr additive="base">
                                        <p:cTn id="7" dur="500" fill="hold"/>
                                        <p:tgtEl>
                                          <p:spTgt spid="89091"/>
                                        </p:tgtEl>
                                        <p:attrNameLst>
                                          <p:attrName>ppt_x</p:attrName>
                                        </p:attrNameLst>
                                      </p:cBhvr>
                                      <p:tavLst>
                                        <p:tav tm="0">
                                          <p:val>
                                            <p:strVal val="0-#ppt_w/2"/>
                                          </p:val>
                                        </p:tav>
                                        <p:tav tm="100000">
                                          <p:val>
                                            <p:strVal val="#ppt_x"/>
                                          </p:val>
                                        </p:tav>
                                      </p:tavLst>
                                    </p:anim>
                                    <p:anim calcmode="lin" valueType="num">
                                      <p:cBhvr additive="base">
                                        <p:cTn id="8" dur="500" fill="hold"/>
                                        <p:tgtEl>
                                          <p:spTgt spid="8909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89096"/>
                                        </p:tgtEl>
                                        <p:attrNameLst>
                                          <p:attrName>style.visibility</p:attrName>
                                        </p:attrNameLst>
                                      </p:cBhvr>
                                      <p:to>
                                        <p:strVal val="visible"/>
                                      </p:to>
                                    </p:set>
                                    <p:animEffect transition="in" filter="slide(fromRight)">
                                      <p:cBhvr>
                                        <p:cTn id="12" dur="1000"/>
                                        <p:tgtEl>
                                          <p:spTgt spid="89096"/>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89095"/>
                                        </p:tgtEl>
                                        <p:attrNameLst>
                                          <p:attrName>style.visibility</p:attrName>
                                        </p:attrNameLst>
                                      </p:cBhvr>
                                      <p:to>
                                        <p:strVal val="visible"/>
                                      </p:to>
                                    </p:set>
                                    <p:anim calcmode="lin" valueType="num">
                                      <p:cBhvr additive="base">
                                        <p:cTn id="16" dur="500" fill="hold"/>
                                        <p:tgtEl>
                                          <p:spTgt spid="89095"/>
                                        </p:tgtEl>
                                        <p:attrNameLst>
                                          <p:attrName>ppt_x</p:attrName>
                                        </p:attrNameLst>
                                      </p:cBhvr>
                                      <p:tavLst>
                                        <p:tav tm="0">
                                          <p:val>
                                            <p:strVal val="0-#ppt_w/2"/>
                                          </p:val>
                                        </p:tav>
                                        <p:tav tm="100000">
                                          <p:val>
                                            <p:strVal val="#ppt_x"/>
                                          </p:val>
                                        </p:tav>
                                      </p:tavLst>
                                    </p:anim>
                                    <p:anim calcmode="lin" valueType="num">
                                      <p:cBhvr additive="base">
                                        <p:cTn id="17" dur="500" fill="hold"/>
                                        <p:tgtEl>
                                          <p:spTgt spid="8909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89094"/>
                                        </p:tgtEl>
                                        <p:attrNameLst>
                                          <p:attrName>style.visibility</p:attrName>
                                        </p:attrNameLst>
                                      </p:cBhvr>
                                      <p:to>
                                        <p:strVal val="visible"/>
                                      </p:to>
                                    </p:set>
                                    <p:animEffect transition="in" filter="slide(fromLeft)">
                                      <p:cBhvr>
                                        <p:cTn id="21" dur="1000"/>
                                        <p:tgtEl>
                                          <p:spTgt spid="8909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89092"/>
                                        </p:tgtEl>
                                        <p:attrNameLst>
                                          <p:attrName>style.visibility</p:attrName>
                                        </p:attrNameLst>
                                      </p:cBhvr>
                                      <p:to>
                                        <p:strVal val="visible"/>
                                      </p:to>
                                    </p:set>
                                    <p:anim calcmode="lin" valueType="num">
                                      <p:cBhvr additive="base">
                                        <p:cTn id="25" dur="500" fill="hold"/>
                                        <p:tgtEl>
                                          <p:spTgt spid="89092"/>
                                        </p:tgtEl>
                                        <p:attrNameLst>
                                          <p:attrName>ppt_x</p:attrName>
                                        </p:attrNameLst>
                                      </p:cBhvr>
                                      <p:tavLst>
                                        <p:tav tm="0">
                                          <p:val>
                                            <p:strVal val="1+#ppt_w/2"/>
                                          </p:val>
                                        </p:tav>
                                        <p:tav tm="100000">
                                          <p:val>
                                            <p:strVal val="#ppt_x"/>
                                          </p:val>
                                        </p:tav>
                                      </p:tavLst>
                                    </p:anim>
                                    <p:anim calcmode="lin" valueType="num">
                                      <p:cBhvr additive="base">
                                        <p:cTn id="26" dur="500" fill="hold"/>
                                        <p:tgtEl>
                                          <p:spTgt spid="89092"/>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89093">
                                            <p:txEl>
                                              <p:pRg st="0" end="0"/>
                                            </p:txEl>
                                          </p:spTgt>
                                        </p:tgtEl>
                                        <p:attrNameLst>
                                          <p:attrName>style.visibility</p:attrName>
                                        </p:attrNameLst>
                                      </p:cBhvr>
                                      <p:to>
                                        <p:strVal val="visible"/>
                                      </p:to>
                                    </p:set>
                                    <p:anim calcmode="lin" valueType="num">
                                      <p:cBhvr>
                                        <p:cTn id="31" dur="1000" fill="hold"/>
                                        <p:tgtEl>
                                          <p:spTgt spid="8909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8909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8909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8909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27" presetClass="entr" presetSubtype="0" fill="hold" grpId="0" nodeType="clickEffect">
                                  <p:stCondLst>
                                    <p:cond delay="0"/>
                                  </p:stCondLst>
                                  <p:iterate type="wd">
                                    <p:tmPct val="50000"/>
                                  </p:iterate>
                                  <p:childTnLst>
                                    <p:set>
                                      <p:cBhvr>
                                        <p:cTn id="38" dur="1" fill="hold">
                                          <p:stCondLst>
                                            <p:cond delay="0"/>
                                          </p:stCondLst>
                                        </p:cTn>
                                        <p:tgtEl>
                                          <p:spTgt spid="89093">
                                            <p:txEl>
                                              <p:pRg st="1" end="1"/>
                                            </p:txEl>
                                          </p:spTgt>
                                        </p:tgtEl>
                                        <p:attrNameLst>
                                          <p:attrName>style.visibility</p:attrName>
                                        </p:attrNameLst>
                                      </p:cBhvr>
                                      <p:to>
                                        <p:strVal val="visible"/>
                                      </p:to>
                                    </p:set>
                                    <p:anim calcmode="discrete" valueType="clr">
                                      <p:cBhvr override="childStyle">
                                        <p:cTn id="39" dur="1000"/>
                                        <p:tgtEl>
                                          <p:spTgt spid="89093">
                                            <p:txEl>
                                              <p:pRg st="1" end="1"/>
                                            </p:txEl>
                                          </p:spTgt>
                                        </p:tgtEl>
                                        <p:attrNameLst>
                                          <p:attrName>style.color</p:attrName>
                                        </p:attrNameLst>
                                      </p:cBhvr>
                                      <p:tavLst>
                                        <p:tav tm="0">
                                          <p:val>
                                            <p:clrVal>
                                              <a:srgbClr val="FFFF66"/>
                                            </p:clrVal>
                                          </p:val>
                                        </p:tav>
                                        <p:tav tm="50000">
                                          <p:val>
                                            <p:clrVal>
                                              <a:srgbClr val="990000"/>
                                            </p:clrVal>
                                          </p:val>
                                        </p:tav>
                                      </p:tavLst>
                                    </p:anim>
                                    <p:anim calcmode="discrete" valueType="clr">
                                      <p:cBhvr>
                                        <p:cTn id="40" dur="1000"/>
                                        <p:tgtEl>
                                          <p:spTgt spid="89093">
                                            <p:txEl>
                                              <p:pRg st="1" end="1"/>
                                            </p:txEl>
                                          </p:spTgt>
                                        </p:tgtEl>
                                        <p:attrNameLst>
                                          <p:attrName>fillcolor</p:attrName>
                                        </p:attrNameLst>
                                      </p:cBhvr>
                                      <p:tavLst>
                                        <p:tav tm="0">
                                          <p:val>
                                            <p:clrVal>
                                              <a:schemeClr val="accent2"/>
                                            </p:clrVal>
                                          </p:val>
                                        </p:tav>
                                        <p:tav tm="50000">
                                          <p:val>
                                            <p:clrVal>
                                              <a:schemeClr val="hlink"/>
                                            </p:clrVal>
                                          </p:val>
                                        </p:tav>
                                      </p:tavLst>
                                    </p:anim>
                                    <p:set>
                                      <p:cBhvr>
                                        <p:cTn id="41" dur="1000"/>
                                        <p:tgtEl>
                                          <p:spTgt spid="89093">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1" grpId="0" animBg="1"/>
      <p:bldP spid="89092" grpId="0" animBg="1"/>
      <p:bldP spid="89093" grpId="0" build="p"/>
      <p:bldP spid="89094" grpId="0" animBg="1"/>
      <p:bldP spid="89095" grpId="0" animBg="1"/>
      <p:bldP spid="89096" grpId="0"/>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115"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6"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117" name="Rectangle 5"/>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استمر على الأساس</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0118"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0119" name="Line 7"/>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p>
        </p:txBody>
      </p:sp>
      <p:sp>
        <p:nvSpPr>
          <p:cNvPr id="90120" name="Rectangle 8"/>
          <p:cNvSpPr>
            <a:spLocks noGrp="1" noChangeArrowheads="1"/>
          </p:cNvSpPr>
          <p:nvPr>
            <p:ph type="body" sz="half" idx="1"/>
          </p:nvPr>
        </p:nvSpPr>
        <p:spPr>
          <a:xfrm>
            <a:off x="914400" y="1676400"/>
            <a:ext cx="8229600" cy="4038600"/>
          </a:xfrm>
        </p:spPr>
        <p:txBody>
          <a:bodyPr/>
          <a:lstStyle/>
          <a:p>
            <a:pPr algn="r" rtl="1" eaLnBrk="1" hangingPunct="1">
              <a:lnSpc>
                <a:spcPct val="90000"/>
              </a:lnSpc>
              <a:spcBef>
                <a:spcPct val="50000"/>
              </a:spcBef>
              <a:defRPr/>
            </a:pPr>
            <a:r>
              <a:rPr lang="ar-JO" altLang="ja-JP" sz="2400" dirty="0">
                <a:solidFill>
                  <a:srgbClr val="FFFFFF"/>
                </a:solidFill>
                <a:effectLst>
                  <a:glow rad="228600">
                    <a:schemeClr val="tx1"/>
                  </a:glow>
                </a:effectLst>
                <a:ea typeface="ＭＳ Ｐゴシック" charset="0"/>
                <a:cs typeface="Arial" panose="020B0604020202020204" pitchFamily="34" charset="0"/>
              </a:rPr>
              <a:t>يجب أن يكون رسمك البياني الروحي تصاعدياً</a:t>
            </a:r>
            <a:endParaRPr lang="en-US" altLang="ja-JP"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altLang="ja-JP" sz="2400" dirty="0">
                <a:solidFill>
                  <a:srgbClr val="FFFFFF"/>
                </a:solidFill>
                <a:effectLst>
                  <a:glow rad="228600">
                    <a:schemeClr val="tx1"/>
                  </a:glow>
                </a:effectLst>
                <a:ea typeface="ＭＳ Ｐゴシック" charset="0"/>
                <a:cs typeface="Arial" panose="020B0604020202020204" pitchFamily="34" charset="0"/>
              </a:rPr>
              <a:t>مارس إيمانك ( 2 بطرس 1: 10)</a:t>
            </a:r>
            <a:r>
              <a:rPr lang="en-US" altLang="ja-JP" sz="2400" b="1" dirty="0">
                <a:solidFill>
                  <a:srgbClr val="FFFFFF"/>
                </a:solidFill>
                <a:effectLst>
                  <a:glow rad="228600">
                    <a:schemeClr val="tx1"/>
                  </a:glow>
                </a:effectLst>
                <a:ea typeface="ＭＳ Ｐゴシック" charset="0"/>
                <a:cs typeface="Arial" panose="020B0604020202020204" pitchFamily="34" charset="0"/>
              </a:rPr>
              <a:t> </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dirty="0">
                <a:solidFill>
                  <a:srgbClr val="FFFFFF"/>
                </a:solidFill>
                <a:effectLst>
                  <a:glow rad="228600">
                    <a:schemeClr val="tx1"/>
                  </a:glow>
                </a:effectLst>
                <a:ea typeface="ＭＳ Ｐゴシック" charset="0"/>
                <a:cs typeface="Arial" panose="020B0604020202020204" pitchFamily="34" charset="0"/>
              </a:rPr>
              <a:t>المحبة المتنامية تجاه الله والناس</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b="1" dirty="0">
                <a:solidFill>
                  <a:srgbClr val="FFFFFF"/>
                </a:solidFill>
                <a:effectLst>
                  <a:glow rad="228600">
                    <a:schemeClr val="tx1"/>
                  </a:glow>
                </a:effectLst>
                <a:ea typeface="ＭＳ Ｐゴシック" charset="0"/>
                <a:cs typeface="Arial" panose="020B0604020202020204" pitchFamily="34" charset="0"/>
              </a:rPr>
              <a:t>الأمانة</a:t>
            </a:r>
            <a:r>
              <a:rPr lang="en-US" sz="2400" b="1" dirty="0">
                <a:solidFill>
                  <a:srgbClr val="FFFFFF"/>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50000"/>
              </a:spcBef>
              <a:defRPr/>
            </a:pPr>
            <a:r>
              <a:rPr lang="ar-JO" sz="2400" b="1" dirty="0">
                <a:solidFill>
                  <a:srgbClr val="FFFFFF"/>
                </a:solidFill>
                <a:effectLst>
                  <a:glow rad="228600">
                    <a:schemeClr val="tx1"/>
                  </a:glow>
                </a:effectLst>
                <a:ea typeface="ＭＳ Ｐゴシック" charset="0"/>
                <a:cs typeface="Arial" panose="020B0604020202020204" pitchFamily="34" charset="0"/>
              </a:rPr>
              <a:t>مؤقت (2 بطرس 1: 13-15)</a:t>
            </a:r>
            <a:endParaRPr lang="en-US" sz="2400" b="1"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lnSpc>
                <a:spcPct val="90000"/>
              </a:lnSpc>
              <a:spcBef>
                <a:spcPct val="50000"/>
              </a:spcBef>
              <a:defRPr/>
            </a:pPr>
            <a:r>
              <a:rPr lang="ar-JO" sz="2400" dirty="0">
                <a:solidFill>
                  <a:srgbClr val="FFFFFF"/>
                </a:solidFill>
                <a:effectLst>
                  <a:glow rad="228600">
                    <a:schemeClr val="tx1"/>
                  </a:glow>
                </a:effectLst>
                <a:ea typeface="ＭＳ Ｐゴシック" charset="0"/>
                <a:cs typeface="Arial" panose="020B0604020202020204" pitchFamily="34" charset="0"/>
              </a:rPr>
              <a:t>التحول إلى الله (2 بطرس 2: 7-9)</a:t>
            </a:r>
            <a:endParaRPr lang="en-US" sz="2400" b="1" dirty="0">
              <a:solidFill>
                <a:srgbClr val="FFFFFF"/>
              </a:solidFill>
              <a:effectLst>
                <a:glow rad="228600">
                  <a:schemeClr val="tx1"/>
                </a:glow>
              </a:effectLst>
              <a:ea typeface="ＭＳ Ｐゴシック" charset="0"/>
              <a:cs typeface="Arial" panose="020B0604020202020204" pitchFamily="34" charset="0"/>
            </a:endParaRPr>
          </a:p>
        </p:txBody>
      </p:sp>
      <p:graphicFrame>
        <p:nvGraphicFramePr>
          <p:cNvPr id="90121" name="Object 2"/>
          <p:cNvGraphicFramePr>
            <a:graphicFrameLocks noGrp="1" noChangeAspect="1"/>
          </p:cNvGraphicFramePr>
          <p:nvPr>
            <p:ph sz="half" idx="2"/>
            <p:extLst>
              <p:ext uri="{D42A27DB-BD31-4B8C-83A1-F6EECF244321}">
                <p14:modId xmlns:p14="http://schemas.microsoft.com/office/powerpoint/2010/main" val="1747464098"/>
              </p:ext>
            </p:extLst>
          </p:nvPr>
        </p:nvGraphicFramePr>
        <p:xfrm>
          <a:off x="792089" y="2547938"/>
          <a:ext cx="4571999" cy="3697287"/>
        </p:xfrm>
        <a:graphic>
          <a:graphicData uri="http://schemas.openxmlformats.org/presentationml/2006/ole">
            <mc:AlternateContent xmlns:mc="http://schemas.openxmlformats.org/markup-compatibility/2006">
              <mc:Choice xmlns:v="urn:schemas-microsoft-com:vml" Requires="v">
                <p:oleObj name="Chart" r:id="rId3" imgW="6114862" imgH="4305355" progId="MSGraph.Chart.8">
                  <p:embed followColorScheme="full"/>
                </p:oleObj>
              </mc:Choice>
              <mc:Fallback>
                <p:oleObj name="Chart" r:id="rId3" imgW="6114862" imgH="4305355" progId="MSGraph.Chart.8">
                  <p:embed followColorScheme="full"/>
                  <p:pic>
                    <p:nvPicPr>
                      <p:cNvPr id="0" name="Object 2"/>
                      <p:cNvPicPr>
                        <a:picLocks noChangeAspect="1" noChangeArrowheads="1"/>
                      </p:cNvPicPr>
                      <p:nvPr/>
                    </p:nvPicPr>
                    <p:blipFill>
                      <a:blip r:embed="rId4"/>
                      <a:srcRect/>
                      <a:stretch>
                        <a:fillRect/>
                      </a:stretch>
                    </p:blipFill>
                    <p:spPr bwMode="auto">
                      <a:xfrm>
                        <a:off x="792089" y="2547938"/>
                        <a:ext cx="4571999" cy="36972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7"/>
                                </a:srgbClr>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0116"/>
                                        </p:tgtEl>
                                        <p:attrNameLst>
                                          <p:attrName>style.visibility</p:attrName>
                                        </p:attrNameLst>
                                      </p:cBhvr>
                                      <p:to>
                                        <p:strVal val="visible"/>
                                      </p:to>
                                    </p:set>
                                    <p:anim calcmode="lin" valueType="num">
                                      <p:cBhvr additive="base">
                                        <p:cTn id="7" dur="500" fill="hold"/>
                                        <p:tgtEl>
                                          <p:spTgt spid="90116"/>
                                        </p:tgtEl>
                                        <p:attrNameLst>
                                          <p:attrName>ppt_x</p:attrName>
                                        </p:attrNameLst>
                                      </p:cBhvr>
                                      <p:tavLst>
                                        <p:tav tm="0">
                                          <p:val>
                                            <p:strVal val="0-#ppt_w/2"/>
                                          </p:val>
                                        </p:tav>
                                        <p:tav tm="100000">
                                          <p:val>
                                            <p:strVal val="#ppt_x"/>
                                          </p:val>
                                        </p:tav>
                                      </p:tavLst>
                                    </p:anim>
                                    <p:anim calcmode="lin" valueType="num">
                                      <p:cBhvr additive="base">
                                        <p:cTn id="8" dur="500" fill="hold"/>
                                        <p:tgtEl>
                                          <p:spTgt spid="9011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0117"/>
                                        </p:tgtEl>
                                        <p:attrNameLst>
                                          <p:attrName>style.visibility</p:attrName>
                                        </p:attrNameLst>
                                      </p:cBhvr>
                                      <p:to>
                                        <p:strVal val="visible"/>
                                      </p:to>
                                    </p:set>
                                    <p:animEffect transition="in" filter="slide(fromRight)">
                                      <p:cBhvr>
                                        <p:cTn id="12" dur="1000"/>
                                        <p:tgtEl>
                                          <p:spTgt spid="9011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0119"/>
                                        </p:tgtEl>
                                        <p:attrNameLst>
                                          <p:attrName>style.visibility</p:attrName>
                                        </p:attrNameLst>
                                      </p:cBhvr>
                                      <p:to>
                                        <p:strVal val="visible"/>
                                      </p:to>
                                    </p:set>
                                    <p:anim calcmode="lin" valueType="num">
                                      <p:cBhvr additive="base">
                                        <p:cTn id="16" dur="500" fill="hold"/>
                                        <p:tgtEl>
                                          <p:spTgt spid="90119"/>
                                        </p:tgtEl>
                                        <p:attrNameLst>
                                          <p:attrName>ppt_x</p:attrName>
                                        </p:attrNameLst>
                                      </p:cBhvr>
                                      <p:tavLst>
                                        <p:tav tm="0">
                                          <p:val>
                                            <p:strVal val="0-#ppt_w/2"/>
                                          </p:val>
                                        </p:tav>
                                        <p:tav tm="100000">
                                          <p:val>
                                            <p:strVal val="#ppt_x"/>
                                          </p:val>
                                        </p:tav>
                                      </p:tavLst>
                                    </p:anim>
                                    <p:anim calcmode="lin" valueType="num">
                                      <p:cBhvr additive="base">
                                        <p:cTn id="17" dur="500" fill="hold"/>
                                        <p:tgtEl>
                                          <p:spTgt spid="90119"/>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0118"/>
                                        </p:tgtEl>
                                        <p:attrNameLst>
                                          <p:attrName>style.visibility</p:attrName>
                                        </p:attrNameLst>
                                      </p:cBhvr>
                                      <p:to>
                                        <p:strVal val="visible"/>
                                      </p:to>
                                    </p:set>
                                    <p:animEffect transition="in" filter="slide(fromLeft)">
                                      <p:cBhvr>
                                        <p:cTn id="21" dur="1000"/>
                                        <p:tgtEl>
                                          <p:spTgt spid="90118"/>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0115"/>
                                        </p:tgtEl>
                                        <p:attrNameLst>
                                          <p:attrName>style.visibility</p:attrName>
                                        </p:attrNameLst>
                                      </p:cBhvr>
                                      <p:to>
                                        <p:strVal val="visible"/>
                                      </p:to>
                                    </p:set>
                                    <p:anim calcmode="lin" valueType="num">
                                      <p:cBhvr additive="base">
                                        <p:cTn id="25" dur="500" fill="hold"/>
                                        <p:tgtEl>
                                          <p:spTgt spid="90115"/>
                                        </p:tgtEl>
                                        <p:attrNameLst>
                                          <p:attrName>ppt_x</p:attrName>
                                        </p:attrNameLst>
                                      </p:cBhvr>
                                      <p:tavLst>
                                        <p:tav tm="0">
                                          <p:val>
                                            <p:strVal val="1+#ppt_w/2"/>
                                          </p:val>
                                        </p:tav>
                                        <p:tav tm="100000">
                                          <p:val>
                                            <p:strVal val="#ppt_x"/>
                                          </p:val>
                                        </p:tav>
                                      </p:tavLst>
                                    </p:anim>
                                    <p:anim calcmode="lin" valueType="num">
                                      <p:cBhvr additive="base">
                                        <p:cTn id="26" dur="500" fill="hold"/>
                                        <p:tgtEl>
                                          <p:spTgt spid="90115"/>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120">
                                            <p:txEl>
                                              <p:pRg st="0" end="0"/>
                                            </p:txEl>
                                          </p:spTgt>
                                        </p:tgtEl>
                                        <p:attrNameLst>
                                          <p:attrName>style.visibility</p:attrName>
                                        </p:attrNameLst>
                                      </p:cBhvr>
                                      <p:to>
                                        <p:strVal val="visible"/>
                                      </p:to>
                                    </p:set>
                                    <p:anim calcmode="lin" valueType="num">
                                      <p:cBhvr>
                                        <p:cTn id="31" dur="1000" fill="hold"/>
                                        <p:tgtEl>
                                          <p:spTgt spid="90120">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90120">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90120">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120">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5" presetClass="entr" presetSubtype="10" fill="hold" grpId="0" nodeType="afterEffect">
                                  <p:stCondLst>
                                    <p:cond delay="0"/>
                                  </p:stCondLst>
                                  <p:childTnLst>
                                    <p:set>
                                      <p:cBhvr>
                                        <p:cTn id="37" dur="1" fill="hold">
                                          <p:stCondLst>
                                            <p:cond delay="0"/>
                                          </p:stCondLst>
                                        </p:cTn>
                                        <p:tgtEl>
                                          <p:spTgt spid="90121"/>
                                        </p:tgtEl>
                                        <p:attrNameLst>
                                          <p:attrName>style.visibility</p:attrName>
                                        </p:attrNameLst>
                                      </p:cBhvr>
                                      <p:to>
                                        <p:strVal val="visible"/>
                                      </p:to>
                                    </p:set>
                                    <p:animEffect transition="in" filter="checkerboard(across)">
                                      <p:cBhvr>
                                        <p:cTn id="38" dur="500"/>
                                        <p:tgtEl>
                                          <p:spTgt spid="90121"/>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90120">
                                            <p:txEl>
                                              <p:pRg st="1" end="1"/>
                                            </p:txEl>
                                          </p:spTgt>
                                        </p:tgtEl>
                                        <p:attrNameLst>
                                          <p:attrName>style.visibility</p:attrName>
                                        </p:attrNameLst>
                                      </p:cBhvr>
                                      <p:to>
                                        <p:strVal val="visible"/>
                                      </p:to>
                                    </p:set>
                                    <p:anim calcmode="lin" valueType="num">
                                      <p:cBhvr>
                                        <p:cTn id="43" dur="1000" fill="hold"/>
                                        <p:tgtEl>
                                          <p:spTgt spid="90120">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90120">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90120">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90120">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90120">
                                            <p:txEl>
                                              <p:pRg st="2" end="2"/>
                                            </p:txEl>
                                          </p:spTgt>
                                        </p:tgtEl>
                                        <p:attrNameLst>
                                          <p:attrName>style.visibility</p:attrName>
                                        </p:attrNameLst>
                                      </p:cBhvr>
                                      <p:to>
                                        <p:strVal val="visible"/>
                                      </p:to>
                                    </p:set>
                                    <p:anim calcmode="lin" valueType="num">
                                      <p:cBhvr>
                                        <p:cTn id="51" dur="1000" fill="hold"/>
                                        <p:tgtEl>
                                          <p:spTgt spid="90120">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90120">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90120">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90120">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90120">
                                            <p:txEl>
                                              <p:pRg st="3" end="3"/>
                                            </p:txEl>
                                          </p:spTgt>
                                        </p:tgtEl>
                                        <p:attrNameLst>
                                          <p:attrName>style.visibility</p:attrName>
                                        </p:attrNameLst>
                                      </p:cBhvr>
                                      <p:to>
                                        <p:strVal val="visible"/>
                                      </p:to>
                                    </p:set>
                                    <p:anim calcmode="lin" valueType="num">
                                      <p:cBhvr>
                                        <p:cTn id="59" dur="1000" fill="hold"/>
                                        <p:tgtEl>
                                          <p:spTgt spid="90120">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90120">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90120">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90120">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90120">
                                            <p:txEl>
                                              <p:pRg st="4" end="4"/>
                                            </p:txEl>
                                          </p:spTgt>
                                        </p:tgtEl>
                                        <p:attrNameLst>
                                          <p:attrName>style.visibility</p:attrName>
                                        </p:attrNameLst>
                                      </p:cBhvr>
                                      <p:to>
                                        <p:strVal val="visible"/>
                                      </p:to>
                                    </p:set>
                                    <p:anim calcmode="lin" valueType="num">
                                      <p:cBhvr>
                                        <p:cTn id="67" dur="1000" fill="hold"/>
                                        <p:tgtEl>
                                          <p:spTgt spid="90120">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90120">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90120">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90120">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p:stCondLst>
                        <p:cond delay="indefinite"/>
                      </p:stCondLst>
                      <p:childTnLst>
                        <p:par>
                          <p:cTn id="72" fill="hold">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90120">
                                            <p:txEl>
                                              <p:pRg st="5" end="5"/>
                                            </p:txEl>
                                          </p:spTgt>
                                        </p:tgtEl>
                                        <p:attrNameLst>
                                          <p:attrName>style.visibility</p:attrName>
                                        </p:attrNameLst>
                                      </p:cBhvr>
                                      <p:to>
                                        <p:strVal val="visible"/>
                                      </p:to>
                                    </p:set>
                                    <p:anim calcmode="lin" valueType="num">
                                      <p:cBhvr>
                                        <p:cTn id="75" dur="1000" fill="hold"/>
                                        <p:tgtEl>
                                          <p:spTgt spid="90120">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90120">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90120">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90120">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5" grpId="0" animBg="1"/>
      <p:bldP spid="90116" grpId="0" animBg="1"/>
      <p:bldP spid="90117" grpId="0"/>
      <p:bldP spid="90118" grpId="0" animBg="1"/>
      <p:bldP spid="90119" grpId="0" animBg="1"/>
      <p:bldP spid="90120" grpId="0" build="p"/>
      <p:bldOleChart spid="90121" grpId="0"/>
    </p:bldLst>
  </p:timing>
</p:sld>
</file>

<file path=ppt/slides/slide283.xml><?xml version="1.0" encoding="utf-8"?>
<p:sld xmlns:a="http://schemas.openxmlformats.org/drawingml/2006/main" xmlns:r="http://schemas.openxmlformats.org/officeDocument/2006/relationships" xmlns:p="http://schemas.openxmlformats.org/presentationml/2006/main">
  <p:cSld>
    <p:bg>
      <p:bgPr>
        <a:gradFill rotWithShape="0">
          <a:gsLst>
            <a:gs pos="0">
              <a:srgbClr val="E6DCAC"/>
            </a:gs>
            <a:gs pos="23000">
              <a:srgbClr val="C7AC4C"/>
            </a:gs>
            <a:gs pos="55000">
              <a:srgbClr val="E6D78A"/>
            </a:gs>
            <a:gs pos="70000">
              <a:srgbClr val="C7AC4C"/>
            </a:gs>
            <a:gs pos="88000">
              <a:srgbClr val="E6D78A"/>
            </a:gs>
            <a:gs pos="100000">
              <a:srgbClr val="E6DCAC"/>
            </a:gs>
          </a:gsLst>
          <a:lin ang="18900000" scaled="1"/>
        </a:gra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304800" y="-27384"/>
            <a:ext cx="8534400" cy="1143000"/>
          </a:xfrm>
        </p:spPr>
        <p:txBody>
          <a:bodyPr/>
          <a:lstStyle/>
          <a:p>
            <a:pPr eaLnBrk="1" hangingPunct="1">
              <a:defRPr/>
            </a:pPr>
            <a:r>
              <a:rPr lang="ar-JO" sz="5400" dirty="0">
                <a:solidFill>
                  <a:srgbClr val="80008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تذكير دائم</a:t>
            </a:r>
            <a:endParaRPr lang="en-US" sz="5400" dirty="0">
              <a:solidFill>
                <a:srgbClr val="800080"/>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endParaRPr>
          </a:p>
        </p:txBody>
      </p:sp>
      <p:sp>
        <p:nvSpPr>
          <p:cNvPr id="91142" name="Rectangle 6"/>
          <p:cNvSpPr>
            <a:spLocks noGrp="1" noChangeArrowheads="1"/>
          </p:cNvSpPr>
          <p:nvPr>
            <p:ph type="body" idx="1"/>
          </p:nvPr>
        </p:nvSpPr>
        <p:spPr>
          <a:xfrm>
            <a:off x="533400" y="5230416"/>
            <a:ext cx="8077200" cy="1219200"/>
          </a:xfrm>
        </p:spPr>
        <p:txBody>
          <a:bodyPr/>
          <a:lstStyle/>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علينا أن </a:t>
            </a:r>
            <a:r>
              <a:rPr lang="ar-JO" sz="3600" b="1" dirty="0">
                <a:solidFill>
                  <a:srgbClr val="A50021"/>
                </a:solidFill>
                <a:latin typeface="Arial" panose="020B0604020202020204" pitchFamily="34" charset="0"/>
                <a:ea typeface="ＭＳ Ｐゴシック" charset="0"/>
                <a:cs typeface="Arial" panose="020B0604020202020204" pitchFamily="34" charset="0"/>
              </a:rPr>
              <a:t>نتذكر ونذكر الآخرين </a:t>
            </a:r>
            <a:r>
              <a:rPr lang="ar-JO" sz="3600" dirty="0">
                <a:solidFill>
                  <a:srgbClr val="A50021"/>
                </a:solidFill>
                <a:latin typeface="Arial" panose="020B0604020202020204" pitchFamily="34" charset="0"/>
                <a:ea typeface="ＭＳ Ｐゴシック" charset="0"/>
                <a:cs typeface="Arial" panose="020B0604020202020204" pitchFamily="34" charset="0"/>
              </a:rPr>
              <a:t>باستمرار </a:t>
            </a:r>
          </a:p>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بهذه الحاجة العظيمة</a:t>
            </a:r>
            <a:r>
              <a:rPr lang="en-US" sz="3600" dirty="0">
                <a:solidFill>
                  <a:srgbClr val="A50021"/>
                </a:solidFill>
                <a:latin typeface="Arial" panose="020B0604020202020204" pitchFamily="34" charset="0"/>
                <a:ea typeface="ＭＳ Ｐゴシック" charset="0"/>
                <a:cs typeface="Arial" panose="020B0604020202020204" pitchFamily="34" charset="0"/>
              </a:rPr>
              <a:t> </a:t>
            </a:r>
          </a:p>
          <a:p>
            <a:pPr marL="0" indent="0" algn="ctr" eaLnBrk="1" hangingPunct="1">
              <a:lnSpc>
                <a:spcPct val="80000"/>
              </a:lnSpc>
              <a:buFontTx/>
              <a:buNone/>
            </a:pPr>
            <a:r>
              <a:rPr lang="ar-JO" sz="3600" dirty="0">
                <a:solidFill>
                  <a:srgbClr val="A50021"/>
                </a:solidFill>
                <a:latin typeface="Arial" panose="020B0604020202020204" pitchFamily="34" charset="0"/>
                <a:ea typeface="ＭＳ Ｐゴシック" charset="0"/>
                <a:cs typeface="Arial" panose="020B0604020202020204" pitchFamily="34" charset="0"/>
              </a:rPr>
              <a:t>(2 بطرس 1: 12-13)</a:t>
            </a:r>
            <a:endParaRPr lang="en-US" sz="3600" dirty="0">
              <a:solidFill>
                <a:srgbClr val="A50021"/>
              </a:solidFill>
              <a:latin typeface="Arial" panose="020B0604020202020204" pitchFamily="34" charset="0"/>
              <a:ea typeface="ＭＳ Ｐゴシック" charset="0"/>
              <a:cs typeface="Arial" panose="020B0604020202020204" pitchFamily="34" charset="0"/>
            </a:endParaRPr>
          </a:p>
        </p:txBody>
      </p:sp>
      <p:sp>
        <p:nvSpPr>
          <p:cNvPr id="91143" name="Rectangle 7"/>
          <p:cNvSpPr>
            <a:spLocks noChangeArrowheads="1"/>
          </p:cNvSpPr>
          <p:nvPr/>
        </p:nvSpPr>
        <p:spPr bwMode="auto">
          <a:xfrm>
            <a:off x="2819400" y="1191816"/>
            <a:ext cx="3505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اقرأ الكلمة</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4" name="Rectangle 8"/>
          <p:cNvSpPr>
            <a:spLocks noChangeArrowheads="1"/>
          </p:cNvSpPr>
          <p:nvPr/>
        </p:nvSpPr>
        <p:spPr bwMode="auto">
          <a:xfrm>
            <a:off x="6629400" y="1725216"/>
            <a:ext cx="2362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اكرز</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5" name="Rectangle 9"/>
          <p:cNvSpPr>
            <a:spLocks noChangeArrowheads="1"/>
          </p:cNvSpPr>
          <p:nvPr/>
        </p:nvSpPr>
        <p:spPr bwMode="auto">
          <a:xfrm>
            <a:off x="228600" y="4468416"/>
            <a:ext cx="46482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امتلك قلب إرسالي</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6" name="Rectangle 10"/>
          <p:cNvSpPr>
            <a:spLocks noChangeArrowheads="1"/>
          </p:cNvSpPr>
          <p:nvPr/>
        </p:nvSpPr>
        <p:spPr bwMode="auto">
          <a:xfrm>
            <a:off x="6096000" y="4392216"/>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l"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صلِّ</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1147" name="Rectangle 11"/>
          <p:cNvSpPr>
            <a:spLocks noChangeArrowheads="1"/>
          </p:cNvSpPr>
          <p:nvPr/>
        </p:nvSpPr>
        <p:spPr bwMode="auto">
          <a:xfrm>
            <a:off x="304800" y="1649016"/>
            <a:ext cx="19050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342900" marR="0" lvl="0" indent="-342900" algn="ctr" defTabSz="914400" rtl="0" eaLnBrk="1" fontAlgn="base" latinLnBrk="0" hangingPunct="1">
              <a:lnSpc>
                <a:spcPct val="9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اعبد</a:t>
            </a:r>
            <a:endParaRPr kumimoji="0" lang="en-US" sz="4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0DA94C7E-1C38-B517-D91A-B2C3031A3726}"/>
              </a:ext>
            </a:extLst>
          </p:cNvPr>
          <p:cNvGrpSpPr/>
          <p:nvPr/>
        </p:nvGrpSpPr>
        <p:grpSpPr>
          <a:xfrm>
            <a:off x="117231" y="1877616"/>
            <a:ext cx="8534400" cy="2590800"/>
            <a:chOff x="117231" y="2057400"/>
            <a:chExt cx="8534400" cy="2590800"/>
          </a:xfrm>
        </p:grpSpPr>
        <p:sp>
          <p:nvSpPr>
            <p:cNvPr id="402442" name="AutoShape 4"/>
            <p:cNvSpPr>
              <a:spLocks noChangeArrowheads="1"/>
            </p:cNvSpPr>
            <p:nvPr/>
          </p:nvSpPr>
          <p:spPr bwMode="auto">
            <a:xfrm>
              <a:off x="768350" y="2057400"/>
              <a:ext cx="7597775" cy="2590800"/>
            </a:xfrm>
            <a:prstGeom prst="irregularSeal1">
              <a:avLst/>
            </a:prstGeom>
            <a:solidFill>
              <a:schemeClr val="accent1"/>
            </a:solidFill>
            <a:ln w="9525">
              <a:solidFill>
                <a:schemeClr val="tx1"/>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D411EFA9-DEB3-C050-A3EF-AB69113AC904}"/>
                </a:ext>
              </a:extLst>
            </p:cNvPr>
            <p:cNvSpPr txBox="1">
              <a:spLocks noChangeArrowheads="1"/>
            </p:cNvSpPr>
            <p:nvPr/>
          </p:nvSpPr>
          <p:spPr bwMode="auto">
            <a:xfrm>
              <a:off x="117231" y="2722684"/>
              <a:ext cx="8534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b="1" i="0">
                  <a:solidFill>
                    <a:schemeClr val="tx1"/>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800080"/>
                  </a:solidFill>
                  <a:effectLst>
                    <a:outerShdw blurRad="38100" dist="38100" dir="2700000" algn="tl">
                      <a:srgbClr val="000000"/>
                    </a:outerShdw>
                  </a:effectLst>
                  <a:uLnTx/>
                  <a:uFillTx/>
                  <a:ea typeface="ＭＳ Ｐゴシック" charset="0"/>
                  <a:cs typeface="Arial" panose="020B0604020202020204" pitchFamily="34" charset="0"/>
                </a:rPr>
                <a:t>الفضائل المسيحية</a:t>
              </a:r>
              <a:endParaRPr kumimoji="0" lang="en-US" sz="5400" b="1" i="0" u="none" strike="noStrike" kern="0" cap="none" spc="0" normalizeH="0" baseline="0" noProof="0" dirty="0">
                <a:ln>
                  <a:noFill/>
                </a:ln>
                <a:solidFill>
                  <a:srgbClr val="800080"/>
                </a:solidFill>
                <a:effectLst>
                  <a:outerShdw blurRad="38100" dist="38100" dir="2700000" algn="tl">
                    <a:srgbClr val="000000"/>
                  </a:outerShdw>
                </a:effectLst>
                <a:uLnTx/>
                <a:uFillTx/>
                <a:ea typeface="ＭＳ Ｐゴシック"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1138"/>
                                        </p:tgtEl>
                                        <p:attrNameLst>
                                          <p:attrName>style.visibility</p:attrName>
                                        </p:attrNameLst>
                                      </p:cBhvr>
                                      <p:to>
                                        <p:strVal val="visible"/>
                                      </p:to>
                                    </p:set>
                                    <p:animEffect transition="in" filter="fade">
                                      <p:cBhvr>
                                        <p:cTn id="7" dur="1000"/>
                                        <p:tgtEl>
                                          <p:spTgt spid="91138"/>
                                        </p:tgtEl>
                                      </p:cBhvr>
                                    </p:animEffect>
                                    <p:anim calcmode="lin" valueType="num">
                                      <p:cBhvr>
                                        <p:cTn id="8" dur="1000" fill="hold"/>
                                        <p:tgtEl>
                                          <p:spTgt spid="91138"/>
                                        </p:tgtEl>
                                        <p:attrNameLst>
                                          <p:attrName>ppt_x</p:attrName>
                                        </p:attrNameLst>
                                      </p:cBhvr>
                                      <p:tavLst>
                                        <p:tav tm="0">
                                          <p:val>
                                            <p:strVal val="#ppt_x"/>
                                          </p:val>
                                        </p:tav>
                                        <p:tav tm="100000">
                                          <p:val>
                                            <p:strVal val="#ppt_x"/>
                                          </p:val>
                                        </p:tav>
                                      </p:tavLst>
                                    </p:anim>
                                    <p:anim calcmode="lin" valueType="num">
                                      <p:cBhvr>
                                        <p:cTn id="9" dur="1000" fill="hold"/>
                                        <p:tgtEl>
                                          <p:spTgt spid="9113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nodeType="afterGroup">
                            <p:stCondLst>
                              <p:cond delay="1500"/>
                            </p:stCondLst>
                            <p:childTnLst>
                              <p:par>
                                <p:cTn id="17" presetID="6" presetClass="entr" presetSubtype="16" fill="hold" grpId="0" nodeType="afterEffect">
                                  <p:stCondLst>
                                    <p:cond delay="0"/>
                                  </p:stCondLst>
                                  <p:childTnLst>
                                    <p:set>
                                      <p:cBhvr>
                                        <p:cTn id="18" dur="1" fill="hold">
                                          <p:stCondLst>
                                            <p:cond delay="0"/>
                                          </p:stCondLst>
                                        </p:cTn>
                                        <p:tgtEl>
                                          <p:spTgt spid="91147"/>
                                        </p:tgtEl>
                                        <p:attrNameLst>
                                          <p:attrName>style.visibility</p:attrName>
                                        </p:attrNameLst>
                                      </p:cBhvr>
                                      <p:to>
                                        <p:strVal val="visible"/>
                                      </p:to>
                                    </p:set>
                                    <p:animEffect transition="in" filter="circle(in)">
                                      <p:cBhvr>
                                        <p:cTn id="19" dur="1000"/>
                                        <p:tgtEl>
                                          <p:spTgt spid="91147"/>
                                        </p:tgtEl>
                                      </p:cBhvr>
                                    </p:animEffect>
                                  </p:childTnLst>
                                </p:cTn>
                              </p:par>
                            </p:childTnLst>
                          </p:cTn>
                        </p:par>
                        <p:par>
                          <p:cTn id="20" fill="hold" nodeType="afterGroup">
                            <p:stCondLst>
                              <p:cond delay="2500"/>
                            </p:stCondLst>
                            <p:childTnLst>
                              <p:par>
                                <p:cTn id="21" presetID="6" presetClass="entr" presetSubtype="16" fill="hold" grpId="0" nodeType="afterEffect">
                                  <p:stCondLst>
                                    <p:cond delay="0"/>
                                  </p:stCondLst>
                                  <p:childTnLst>
                                    <p:set>
                                      <p:cBhvr>
                                        <p:cTn id="22" dur="1" fill="hold">
                                          <p:stCondLst>
                                            <p:cond delay="0"/>
                                          </p:stCondLst>
                                        </p:cTn>
                                        <p:tgtEl>
                                          <p:spTgt spid="91143"/>
                                        </p:tgtEl>
                                        <p:attrNameLst>
                                          <p:attrName>style.visibility</p:attrName>
                                        </p:attrNameLst>
                                      </p:cBhvr>
                                      <p:to>
                                        <p:strVal val="visible"/>
                                      </p:to>
                                    </p:set>
                                    <p:animEffect transition="in" filter="circle(in)">
                                      <p:cBhvr>
                                        <p:cTn id="23" dur="1000"/>
                                        <p:tgtEl>
                                          <p:spTgt spid="91143"/>
                                        </p:tgtEl>
                                      </p:cBhvr>
                                    </p:animEffect>
                                  </p:childTnLst>
                                </p:cTn>
                              </p:par>
                            </p:childTnLst>
                          </p:cTn>
                        </p:par>
                        <p:par>
                          <p:cTn id="24" fill="hold" nodeType="afterGroup">
                            <p:stCondLst>
                              <p:cond delay="3500"/>
                            </p:stCondLst>
                            <p:childTnLst>
                              <p:par>
                                <p:cTn id="25" presetID="6" presetClass="entr" presetSubtype="16" fill="hold" grpId="0" nodeType="afterEffect">
                                  <p:stCondLst>
                                    <p:cond delay="0"/>
                                  </p:stCondLst>
                                  <p:childTnLst>
                                    <p:set>
                                      <p:cBhvr>
                                        <p:cTn id="26" dur="1" fill="hold">
                                          <p:stCondLst>
                                            <p:cond delay="0"/>
                                          </p:stCondLst>
                                        </p:cTn>
                                        <p:tgtEl>
                                          <p:spTgt spid="91144"/>
                                        </p:tgtEl>
                                        <p:attrNameLst>
                                          <p:attrName>style.visibility</p:attrName>
                                        </p:attrNameLst>
                                      </p:cBhvr>
                                      <p:to>
                                        <p:strVal val="visible"/>
                                      </p:to>
                                    </p:set>
                                    <p:animEffect transition="in" filter="circle(in)">
                                      <p:cBhvr>
                                        <p:cTn id="27" dur="1000"/>
                                        <p:tgtEl>
                                          <p:spTgt spid="91144"/>
                                        </p:tgtEl>
                                      </p:cBhvr>
                                    </p:animEffect>
                                  </p:childTnLst>
                                </p:cTn>
                              </p:par>
                            </p:childTnLst>
                          </p:cTn>
                        </p:par>
                        <p:par>
                          <p:cTn id="28" fill="hold" nodeType="afterGroup">
                            <p:stCondLst>
                              <p:cond delay="4500"/>
                            </p:stCondLst>
                            <p:childTnLst>
                              <p:par>
                                <p:cTn id="29" presetID="6" presetClass="entr" presetSubtype="16" fill="hold" grpId="0" nodeType="afterEffect">
                                  <p:stCondLst>
                                    <p:cond delay="0"/>
                                  </p:stCondLst>
                                  <p:childTnLst>
                                    <p:set>
                                      <p:cBhvr>
                                        <p:cTn id="30" dur="1" fill="hold">
                                          <p:stCondLst>
                                            <p:cond delay="0"/>
                                          </p:stCondLst>
                                        </p:cTn>
                                        <p:tgtEl>
                                          <p:spTgt spid="91146"/>
                                        </p:tgtEl>
                                        <p:attrNameLst>
                                          <p:attrName>style.visibility</p:attrName>
                                        </p:attrNameLst>
                                      </p:cBhvr>
                                      <p:to>
                                        <p:strVal val="visible"/>
                                      </p:to>
                                    </p:set>
                                    <p:animEffect transition="in" filter="circle(in)">
                                      <p:cBhvr>
                                        <p:cTn id="31" dur="1000"/>
                                        <p:tgtEl>
                                          <p:spTgt spid="91146"/>
                                        </p:tgtEl>
                                      </p:cBhvr>
                                    </p:animEffect>
                                  </p:childTnLst>
                                </p:cTn>
                              </p:par>
                            </p:childTnLst>
                          </p:cTn>
                        </p:par>
                        <p:par>
                          <p:cTn id="32" fill="hold" nodeType="afterGroup">
                            <p:stCondLst>
                              <p:cond delay="5500"/>
                            </p:stCondLst>
                            <p:childTnLst>
                              <p:par>
                                <p:cTn id="33" presetID="6" presetClass="entr" presetSubtype="16" fill="hold" grpId="0" nodeType="afterEffect">
                                  <p:stCondLst>
                                    <p:cond delay="0"/>
                                  </p:stCondLst>
                                  <p:childTnLst>
                                    <p:set>
                                      <p:cBhvr>
                                        <p:cTn id="34" dur="1" fill="hold">
                                          <p:stCondLst>
                                            <p:cond delay="0"/>
                                          </p:stCondLst>
                                        </p:cTn>
                                        <p:tgtEl>
                                          <p:spTgt spid="91145"/>
                                        </p:tgtEl>
                                        <p:attrNameLst>
                                          <p:attrName>style.visibility</p:attrName>
                                        </p:attrNameLst>
                                      </p:cBhvr>
                                      <p:to>
                                        <p:strVal val="visible"/>
                                      </p:to>
                                    </p:set>
                                    <p:animEffect transition="in" filter="circle(in)">
                                      <p:cBhvr>
                                        <p:cTn id="35" dur="1000"/>
                                        <p:tgtEl>
                                          <p:spTgt spid="91145"/>
                                        </p:tgtEl>
                                      </p:cBhvr>
                                    </p:animEffect>
                                  </p:childTnLst>
                                </p:cTn>
                              </p:par>
                            </p:childTnLst>
                          </p:cTn>
                        </p:par>
                        <p:par>
                          <p:cTn id="36" fill="hold">
                            <p:stCondLst>
                              <p:cond delay="6500"/>
                            </p:stCondLst>
                            <p:childTnLst>
                              <p:par>
                                <p:cTn id="37" presetID="51" presetClass="entr" presetSubtype="0" fill="hold" grpId="0" nodeType="afterEffect">
                                  <p:stCondLst>
                                    <p:cond delay="0"/>
                                  </p:stCondLst>
                                  <p:childTnLst>
                                    <p:set>
                                      <p:cBhvr>
                                        <p:cTn id="38" dur="1" fill="hold">
                                          <p:stCondLst>
                                            <p:cond delay="0"/>
                                          </p:stCondLst>
                                        </p:cTn>
                                        <p:tgtEl>
                                          <p:spTgt spid="91142">
                                            <p:txEl>
                                              <p:pRg st="0" end="0"/>
                                            </p:txEl>
                                          </p:spTgt>
                                        </p:tgtEl>
                                        <p:attrNameLst>
                                          <p:attrName>style.visibility</p:attrName>
                                        </p:attrNameLst>
                                      </p:cBhvr>
                                      <p:to>
                                        <p:strVal val="visible"/>
                                      </p:to>
                                    </p:set>
                                    <p:animEffect transition="in" filter="fade">
                                      <p:cBhvr>
                                        <p:cTn id="39" dur="770" decel="100000"/>
                                        <p:tgtEl>
                                          <p:spTgt spid="91142">
                                            <p:txEl>
                                              <p:pRg st="0" end="0"/>
                                            </p:txEl>
                                          </p:spTgt>
                                        </p:tgtEl>
                                      </p:cBhvr>
                                    </p:animEffect>
                                    <p:animScale>
                                      <p:cBhvr>
                                        <p:cTn id="40" dur="770" decel="100000"/>
                                        <p:tgtEl>
                                          <p:spTgt spid="91142">
                                            <p:txEl>
                                              <p:pRg st="0" end="0"/>
                                            </p:txEl>
                                          </p:spTgt>
                                        </p:tgtEl>
                                      </p:cBhvr>
                                      <p:from x="10000" y="10000"/>
                                      <p:to x="200000" y="450000"/>
                                    </p:animScale>
                                    <p:animScale>
                                      <p:cBhvr>
                                        <p:cTn id="41" dur="1230" accel="100000" fill="hold">
                                          <p:stCondLst>
                                            <p:cond delay="770"/>
                                          </p:stCondLst>
                                        </p:cTn>
                                        <p:tgtEl>
                                          <p:spTgt spid="91142">
                                            <p:txEl>
                                              <p:pRg st="0" end="0"/>
                                            </p:txEl>
                                          </p:spTgt>
                                        </p:tgtEl>
                                      </p:cBhvr>
                                      <p:from x="200000" y="450000"/>
                                      <p:to x="100000" y="100000"/>
                                    </p:animScale>
                                    <p:set>
                                      <p:cBhvr>
                                        <p:cTn id="42" dur="770" fill="hold"/>
                                        <p:tgtEl>
                                          <p:spTgt spid="91142">
                                            <p:txEl>
                                              <p:pRg st="0" end="0"/>
                                            </p:txEl>
                                          </p:spTgt>
                                        </p:tgtEl>
                                        <p:attrNameLst>
                                          <p:attrName>ppt_x</p:attrName>
                                        </p:attrNameLst>
                                      </p:cBhvr>
                                      <p:to>
                                        <p:strVal val="(0.5)"/>
                                      </p:to>
                                    </p:set>
                                    <p:anim from="(0.5)" to="(#ppt_x)" calcmode="lin" valueType="num">
                                      <p:cBhvr>
                                        <p:cTn id="43" dur="1230" accel="100000" fill="hold">
                                          <p:stCondLst>
                                            <p:cond delay="770"/>
                                          </p:stCondLst>
                                        </p:cTn>
                                        <p:tgtEl>
                                          <p:spTgt spid="91142">
                                            <p:txEl>
                                              <p:pRg st="0" end="0"/>
                                            </p:txEl>
                                          </p:spTgt>
                                        </p:tgtEl>
                                        <p:attrNameLst>
                                          <p:attrName>ppt_x</p:attrName>
                                        </p:attrNameLst>
                                      </p:cBhvr>
                                    </p:anim>
                                    <p:set>
                                      <p:cBhvr>
                                        <p:cTn id="44" dur="770" fill="hold"/>
                                        <p:tgtEl>
                                          <p:spTgt spid="91142">
                                            <p:txEl>
                                              <p:pRg st="0" end="0"/>
                                            </p:txEl>
                                          </p:spTgt>
                                        </p:tgtEl>
                                        <p:attrNameLst>
                                          <p:attrName>ppt_y</p:attrName>
                                        </p:attrNameLst>
                                      </p:cBhvr>
                                      <p:to>
                                        <p:strVal val="(#ppt_y+0.4)"/>
                                      </p:to>
                                    </p:set>
                                    <p:anim from="(#ppt_y+0.4)" to="(#ppt_y)" calcmode="lin" valueType="num">
                                      <p:cBhvr>
                                        <p:cTn id="45" dur="1230" accel="100000" fill="hold">
                                          <p:stCondLst>
                                            <p:cond delay="770"/>
                                          </p:stCondLst>
                                        </p:cTn>
                                        <p:tgtEl>
                                          <p:spTgt spid="91142">
                                            <p:txEl>
                                              <p:pRg st="0" end="0"/>
                                            </p:txEl>
                                          </p:spTgt>
                                        </p:tgtEl>
                                        <p:attrNameLst>
                                          <p:attrName>ppt_y</p:attrName>
                                        </p:attrNameLst>
                                      </p:cBhvr>
                                    </p:anim>
                                  </p:childTnLst>
                                </p:cTn>
                              </p:par>
                            </p:childTnLst>
                          </p:cTn>
                        </p:par>
                        <p:par>
                          <p:cTn id="46" fill="hold">
                            <p:stCondLst>
                              <p:cond delay="8500"/>
                            </p:stCondLst>
                            <p:childTnLst>
                              <p:par>
                                <p:cTn id="47" presetID="51" presetClass="entr" presetSubtype="0" fill="hold" grpId="0" nodeType="afterEffect">
                                  <p:stCondLst>
                                    <p:cond delay="0"/>
                                  </p:stCondLst>
                                  <p:childTnLst>
                                    <p:set>
                                      <p:cBhvr>
                                        <p:cTn id="48" dur="1" fill="hold">
                                          <p:stCondLst>
                                            <p:cond delay="0"/>
                                          </p:stCondLst>
                                        </p:cTn>
                                        <p:tgtEl>
                                          <p:spTgt spid="91142">
                                            <p:txEl>
                                              <p:pRg st="1" end="1"/>
                                            </p:txEl>
                                          </p:spTgt>
                                        </p:tgtEl>
                                        <p:attrNameLst>
                                          <p:attrName>style.visibility</p:attrName>
                                        </p:attrNameLst>
                                      </p:cBhvr>
                                      <p:to>
                                        <p:strVal val="visible"/>
                                      </p:to>
                                    </p:set>
                                    <p:animEffect transition="in" filter="fade">
                                      <p:cBhvr>
                                        <p:cTn id="49" dur="770" decel="100000"/>
                                        <p:tgtEl>
                                          <p:spTgt spid="91142">
                                            <p:txEl>
                                              <p:pRg st="1" end="1"/>
                                            </p:txEl>
                                          </p:spTgt>
                                        </p:tgtEl>
                                      </p:cBhvr>
                                    </p:animEffect>
                                    <p:animScale>
                                      <p:cBhvr>
                                        <p:cTn id="50" dur="770" decel="100000"/>
                                        <p:tgtEl>
                                          <p:spTgt spid="91142">
                                            <p:txEl>
                                              <p:pRg st="1" end="1"/>
                                            </p:txEl>
                                          </p:spTgt>
                                        </p:tgtEl>
                                      </p:cBhvr>
                                      <p:from x="10000" y="10000"/>
                                      <p:to x="200000" y="450000"/>
                                    </p:animScale>
                                    <p:animScale>
                                      <p:cBhvr>
                                        <p:cTn id="51" dur="1230" accel="100000" fill="hold">
                                          <p:stCondLst>
                                            <p:cond delay="770"/>
                                          </p:stCondLst>
                                        </p:cTn>
                                        <p:tgtEl>
                                          <p:spTgt spid="91142">
                                            <p:txEl>
                                              <p:pRg st="1" end="1"/>
                                            </p:txEl>
                                          </p:spTgt>
                                        </p:tgtEl>
                                      </p:cBhvr>
                                      <p:from x="200000" y="450000"/>
                                      <p:to x="100000" y="100000"/>
                                    </p:animScale>
                                    <p:set>
                                      <p:cBhvr>
                                        <p:cTn id="52" dur="770" fill="hold"/>
                                        <p:tgtEl>
                                          <p:spTgt spid="91142">
                                            <p:txEl>
                                              <p:pRg st="1" end="1"/>
                                            </p:txEl>
                                          </p:spTgt>
                                        </p:tgtEl>
                                        <p:attrNameLst>
                                          <p:attrName>ppt_x</p:attrName>
                                        </p:attrNameLst>
                                      </p:cBhvr>
                                      <p:to>
                                        <p:strVal val="(0.5)"/>
                                      </p:to>
                                    </p:set>
                                    <p:anim from="(0.5)" to="(#ppt_x)" calcmode="lin" valueType="num">
                                      <p:cBhvr>
                                        <p:cTn id="53" dur="1230" accel="100000" fill="hold">
                                          <p:stCondLst>
                                            <p:cond delay="770"/>
                                          </p:stCondLst>
                                        </p:cTn>
                                        <p:tgtEl>
                                          <p:spTgt spid="91142">
                                            <p:txEl>
                                              <p:pRg st="1" end="1"/>
                                            </p:txEl>
                                          </p:spTgt>
                                        </p:tgtEl>
                                        <p:attrNameLst>
                                          <p:attrName>ppt_x</p:attrName>
                                        </p:attrNameLst>
                                      </p:cBhvr>
                                    </p:anim>
                                    <p:set>
                                      <p:cBhvr>
                                        <p:cTn id="54" dur="770" fill="hold"/>
                                        <p:tgtEl>
                                          <p:spTgt spid="91142">
                                            <p:txEl>
                                              <p:pRg st="1" end="1"/>
                                            </p:txEl>
                                          </p:spTgt>
                                        </p:tgtEl>
                                        <p:attrNameLst>
                                          <p:attrName>ppt_y</p:attrName>
                                        </p:attrNameLst>
                                      </p:cBhvr>
                                      <p:to>
                                        <p:strVal val="(#ppt_y+0.4)"/>
                                      </p:to>
                                    </p:set>
                                    <p:anim from="(#ppt_y+0.4)" to="(#ppt_y)" calcmode="lin" valueType="num">
                                      <p:cBhvr>
                                        <p:cTn id="55" dur="1230" accel="100000" fill="hold">
                                          <p:stCondLst>
                                            <p:cond delay="770"/>
                                          </p:stCondLst>
                                        </p:cTn>
                                        <p:tgtEl>
                                          <p:spTgt spid="91142">
                                            <p:txEl>
                                              <p:pRg st="1" end="1"/>
                                            </p:txEl>
                                          </p:spTgt>
                                        </p:tgtEl>
                                        <p:attrNameLst>
                                          <p:attrName>ppt_y</p:attrName>
                                        </p:attrNameLst>
                                      </p:cBhvr>
                                    </p:anim>
                                  </p:childTnLst>
                                </p:cTn>
                              </p:par>
                            </p:childTnLst>
                          </p:cTn>
                        </p:par>
                      </p:childTnLst>
                    </p:cTn>
                  </p:par>
                  <p:par>
                    <p:cTn id="56" fill="hold">
                      <p:stCondLst>
                        <p:cond delay="indefinite"/>
                      </p:stCondLst>
                      <p:childTnLst>
                        <p:par>
                          <p:cTn id="57" fill="hold">
                            <p:stCondLst>
                              <p:cond delay="0"/>
                            </p:stCondLst>
                            <p:childTnLst>
                              <p:par>
                                <p:cTn id="58" presetID="51" presetClass="entr" presetSubtype="0" fill="hold" grpId="0" nodeType="clickEffect">
                                  <p:stCondLst>
                                    <p:cond delay="0"/>
                                  </p:stCondLst>
                                  <p:childTnLst>
                                    <p:set>
                                      <p:cBhvr>
                                        <p:cTn id="59" dur="1" fill="hold">
                                          <p:stCondLst>
                                            <p:cond delay="0"/>
                                          </p:stCondLst>
                                        </p:cTn>
                                        <p:tgtEl>
                                          <p:spTgt spid="91142">
                                            <p:txEl>
                                              <p:pRg st="2" end="2"/>
                                            </p:txEl>
                                          </p:spTgt>
                                        </p:tgtEl>
                                        <p:attrNameLst>
                                          <p:attrName>style.visibility</p:attrName>
                                        </p:attrNameLst>
                                      </p:cBhvr>
                                      <p:to>
                                        <p:strVal val="visible"/>
                                      </p:to>
                                    </p:set>
                                    <p:animEffect transition="in" filter="fade">
                                      <p:cBhvr>
                                        <p:cTn id="60" dur="770" decel="100000"/>
                                        <p:tgtEl>
                                          <p:spTgt spid="91142">
                                            <p:txEl>
                                              <p:pRg st="2" end="2"/>
                                            </p:txEl>
                                          </p:spTgt>
                                        </p:tgtEl>
                                      </p:cBhvr>
                                    </p:animEffect>
                                    <p:animScale>
                                      <p:cBhvr>
                                        <p:cTn id="61" dur="770" decel="100000"/>
                                        <p:tgtEl>
                                          <p:spTgt spid="91142">
                                            <p:txEl>
                                              <p:pRg st="2" end="2"/>
                                            </p:txEl>
                                          </p:spTgt>
                                        </p:tgtEl>
                                      </p:cBhvr>
                                      <p:from x="10000" y="10000"/>
                                      <p:to x="200000" y="450000"/>
                                    </p:animScale>
                                    <p:animScale>
                                      <p:cBhvr>
                                        <p:cTn id="62" dur="1230" accel="100000" fill="hold">
                                          <p:stCondLst>
                                            <p:cond delay="770"/>
                                          </p:stCondLst>
                                        </p:cTn>
                                        <p:tgtEl>
                                          <p:spTgt spid="91142">
                                            <p:txEl>
                                              <p:pRg st="2" end="2"/>
                                            </p:txEl>
                                          </p:spTgt>
                                        </p:tgtEl>
                                      </p:cBhvr>
                                      <p:from x="200000" y="450000"/>
                                      <p:to x="100000" y="100000"/>
                                    </p:animScale>
                                    <p:set>
                                      <p:cBhvr>
                                        <p:cTn id="63" dur="770" fill="hold"/>
                                        <p:tgtEl>
                                          <p:spTgt spid="91142">
                                            <p:txEl>
                                              <p:pRg st="2" end="2"/>
                                            </p:txEl>
                                          </p:spTgt>
                                        </p:tgtEl>
                                        <p:attrNameLst>
                                          <p:attrName>ppt_x</p:attrName>
                                        </p:attrNameLst>
                                      </p:cBhvr>
                                      <p:to>
                                        <p:strVal val="(0.5)"/>
                                      </p:to>
                                    </p:set>
                                    <p:anim from="(0.5)" to="(#ppt_x)" calcmode="lin" valueType="num">
                                      <p:cBhvr>
                                        <p:cTn id="64" dur="1230" accel="100000" fill="hold">
                                          <p:stCondLst>
                                            <p:cond delay="770"/>
                                          </p:stCondLst>
                                        </p:cTn>
                                        <p:tgtEl>
                                          <p:spTgt spid="91142">
                                            <p:txEl>
                                              <p:pRg st="2" end="2"/>
                                            </p:txEl>
                                          </p:spTgt>
                                        </p:tgtEl>
                                        <p:attrNameLst>
                                          <p:attrName>ppt_x</p:attrName>
                                        </p:attrNameLst>
                                      </p:cBhvr>
                                    </p:anim>
                                    <p:set>
                                      <p:cBhvr>
                                        <p:cTn id="65" dur="770" fill="hold"/>
                                        <p:tgtEl>
                                          <p:spTgt spid="91142">
                                            <p:txEl>
                                              <p:pRg st="2" end="2"/>
                                            </p:txEl>
                                          </p:spTgt>
                                        </p:tgtEl>
                                        <p:attrNameLst>
                                          <p:attrName>ppt_y</p:attrName>
                                        </p:attrNameLst>
                                      </p:cBhvr>
                                      <p:to>
                                        <p:strVal val="(#ppt_y+0.4)"/>
                                      </p:to>
                                    </p:set>
                                    <p:anim from="(#ppt_y+0.4)" to="(#ppt_y)" calcmode="lin" valueType="num">
                                      <p:cBhvr>
                                        <p:cTn id="66" dur="1230" accel="100000" fill="hold">
                                          <p:stCondLst>
                                            <p:cond delay="770"/>
                                          </p:stCondLst>
                                        </p:cTn>
                                        <p:tgtEl>
                                          <p:spTgt spid="91142">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8" grpId="0"/>
      <p:bldP spid="91142" grpId="0" build="p"/>
      <p:bldP spid="91143" grpId="0"/>
      <p:bldP spid="91144" grpId="0"/>
      <p:bldP spid="91145" grpId="0"/>
      <p:bldP spid="91146" grpId="0"/>
      <p:bldP spid="91147" grpId="0"/>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2164"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2165"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2166"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2167" name="Rectangle 7"/>
          <p:cNvSpPr>
            <a:spLocks noGrp="1" noChangeArrowheads="1"/>
          </p:cNvSpPr>
          <p:nvPr>
            <p:ph type="title"/>
          </p:nvPr>
        </p:nvSpPr>
        <p:spPr>
          <a:xfrm>
            <a:off x="0" y="152400"/>
            <a:ext cx="7696200" cy="1143000"/>
          </a:xfrm>
        </p:spPr>
        <p:txBody>
          <a:bodyPr/>
          <a:lstStyle/>
          <a:p>
            <a:pPr eaLnBrk="1" hangingPunct="1">
              <a:defRPr/>
            </a:pPr>
            <a:r>
              <a:rPr lang="ar-JO"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rPr>
              <a:t>كن واعياً بالمعلمين الكذبة</a:t>
            </a:r>
            <a:endParaRPr lang="en-US" sz="4000" dirty="0">
              <a:solidFill>
                <a:srgbClr val="FFFFFF"/>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2168" name="Rectangle 8"/>
          <p:cNvSpPr>
            <a:spLocks noGrp="1" noChangeArrowheads="1"/>
          </p:cNvSpPr>
          <p:nvPr>
            <p:ph type="body" idx="1"/>
          </p:nvPr>
        </p:nvSpPr>
        <p:spPr>
          <a:xfrm>
            <a:off x="1066800" y="1676400"/>
            <a:ext cx="8077200" cy="4449763"/>
          </a:xfrm>
        </p:spPr>
        <p:txBody>
          <a:bodyPr/>
          <a:lstStyle/>
          <a:p>
            <a:pPr marL="0" indent="0" algn="r" eaLnBrk="1" hangingPunct="1">
              <a:buFontTx/>
              <a:buNone/>
              <a:defRPr/>
            </a:pPr>
            <a:r>
              <a:rPr lang="ar-JO" dirty="0">
                <a:solidFill>
                  <a:srgbClr val="FFFFFF"/>
                </a:solidFill>
                <a:effectLst>
                  <a:glow rad="228600">
                    <a:schemeClr val="tx1"/>
                  </a:glow>
                </a:effectLst>
                <a:ea typeface="ＭＳ Ｐゴシック" charset="0"/>
                <a:cs typeface="Arial" panose="020B0604020202020204" pitchFamily="34" charset="0"/>
              </a:rPr>
              <a:t>هناك أوصاف كثيرة ومتنوعة أعطيت لنا:</a:t>
            </a:r>
            <a:r>
              <a:rPr lang="en-US" dirty="0">
                <a:solidFill>
                  <a:srgbClr val="FFFFFF"/>
                </a:solidFill>
                <a:effectLst>
                  <a:glow rad="228600">
                    <a:schemeClr val="tx1"/>
                  </a:glow>
                </a:effectLst>
                <a:ea typeface="ＭＳ Ｐゴシック" charset="0"/>
                <a:cs typeface="Arial" panose="020B0604020202020204" pitchFamily="34" charset="0"/>
              </a:rPr>
              <a:t>  </a:t>
            </a: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يحسبون تنعم يوم لذة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لهم عيون مملوءة فسقاً لا تكف عن الخطية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خادعون النفوس غير الثابتة</a:t>
            </a:r>
            <a:endParaRPr lang="en-US" dirty="0">
              <a:solidFill>
                <a:srgbClr val="FFFFFF"/>
              </a:solidFill>
              <a:effectLst>
                <a:glow rad="228600">
                  <a:schemeClr val="tx1"/>
                </a:glow>
              </a:effectLst>
              <a:ea typeface="ＭＳ Ｐゴシック" charset="0"/>
              <a:cs typeface="Arial" panose="020B0604020202020204" pitchFamily="34" charset="0"/>
            </a:endParaRPr>
          </a:p>
          <a:p>
            <a:pPr algn="r" rtl="1" eaLnBrk="1" hangingPunct="1">
              <a:defRPr/>
            </a:pPr>
            <a:r>
              <a:rPr lang="ar-JO" dirty="0">
                <a:solidFill>
                  <a:srgbClr val="FFFFFF"/>
                </a:solidFill>
                <a:effectLst>
                  <a:glow rad="228600">
                    <a:schemeClr val="tx1"/>
                  </a:glow>
                </a:effectLst>
                <a:ea typeface="ＭＳ Ｐゴシック" charset="0"/>
                <a:cs typeface="Arial" panose="020B0604020202020204" pitchFamily="34" charset="0"/>
              </a:rPr>
              <a:t>آبار بلا ماء، غيوم يسوقها النوء</a:t>
            </a:r>
            <a:endParaRPr lang="en-US" dirty="0">
              <a:solidFill>
                <a:srgbClr val="FFFFFF"/>
              </a:solidFill>
              <a:effectLst>
                <a:glow rad="228600">
                  <a:schemeClr val="tx1"/>
                </a:glow>
              </a:effectLst>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2164"/>
                                        </p:tgtEl>
                                        <p:attrNameLst>
                                          <p:attrName>style.visibility</p:attrName>
                                        </p:attrNameLst>
                                      </p:cBhvr>
                                      <p:to>
                                        <p:strVal val="visible"/>
                                      </p:to>
                                    </p:set>
                                    <p:anim calcmode="lin" valueType="num">
                                      <p:cBhvr additive="base">
                                        <p:cTn id="7" dur="500" fill="hold"/>
                                        <p:tgtEl>
                                          <p:spTgt spid="92164"/>
                                        </p:tgtEl>
                                        <p:attrNameLst>
                                          <p:attrName>ppt_x</p:attrName>
                                        </p:attrNameLst>
                                      </p:cBhvr>
                                      <p:tavLst>
                                        <p:tav tm="0">
                                          <p:val>
                                            <p:strVal val="0-#ppt_w/2"/>
                                          </p:val>
                                        </p:tav>
                                        <p:tav tm="100000">
                                          <p:val>
                                            <p:strVal val="#ppt_x"/>
                                          </p:val>
                                        </p:tav>
                                      </p:tavLst>
                                    </p:anim>
                                    <p:anim calcmode="lin" valueType="num">
                                      <p:cBhvr additive="base">
                                        <p:cTn id="8" dur="500" fill="hold"/>
                                        <p:tgtEl>
                                          <p:spTgt spid="9216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2167"/>
                                        </p:tgtEl>
                                        <p:attrNameLst>
                                          <p:attrName>style.visibility</p:attrName>
                                        </p:attrNameLst>
                                      </p:cBhvr>
                                      <p:to>
                                        <p:strVal val="visible"/>
                                      </p:to>
                                    </p:set>
                                    <p:animEffect transition="in" filter="slide(fromRight)">
                                      <p:cBhvr>
                                        <p:cTn id="12" dur="1000"/>
                                        <p:tgtEl>
                                          <p:spTgt spid="92167"/>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2165"/>
                                        </p:tgtEl>
                                        <p:attrNameLst>
                                          <p:attrName>style.visibility</p:attrName>
                                        </p:attrNameLst>
                                      </p:cBhvr>
                                      <p:to>
                                        <p:strVal val="visible"/>
                                      </p:to>
                                    </p:set>
                                    <p:anim calcmode="lin" valueType="num">
                                      <p:cBhvr additive="base">
                                        <p:cTn id="16" dur="500" fill="hold"/>
                                        <p:tgtEl>
                                          <p:spTgt spid="92165"/>
                                        </p:tgtEl>
                                        <p:attrNameLst>
                                          <p:attrName>ppt_x</p:attrName>
                                        </p:attrNameLst>
                                      </p:cBhvr>
                                      <p:tavLst>
                                        <p:tav tm="0">
                                          <p:val>
                                            <p:strVal val="0-#ppt_w/2"/>
                                          </p:val>
                                        </p:tav>
                                        <p:tav tm="100000">
                                          <p:val>
                                            <p:strVal val="#ppt_x"/>
                                          </p:val>
                                        </p:tav>
                                      </p:tavLst>
                                    </p:anim>
                                    <p:anim calcmode="lin" valueType="num">
                                      <p:cBhvr additive="base">
                                        <p:cTn id="17" dur="500" fill="hold"/>
                                        <p:tgtEl>
                                          <p:spTgt spid="9216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2166"/>
                                        </p:tgtEl>
                                        <p:attrNameLst>
                                          <p:attrName>style.visibility</p:attrName>
                                        </p:attrNameLst>
                                      </p:cBhvr>
                                      <p:to>
                                        <p:strVal val="visible"/>
                                      </p:to>
                                    </p:set>
                                    <p:animEffect transition="in" filter="slide(fromLeft)">
                                      <p:cBhvr>
                                        <p:cTn id="21" dur="1000"/>
                                        <p:tgtEl>
                                          <p:spTgt spid="92166"/>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2163"/>
                                        </p:tgtEl>
                                        <p:attrNameLst>
                                          <p:attrName>style.visibility</p:attrName>
                                        </p:attrNameLst>
                                      </p:cBhvr>
                                      <p:to>
                                        <p:strVal val="visible"/>
                                      </p:to>
                                    </p:set>
                                    <p:anim calcmode="lin" valueType="num">
                                      <p:cBhvr additive="base">
                                        <p:cTn id="25" dur="500" fill="hold"/>
                                        <p:tgtEl>
                                          <p:spTgt spid="92163"/>
                                        </p:tgtEl>
                                        <p:attrNameLst>
                                          <p:attrName>ppt_x</p:attrName>
                                        </p:attrNameLst>
                                      </p:cBhvr>
                                      <p:tavLst>
                                        <p:tav tm="0">
                                          <p:val>
                                            <p:strVal val="1+#ppt_w/2"/>
                                          </p:val>
                                        </p:tav>
                                        <p:tav tm="100000">
                                          <p:val>
                                            <p:strVal val="#ppt_x"/>
                                          </p:val>
                                        </p:tav>
                                      </p:tavLst>
                                    </p:anim>
                                    <p:anim calcmode="lin" valueType="num">
                                      <p:cBhvr additive="base">
                                        <p:cTn id="26" dur="500" fill="hold"/>
                                        <p:tgtEl>
                                          <p:spTgt spid="92163"/>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2168">
                                            <p:txEl>
                                              <p:pRg st="0" end="0"/>
                                            </p:txEl>
                                          </p:spTgt>
                                        </p:tgtEl>
                                        <p:attrNameLst>
                                          <p:attrName>style.visibility</p:attrName>
                                        </p:attrNameLst>
                                      </p:cBhvr>
                                      <p:to>
                                        <p:strVal val="visible"/>
                                      </p:to>
                                    </p:set>
                                    <p:animEffect transition="in" filter="slide(fromBottom)">
                                      <p:cBhvr>
                                        <p:cTn id="31" dur="1000"/>
                                        <p:tgtEl>
                                          <p:spTgt spid="92168">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2168">
                                            <p:txEl>
                                              <p:pRg st="1" end="1"/>
                                            </p:txEl>
                                          </p:spTgt>
                                        </p:tgtEl>
                                        <p:attrNameLst>
                                          <p:attrName>style.visibility</p:attrName>
                                        </p:attrNameLst>
                                      </p:cBhvr>
                                      <p:to>
                                        <p:strVal val="visible"/>
                                      </p:to>
                                    </p:set>
                                    <p:animEffect transition="in" filter="slide(fromBottom)">
                                      <p:cBhvr>
                                        <p:cTn id="36" dur="1000"/>
                                        <p:tgtEl>
                                          <p:spTgt spid="92168">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2168">
                                            <p:txEl>
                                              <p:pRg st="2" end="2"/>
                                            </p:txEl>
                                          </p:spTgt>
                                        </p:tgtEl>
                                        <p:attrNameLst>
                                          <p:attrName>style.visibility</p:attrName>
                                        </p:attrNameLst>
                                      </p:cBhvr>
                                      <p:to>
                                        <p:strVal val="visible"/>
                                      </p:to>
                                    </p:set>
                                    <p:animEffect transition="in" filter="slide(fromBottom)">
                                      <p:cBhvr>
                                        <p:cTn id="41" dur="1000"/>
                                        <p:tgtEl>
                                          <p:spTgt spid="92168">
                                            <p:txEl>
                                              <p:pRg st="2" end="2"/>
                                            </p:txEl>
                                          </p:spTgt>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4" fill="hold" grpId="0" nodeType="clickEffect">
                                  <p:stCondLst>
                                    <p:cond delay="0"/>
                                  </p:stCondLst>
                                  <p:childTnLst>
                                    <p:set>
                                      <p:cBhvr>
                                        <p:cTn id="45" dur="1" fill="hold">
                                          <p:stCondLst>
                                            <p:cond delay="0"/>
                                          </p:stCondLst>
                                        </p:cTn>
                                        <p:tgtEl>
                                          <p:spTgt spid="92168">
                                            <p:txEl>
                                              <p:pRg st="3" end="3"/>
                                            </p:txEl>
                                          </p:spTgt>
                                        </p:tgtEl>
                                        <p:attrNameLst>
                                          <p:attrName>style.visibility</p:attrName>
                                        </p:attrNameLst>
                                      </p:cBhvr>
                                      <p:to>
                                        <p:strVal val="visible"/>
                                      </p:to>
                                    </p:set>
                                    <p:animEffect transition="in" filter="slide(fromBottom)">
                                      <p:cBhvr>
                                        <p:cTn id="46" dur="1000"/>
                                        <p:tgtEl>
                                          <p:spTgt spid="92168">
                                            <p:txEl>
                                              <p:pRg st="3" end="3"/>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216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3" grpId="0" animBg="1"/>
      <p:bldP spid="92164" grpId="0" animBg="1"/>
      <p:bldP spid="92165" grpId="0" animBg="1"/>
      <p:bldP spid="92166" grpId="0" animBg="1"/>
      <p:bldP spid="92167" grpId="0"/>
      <p:bldP spid="92168" grpId="0" uiExpand="1" build="p"/>
    </p:bldLst>
  </p:timing>
</p:sld>
</file>

<file path=ppt/slides/slide285.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path path="rect">
            <a:fillToRect l="100000" t="100000"/>
          </a:path>
        </a:gradFill>
        <a:effectLst/>
      </p:bgPr>
    </p:bg>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a:xfrm>
            <a:off x="228600" y="76200"/>
            <a:ext cx="8610600" cy="1143000"/>
          </a:xfrm>
          <a:solidFill>
            <a:srgbClr val="000000"/>
          </a:solidFill>
        </p:spPr>
        <p:txBody>
          <a:bodyPr/>
          <a:lstStyle/>
          <a:p>
            <a:pPr eaLnBrk="1" hangingPunct="1">
              <a:defRPr/>
            </a:pPr>
            <a:r>
              <a:rPr lang="ar-JO" sz="4000" dirty="0">
                <a:solidFill>
                  <a:srgbClr val="FFFFFF"/>
                </a:solidFill>
                <a:effectLst>
                  <a:outerShdw blurRad="38100" dist="38100" dir="2700000" algn="tl">
                    <a:srgbClr val="000000"/>
                  </a:outerShdw>
                </a:effectLst>
                <a:ea typeface="ＭＳ Ｐゴシック" charset="0"/>
                <a:cs typeface="Arial" panose="020B0604020202020204" pitchFamily="34" charset="0"/>
              </a:rPr>
              <a:t>كن واعياً بالمعلمين الكذبة</a:t>
            </a:r>
            <a:endParaRPr lang="en-US" sz="4000" dirty="0">
              <a:solidFill>
                <a:srgbClr val="FFFFFF"/>
              </a:solidFill>
              <a:effectLst>
                <a:outerShdw blurRad="38100" dist="38100" dir="2700000" algn="tl">
                  <a:srgbClr val="000000"/>
                </a:outerShdw>
              </a:effectLst>
              <a:ea typeface="ＭＳ Ｐゴシック" charset="0"/>
              <a:cs typeface="Arial" panose="020B0604020202020204" pitchFamily="34" charset="0"/>
            </a:endParaRPr>
          </a:p>
        </p:txBody>
      </p:sp>
      <p:pic>
        <p:nvPicPr>
          <p:cNvPr id="93187" name="Picture 3" descr="j033291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65938" y="3886200"/>
            <a:ext cx="1833562"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188" name="AutoShape 4"/>
          <p:cNvSpPr>
            <a:spLocks noChangeArrowheads="1"/>
          </p:cNvSpPr>
          <p:nvPr/>
        </p:nvSpPr>
        <p:spPr bwMode="auto">
          <a:xfrm>
            <a:off x="2514600" y="990600"/>
            <a:ext cx="5562600" cy="2743200"/>
          </a:xfrm>
          <a:prstGeom prst="cloudCallout">
            <a:avLst>
              <a:gd name="adj1" fmla="val 38815"/>
              <a:gd name="adj2" fmla="val 59606"/>
            </a:avLst>
          </a:prstGeom>
          <a:solidFill>
            <a:schemeClr val="accent1"/>
          </a:solidFill>
          <a:ln w="9525">
            <a:solidFill>
              <a:schemeClr val="tx1"/>
            </a:solidFill>
            <a:round/>
            <a:headEnd/>
            <a:tailEnd/>
          </a:ln>
        </p:spPr>
        <p:txBody>
          <a:bodyPr/>
          <a:lstStyle/>
          <a:p>
            <a:pPr algn="ctr">
              <a:spcBef>
                <a:spcPct val="20000"/>
              </a:spcBef>
            </a:pPr>
            <a:r>
              <a:rPr lang="ar-JO" sz="3200" b="1" dirty="0">
                <a:latin typeface="Arial" panose="020B0604020202020204" pitchFamily="34" charset="0"/>
                <a:cs typeface="Arial" panose="020B0604020202020204" pitchFamily="34" charset="0"/>
              </a:rPr>
              <a:t>هل المعلمون الكذبة     تعني فقط المعلمون البشريون؟</a:t>
            </a:r>
            <a:endParaRPr lang="en-US" sz="3200" b="1" dirty="0">
              <a:latin typeface="Arial" panose="020B0604020202020204" pitchFamily="34" charset="0"/>
              <a:cs typeface="Arial" panose="020B0604020202020204" pitchFamily="34" charset="0"/>
            </a:endParaRPr>
          </a:p>
        </p:txBody>
      </p:sp>
      <p:sp>
        <p:nvSpPr>
          <p:cNvPr id="93189" name="AutoShape 5"/>
          <p:cNvSpPr>
            <a:spLocks noChangeArrowheads="1"/>
          </p:cNvSpPr>
          <p:nvPr/>
        </p:nvSpPr>
        <p:spPr bwMode="auto">
          <a:xfrm>
            <a:off x="0" y="3433119"/>
            <a:ext cx="6713538" cy="2895600"/>
          </a:xfrm>
          <a:prstGeom prst="cloudCallout">
            <a:avLst>
              <a:gd name="adj1" fmla="val 55000"/>
              <a:gd name="adj2" fmla="val 51815"/>
            </a:avLst>
          </a:prstGeom>
          <a:solidFill>
            <a:srgbClr val="FFFF99"/>
          </a:solidFill>
          <a:ln w="9525">
            <a:solidFill>
              <a:schemeClr val="tx1"/>
            </a:solidFill>
            <a:round/>
            <a:headEnd/>
            <a:tailEnd/>
          </a:ln>
        </p:spPr>
        <p:txBody>
          <a:bodyPr/>
          <a:lstStyle/>
          <a:p>
            <a:pPr marL="11113" algn="ctr">
              <a:tabLst>
                <a:tab pos="4043363" algn="l"/>
              </a:tabLst>
            </a:pPr>
            <a:r>
              <a:rPr lang="ar-JO" sz="2800" b="1" dirty="0">
                <a:latin typeface="Arial" panose="020B0604020202020204" pitchFamily="34" charset="0"/>
                <a:cs typeface="Arial" panose="020B0604020202020204" pitchFamily="34" charset="0"/>
              </a:rPr>
              <a:t>هل يمكن أن يشير إلى شيء آخر – نظام الأشياء، أو الثقافة الفرعية المتطورة، أو المادية، وما إلى ذلك؟</a:t>
            </a:r>
            <a:endParaRPr lang="en-US" sz="2800" b="1" dirty="0">
              <a:latin typeface="Arial" panose="020B0604020202020204" pitchFamily="34" charset="0"/>
              <a:cs typeface="Arial" panose="020B0604020202020204" pitchFamily="34" charset="0"/>
            </a:endParaRPr>
          </a:p>
        </p:txBody>
      </p:sp>
      <p:sp>
        <p:nvSpPr>
          <p:cNvPr id="93190" name="WordArt 6"/>
          <p:cNvSpPr>
            <a:spLocks noChangeArrowheads="1" noChangeShapeType="1" noTextEdit="1"/>
          </p:cNvSpPr>
          <p:nvPr/>
        </p:nvSpPr>
        <p:spPr bwMode="auto">
          <a:xfrm>
            <a:off x="8077200" y="3200400"/>
            <a:ext cx="381000" cy="638175"/>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30690"/>
              </a:avLst>
            </a:prstTxWarp>
          </a:bodyPr>
          <a:lstStyle/>
          <a:p>
            <a:pPr algn="ctr"/>
            <a:r>
              <a:rPr lang="en-US" sz="3600" b="1" kern="10" dirty="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9999"/>
                    </a:srgbClr>
                  </a:outerShdw>
                </a:effectLst>
                <a:latin typeface="Arial" panose="020B0604020202020204" pitchFamily="34" charset="0"/>
                <a:ea typeface="Arial"/>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93187"/>
                                        </p:tgtEl>
                                        <p:attrNameLst>
                                          <p:attrName>style.visibility</p:attrName>
                                        </p:attrNameLst>
                                      </p:cBhvr>
                                      <p:to>
                                        <p:strVal val="visible"/>
                                      </p:to>
                                    </p:set>
                                    <p:anim calcmode="lin" valueType="num">
                                      <p:cBhvr additive="base">
                                        <p:cTn id="7" dur="1000" fill="hold"/>
                                        <p:tgtEl>
                                          <p:spTgt spid="93187"/>
                                        </p:tgtEl>
                                        <p:attrNameLst>
                                          <p:attrName>ppt_x</p:attrName>
                                        </p:attrNameLst>
                                      </p:cBhvr>
                                      <p:tavLst>
                                        <p:tav tm="0">
                                          <p:val>
                                            <p:strVal val="1+#ppt_w/2"/>
                                          </p:val>
                                        </p:tav>
                                        <p:tav tm="100000">
                                          <p:val>
                                            <p:strVal val="#ppt_x"/>
                                          </p:val>
                                        </p:tav>
                                      </p:tavLst>
                                    </p:anim>
                                    <p:anim calcmode="lin" valueType="num">
                                      <p:cBhvr additive="base">
                                        <p:cTn id="8" dur="1000" fill="hold"/>
                                        <p:tgtEl>
                                          <p:spTgt spid="9318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3" presetClass="entr" presetSubtype="0" fill="hold" grpId="0" nodeType="afterEffect">
                                  <p:stCondLst>
                                    <p:cond delay="0"/>
                                  </p:stCondLst>
                                  <p:childTnLst>
                                    <p:set>
                                      <p:cBhvr>
                                        <p:cTn id="11" dur="1" fill="hold">
                                          <p:stCondLst>
                                            <p:cond delay="0"/>
                                          </p:stCondLst>
                                        </p:cTn>
                                        <p:tgtEl>
                                          <p:spTgt spid="93190"/>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93188"/>
                                        </p:tgtEl>
                                        <p:attrNameLst>
                                          <p:attrName>style.visibility</p:attrName>
                                        </p:attrNameLst>
                                      </p:cBhvr>
                                      <p:to>
                                        <p:strVal val="visible"/>
                                      </p:to>
                                    </p:set>
                                    <p:animEffect transition="in" filter="fade">
                                      <p:cBhvr>
                                        <p:cTn id="16" dur="1000"/>
                                        <p:tgtEl>
                                          <p:spTgt spid="9318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3189"/>
                                        </p:tgtEl>
                                        <p:attrNameLst>
                                          <p:attrName>style.visibility</p:attrName>
                                        </p:attrNameLst>
                                      </p:cBhvr>
                                      <p:to>
                                        <p:strVal val="visible"/>
                                      </p:to>
                                    </p:set>
                                    <p:animEffect transition="in" filter="fade">
                                      <p:cBhvr>
                                        <p:cTn id="21" dur="1000"/>
                                        <p:tgtEl>
                                          <p:spTgt spid="931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8" grpId="0" animBg="1"/>
      <p:bldP spid="93189" grpId="0" animBg="1"/>
      <p:bldP spid="93190"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505" name="Picture 2"/>
          <p:cNvPicPr>
            <a:picLocks noChangeAspect="1" noChangeArrowheads="1"/>
          </p:cNvPicPr>
          <p:nvPr/>
        </p:nvPicPr>
        <p:blipFill>
          <a:blip r:embed="rId2">
            <a:lum bright="50000" contrast="-20000"/>
            <a:alphaModFix amt="20000"/>
            <a:extLst>
              <a:ext uri="{28A0092B-C50C-407E-A947-70E740481C1C}">
                <a14:useLocalDpi xmlns:a14="http://schemas.microsoft.com/office/drawing/2010/main"/>
              </a:ext>
            </a:extLst>
          </a:blip>
          <a:srcRect/>
          <a:stretch>
            <a:fillRect/>
          </a:stretch>
        </p:blipFill>
        <p:spPr bwMode="auto">
          <a:xfrm>
            <a:off x="0" y="0"/>
            <a:ext cx="9144000" cy="6869113"/>
          </a:xfrm>
          <a:prstGeom prst="rect">
            <a:avLst/>
          </a:prstGeom>
          <a:noFill/>
          <a:ln>
            <a:noFill/>
          </a:ln>
          <a:extLst>
            <a:ext uri="{909E8E84-426E-40dd-AFC4-6F175D3DCCD1}">
              <a14:hiddenFill xmlns:a14="http://schemas.microsoft.com/office/drawing/2010/main" xmlns="">
                <a:solidFill>
                  <a:srgbClr val="FFFFFF">
                    <a:alpha val="20000"/>
                  </a:srgbClr>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11" name="Rectangle 3"/>
          <p:cNvSpPr>
            <a:spLocks noChangeArrowheads="1"/>
          </p:cNvSpPr>
          <p:nvPr/>
        </p:nvSpPr>
        <p:spPr bwMode="auto">
          <a:xfrm>
            <a:off x="914400" y="1600200"/>
            <a:ext cx="8229600" cy="4495800"/>
          </a:xfrm>
          <a:prstGeom prst="rect">
            <a:avLst/>
          </a:prstGeom>
          <a:gradFill rotWithShape="1">
            <a:gsLst>
              <a:gs pos="0">
                <a:srgbClr val="339933"/>
              </a:gs>
              <a:gs pos="100000">
                <a:srgbClr val="D4E9D4"/>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2" name="Rectangle 4"/>
          <p:cNvSpPr>
            <a:spLocks noChangeArrowheads="1"/>
          </p:cNvSpPr>
          <p:nvPr/>
        </p:nvSpPr>
        <p:spPr bwMode="auto">
          <a:xfrm>
            <a:off x="0" y="304800"/>
            <a:ext cx="7696200" cy="914400"/>
          </a:xfrm>
          <a:prstGeom prst="rect">
            <a:avLst/>
          </a:prstGeom>
          <a:gradFill rotWithShape="1">
            <a:gsLst>
              <a:gs pos="0">
                <a:srgbClr val="AFD7AF"/>
              </a:gs>
              <a:gs pos="100000">
                <a:srgbClr val="33993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4213" name="Line 5"/>
          <p:cNvSpPr>
            <a:spLocks noChangeShapeType="1"/>
          </p:cNvSpPr>
          <p:nvPr/>
        </p:nvSpPr>
        <p:spPr bwMode="auto">
          <a:xfrm>
            <a:off x="0" y="6400800"/>
            <a:ext cx="4724400" cy="0"/>
          </a:xfrm>
          <a:prstGeom prst="line">
            <a:avLst/>
          </a:prstGeom>
          <a:noFill/>
          <a:ln w="38100">
            <a:solidFill>
              <a:srgbClr val="3366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4214" name="WordArt 6"/>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DDEBCF"/>
                  </a:gs>
                  <a:gs pos="25000">
                    <a:srgbClr val="9CB86E"/>
                  </a:gs>
                  <a:gs pos="50000">
                    <a:srgbClr val="156B13"/>
                  </a:gs>
                  <a:gs pos="75000">
                    <a:srgbClr val="9CB86E"/>
                  </a:gs>
                  <a:gs pos="100000">
                    <a:srgbClr val="DDEBCF"/>
                  </a:gs>
                </a:gsLst>
                <a:lin ang="5400000" scaled="1"/>
              </a:gradFill>
              <a:latin typeface="Arial" panose="020B0604020202020204" pitchFamily="34" charset="0"/>
              <a:ea typeface="Arial"/>
              <a:cs typeface="Arial" panose="020B0604020202020204" pitchFamily="34" charset="0"/>
            </a:endParaRPr>
          </a:p>
        </p:txBody>
      </p:sp>
      <p:sp>
        <p:nvSpPr>
          <p:cNvPr id="94215" name="Rectangle 7"/>
          <p:cNvSpPr>
            <a:spLocks noGrp="1" noChangeArrowheads="1"/>
          </p:cNvSpPr>
          <p:nvPr>
            <p:ph type="title"/>
          </p:nvPr>
        </p:nvSpPr>
        <p:spPr>
          <a:xfrm>
            <a:off x="0" y="152400"/>
            <a:ext cx="7696200" cy="1143000"/>
          </a:xfrm>
        </p:spPr>
        <p:txBody>
          <a:bodyPr/>
          <a:lstStyle/>
          <a:p>
            <a:pPr eaLnBrk="1" hangingPunct="1">
              <a:defRPr/>
            </a:pPr>
            <a:r>
              <a:rPr lang="ar-JO" sz="3600" dirty="0">
                <a:solidFill>
                  <a:schemeClr val="bg1"/>
                </a:solidFill>
                <a:effectLst>
                  <a:glow rad="228600">
                    <a:schemeClr val="tx1"/>
                  </a:glow>
                  <a:outerShdw blurRad="38100" dist="38100" dir="2700000" algn="tl">
                    <a:srgbClr val="DDDDDD"/>
                  </a:outerShdw>
                </a:effectLst>
                <a:ea typeface="ＭＳ Ｐゴシック" charset="0"/>
                <a:cs typeface="Arial" panose="020B0604020202020204" pitchFamily="34" charset="0"/>
              </a:rPr>
              <a:t>ما هو تجاوبنا المسيحي؟</a:t>
            </a:r>
            <a:endParaRPr lang="en-US" sz="3600" dirty="0">
              <a:solidFill>
                <a:schemeClr val="bg1"/>
              </a:solidFill>
              <a:effectLst>
                <a:glow rad="228600">
                  <a:schemeClr val="tx1"/>
                </a:glow>
                <a:outerShdw blurRad="38100" dist="38100" dir="2700000" algn="tl">
                  <a:srgbClr val="DDDDDD"/>
                </a:outerShdw>
              </a:effectLst>
              <a:ea typeface="ＭＳ Ｐゴシック" charset="0"/>
              <a:cs typeface="Arial" panose="020B0604020202020204" pitchFamily="34" charset="0"/>
            </a:endParaRPr>
          </a:p>
        </p:txBody>
      </p:sp>
      <p:sp>
        <p:nvSpPr>
          <p:cNvPr id="94216" name="Rectangle 8"/>
          <p:cNvSpPr>
            <a:spLocks noGrp="1" noChangeArrowheads="1"/>
          </p:cNvSpPr>
          <p:nvPr>
            <p:ph type="body" idx="1"/>
          </p:nvPr>
        </p:nvSpPr>
        <p:spPr>
          <a:xfrm>
            <a:off x="914400" y="1874838"/>
            <a:ext cx="8130208" cy="4449762"/>
          </a:xfrm>
        </p:spPr>
        <p:txBody>
          <a:bodyPr/>
          <a:lstStyle/>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نوجد فيه بسلام، بلا عيب ولا لوم.</a:t>
            </a:r>
            <a:r>
              <a:rPr lang="en-US" dirty="0">
                <a:solidFill>
                  <a:schemeClr val="bg1"/>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نكون حذرين لئلا ننجرف إلى خطأ الأشخاص عديمي المبادئ.</a:t>
            </a:r>
            <a:r>
              <a:rPr lang="en-US" dirty="0">
                <a:solidFill>
                  <a:schemeClr val="bg1"/>
                </a:solidFill>
                <a:effectLst>
                  <a:glow rad="228600">
                    <a:schemeClr val="tx1"/>
                  </a:glow>
                </a:effectLst>
                <a:ea typeface="ＭＳ Ｐゴシック" charset="0"/>
                <a:cs typeface="Arial" panose="020B0604020202020204" pitchFamily="34" charset="0"/>
              </a:rPr>
              <a:t> </a:t>
            </a:r>
          </a:p>
          <a:p>
            <a:pPr algn="r" rtl="1" eaLnBrk="1" hangingPunct="1">
              <a:lnSpc>
                <a:spcPct val="90000"/>
              </a:lnSpc>
              <a:spcBef>
                <a:spcPct val="40000"/>
              </a:spcBef>
              <a:defRPr/>
            </a:pPr>
            <a:r>
              <a:rPr lang="ar-JO" dirty="0">
                <a:solidFill>
                  <a:schemeClr val="bg1"/>
                </a:solidFill>
                <a:effectLst>
                  <a:glow rad="228600">
                    <a:schemeClr val="tx1"/>
                  </a:glow>
                </a:effectLst>
                <a:ea typeface="ＭＳ Ｐゴシック" charset="0"/>
                <a:cs typeface="Arial" panose="020B0604020202020204" pitchFamily="34" charset="0"/>
              </a:rPr>
              <a:t>ننمو في النعمة وفي معرفة ربنا ومخلصنا يسوع المسيح.</a:t>
            </a:r>
            <a:r>
              <a:rPr lang="en-US" dirty="0">
                <a:solidFill>
                  <a:schemeClr val="bg1"/>
                </a:solidFill>
                <a:effectLst>
                  <a:glow rad="228600">
                    <a:schemeClr val="tx1"/>
                  </a:glow>
                </a:effectLst>
                <a:ea typeface="ＭＳ Ｐゴシック" charset="0"/>
                <a:cs typeface="Arial" panose="020B0604020202020204"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4212"/>
                                        </p:tgtEl>
                                        <p:attrNameLst>
                                          <p:attrName>style.visibility</p:attrName>
                                        </p:attrNameLst>
                                      </p:cBhvr>
                                      <p:to>
                                        <p:strVal val="visible"/>
                                      </p:to>
                                    </p:set>
                                    <p:anim calcmode="lin" valueType="num">
                                      <p:cBhvr additive="base">
                                        <p:cTn id="7" dur="500" fill="hold"/>
                                        <p:tgtEl>
                                          <p:spTgt spid="94212"/>
                                        </p:tgtEl>
                                        <p:attrNameLst>
                                          <p:attrName>ppt_x</p:attrName>
                                        </p:attrNameLst>
                                      </p:cBhvr>
                                      <p:tavLst>
                                        <p:tav tm="0">
                                          <p:val>
                                            <p:strVal val="0-#ppt_w/2"/>
                                          </p:val>
                                        </p:tav>
                                        <p:tav tm="100000">
                                          <p:val>
                                            <p:strVal val="#ppt_x"/>
                                          </p:val>
                                        </p:tav>
                                      </p:tavLst>
                                    </p:anim>
                                    <p:anim calcmode="lin" valueType="num">
                                      <p:cBhvr additive="base">
                                        <p:cTn id="8" dur="500" fill="hold"/>
                                        <p:tgtEl>
                                          <p:spTgt spid="9421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4215"/>
                                        </p:tgtEl>
                                        <p:attrNameLst>
                                          <p:attrName>style.visibility</p:attrName>
                                        </p:attrNameLst>
                                      </p:cBhvr>
                                      <p:to>
                                        <p:strVal val="visible"/>
                                      </p:to>
                                    </p:set>
                                    <p:animEffect transition="in" filter="slide(fromRight)">
                                      <p:cBhvr>
                                        <p:cTn id="12" dur="1000"/>
                                        <p:tgtEl>
                                          <p:spTgt spid="94215"/>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94213"/>
                                        </p:tgtEl>
                                        <p:attrNameLst>
                                          <p:attrName>style.visibility</p:attrName>
                                        </p:attrNameLst>
                                      </p:cBhvr>
                                      <p:to>
                                        <p:strVal val="visible"/>
                                      </p:to>
                                    </p:set>
                                    <p:anim calcmode="lin" valueType="num">
                                      <p:cBhvr additive="base">
                                        <p:cTn id="16" dur="500" fill="hold"/>
                                        <p:tgtEl>
                                          <p:spTgt spid="94213"/>
                                        </p:tgtEl>
                                        <p:attrNameLst>
                                          <p:attrName>ppt_x</p:attrName>
                                        </p:attrNameLst>
                                      </p:cBhvr>
                                      <p:tavLst>
                                        <p:tav tm="0">
                                          <p:val>
                                            <p:strVal val="0-#ppt_w/2"/>
                                          </p:val>
                                        </p:tav>
                                        <p:tav tm="100000">
                                          <p:val>
                                            <p:strVal val="#ppt_x"/>
                                          </p:val>
                                        </p:tav>
                                      </p:tavLst>
                                    </p:anim>
                                    <p:anim calcmode="lin" valueType="num">
                                      <p:cBhvr additive="base">
                                        <p:cTn id="17" dur="500" fill="hold"/>
                                        <p:tgtEl>
                                          <p:spTgt spid="9421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94214"/>
                                        </p:tgtEl>
                                        <p:attrNameLst>
                                          <p:attrName>style.visibility</p:attrName>
                                        </p:attrNameLst>
                                      </p:cBhvr>
                                      <p:to>
                                        <p:strVal val="visible"/>
                                      </p:to>
                                    </p:set>
                                    <p:animEffect transition="in" filter="slide(fromLeft)">
                                      <p:cBhvr>
                                        <p:cTn id="21" dur="1000"/>
                                        <p:tgtEl>
                                          <p:spTgt spid="94214"/>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94211"/>
                                        </p:tgtEl>
                                        <p:attrNameLst>
                                          <p:attrName>style.visibility</p:attrName>
                                        </p:attrNameLst>
                                      </p:cBhvr>
                                      <p:to>
                                        <p:strVal val="visible"/>
                                      </p:to>
                                    </p:set>
                                    <p:anim calcmode="lin" valueType="num">
                                      <p:cBhvr additive="base">
                                        <p:cTn id="25" dur="500" fill="hold"/>
                                        <p:tgtEl>
                                          <p:spTgt spid="94211"/>
                                        </p:tgtEl>
                                        <p:attrNameLst>
                                          <p:attrName>ppt_x</p:attrName>
                                        </p:attrNameLst>
                                      </p:cBhvr>
                                      <p:tavLst>
                                        <p:tav tm="0">
                                          <p:val>
                                            <p:strVal val="1+#ppt_w/2"/>
                                          </p:val>
                                        </p:tav>
                                        <p:tav tm="100000">
                                          <p:val>
                                            <p:strVal val="#ppt_x"/>
                                          </p:val>
                                        </p:tav>
                                      </p:tavLst>
                                    </p:anim>
                                    <p:anim calcmode="lin" valueType="num">
                                      <p:cBhvr additive="base">
                                        <p:cTn id="26" dur="500" fill="hold"/>
                                        <p:tgtEl>
                                          <p:spTgt spid="9421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2" presetClass="entr" presetSubtype="4" fill="hold" grpId="0" nodeType="clickEffect">
                                  <p:stCondLst>
                                    <p:cond delay="0"/>
                                  </p:stCondLst>
                                  <p:childTnLst>
                                    <p:set>
                                      <p:cBhvr>
                                        <p:cTn id="30" dur="1" fill="hold">
                                          <p:stCondLst>
                                            <p:cond delay="0"/>
                                          </p:stCondLst>
                                        </p:cTn>
                                        <p:tgtEl>
                                          <p:spTgt spid="94216">
                                            <p:txEl>
                                              <p:pRg st="0" end="0"/>
                                            </p:txEl>
                                          </p:spTgt>
                                        </p:tgtEl>
                                        <p:attrNameLst>
                                          <p:attrName>style.visibility</p:attrName>
                                        </p:attrNameLst>
                                      </p:cBhvr>
                                      <p:to>
                                        <p:strVal val="visible"/>
                                      </p:to>
                                    </p:set>
                                    <p:animEffect transition="in" filter="slide(fromBottom)">
                                      <p:cBhvr>
                                        <p:cTn id="31" dur="500"/>
                                        <p:tgtEl>
                                          <p:spTgt spid="94216">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94216">
                                            <p:txEl>
                                              <p:pRg st="1" end="1"/>
                                            </p:txEl>
                                          </p:spTgt>
                                        </p:tgtEl>
                                        <p:attrNameLst>
                                          <p:attrName>style.visibility</p:attrName>
                                        </p:attrNameLst>
                                      </p:cBhvr>
                                      <p:to>
                                        <p:strVal val="visible"/>
                                      </p:to>
                                    </p:set>
                                    <p:animEffect transition="in" filter="slide(fromBottom)">
                                      <p:cBhvr>
                                        <p:cTn id="36" dur="500"/>
                                        <p:tgtEl>
                                          <p:spTgt spid="94216">
                                            <p:txEl>
                                              <p:pRg st="1" end="1"/>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2" presetClass="entr" presetSubtype="4" fill="hold" grpId="0" nodeType="clickEffect">
                                  <p:stCondLst>
                                    <p:cond delay="0"/>
                                  </p:stCondLst>
                                  <p:childTnLst>
                                    <p:set>
                                      <p:cBhvr>
                                        <p:cTn id="40" dur="1" fill="hold">
                                          <p:stCondLst>
                                            <p:cond delay="0"/>
                                          </p:stCondLst>
                                        </p:cTn>
                                        <p:tgtEl>
                                          <p:spTgt spid="94216">
                                            <p:txEl>
                                              <p:pRg st="2" end="2"/>
                                            </p:txEl>
                                          </p:spTgt>
                                        </p:tgtEl>
                                        <p:attrNameLst>
                                          <p:attrName>style.visibility</p:attrName>
                                        </p:attrNameLst>
                                      </p:cBhvr>
                                      <p:to>
                                        <p:strVal val="visible"/>
                                      </p:to>
                                    </p:set>
                                    <p:animEffect transition="in" filter="slide(fromBottom)">
                                      <p:cBhvr>
                                        <p:cTn id="41" dur="500"/>
                                        <p:tgtEl>
                                          <p:spTgt spid="9421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1" grpId="0" animBg="1"/>
      <p:bldP spid="94212" grpId="0" animBg="1"/>
      <p:bldP spid="94213" grpId="0" animBg="1"/>
      <p:bldP spid="94214" grpId="0" animBg="1"/>
      <p:bldP spid="94215" grpId="0"/>
      <p:bldP spid="94216" grpId="0" build="p"/>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4" name="Picture 1" descr="Picture 1"/>
          <p:cNvPicPr>
            <a:picLocks noChangeAspect="1"/>
          </p:cNvPicPr>
          <p:nvPr/>
        </p:nvPicPr>
        <p:blipFill>
          <a:blip r:embed="rId3"/>
          <a:stretch>
            <a:fillRect/>
          </a:stretch>
        </p:blipFill>
        <p:spPr>
          <a:xfrm>
            <a:off x="0" y="833437"/>
            <a:ext cx="9144000" cy="6024564"/>
          </a:xfrm>
          <a:prstGeom prst="rect">
            <a:avLst/>
          </a:prstGeom>
          <a:ln w="12700">
            <a:miter lim="400000"/>
          </a:ln>
        </p:spPr>
      </p:pic>
      <p:sp>
        <p:nvSpPr>
          <p:cNvPr id="2025" name="Rectangle 2"/>
          <p:cNvSpPr txBox="1">
            <a:spLocks noGrp="1"/>
          </p:cNvSpPr>
          <p:nvPr>
            <p:ph type="title" idx="4294967295"/>
          </p:nvPr>
        </p:nvSpPr>
        <p:spPr>
          <a:xfrm>
            <a:off x="0" y="-119063"/>
            <a:ext cx="9144000" cy="992188"/>
          </a:xfrm>
          <a:prstGeom prst="rect">
            <a:avLst/>
          </a:prstGeom>
        </p:spPr>
        <p:txBody>
          <a:bodyPr/>
          <a:lstStyle>
            <a:lvl1pPr>
              <a:defRPr sz="5400"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26" name="Rectangle 2"/>
          <p:cNvSpPr txBox="1"/>
          <p:nvPr/>
        </p:nvSpPr>
        <p:spPr>
          <a:xfrm>
            <a:off x="0" y="1154488"/>
            <a:ext cx="90525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i="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rPr>
              <a:t>غنتها ساندي باتي</a:t>
            </a:r>
            <a:endParaRPr kumimoji="0" sz="4800" i="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Arial"/>
            </a:endParaRPr>
          </a:p>
        </p:txBody>
      </p:sp>
      <p:grpSp>
        <p:nvGrpSpPr>
          <p:cNvPr id="2" name="Rectangle 3">
            <a:extLst>
              <a:ext uri="{FF2B5EF4-FFF2-40B4-BE49-F238E27FC236}">
                <a16:creationId xmlns:a16="http://schemas.microsoft.com/office/drawing/2014/main" id="{A65EFD8B-D23B-3698-BC22-43ADF93CA6F0}"/>
              </a:ext>
            </a:extLst>
          </p:cNvPr>
          <p:cNvGrpSpPr/>
          <p:nvPr/>
        </p:nvGrpSpPr>
        <p:grpSpPr>
          <a:xfrm>
            <a:off x="-36514" y="6381326"/>
            <a:ext cx="9180516" cy="476675"/>
            <a:chOff x="-1" y="-1"/>
            <a:chExt cx="9180514" cy="476674"/>
          </a:xfrm>
        </p:grpSpPr>
        <p:sp>
          <p:nvSpPr>
            <p:cNvPr id="3" name="Rectangle">
              <a:extLst>
                <a:ext uri="{FF2B5EF4-FFF2-40B4-BE49-F238E27FC236}">
                  <a16:creationId xmlns:a16="http://schemas.microsoft.com/office/drawing/2014/main" id="{442A1292-67CA-C98A-25C3-FA5EAFF8675E}"/>
                </a:ext>
              </a:extLst>
            </p:cNvPr>
            <p:cNvSpPr/>
            <p:nvPr/>
          </p:nvSpPr>
          <p:spPr>
            <a:xfrm>
              <a:off x="-1" y="-1"/>
              <a:ext cx="9180514" cy="476674"/>
            </a:xfrm>
            <a:prstGeom prst="rect">
              <a:avLst/>
            </a:prstGeom>
            <a:solidFill>
              <a:srgbClr val="000514"/>
            </a:solidFill>
            <a:ln w="12700" cap="flat">
              <a:noFill/>
              <a:miter lim="400000"/>
            </a:ln>
            <a:effectLst>
              <a:outerShdw blurRad="63500" dist="35921" dir="2700000" rotWithShape="0">
                <a:srgbClr val="000514">
                  <a:alpha val="74998"/>
                </a:srgbClr>
              </a:outerShdw>
            </a:effectLst>
          </p:spPr>
          <p:txBody>
            <a:bodyPr wrap="square" lIns="45719" tIns="45719" rIns="45719" bIns="45719" numCol="1" anchor="ctr">
              <a:noAutofit/>
            </a:bodyPr>
            <a:lstStyle/>
            <a:p>
              <a:pPr marL="0" marR="0" lvl="0" indent="0" algn="ctr" defTabSz="457200" rtl="0" eaLnBrk="1" fontAlgn="auto" latinLnBrk="0" hangingPunct="0">
                <a:lnSpc>
                  <a:spcPct val="100000"/>
                </a:lnSpc>
                <a:spcBef>
                  <a:spcPts val="500"/>
                </a:spcBef>
                <a:spcAft>
                  <a:spcPts val="0"/>
                </a:spcAft>
                <a:buClrTx/>
                <a:buSzTx/>
                <a:buFontTx/>
                <a:buNone/>
                <a:tabLst/>
                <a:defRPr/>
              </a:pPr>
              <a:endParaRPr kumimoji="0" sz="2400" b="1"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4" name="د. ريك جريفيث•   الهيئة الانجيلية الثقافية- الأردن• BibleStudyDownloads.org">
              <a:extLst>
                <a:ext uri="{FF2B5EF4-FFF2-40B4-BE49-F238E27FC236}">
                  <a16:creationId xmlns:a16="http://schemas.microsoft.com/office/drawing/2014/main" id="{56F6E786-89EA-C2B9-175E-23A8BF018B84}"/>
                </a:ext>
              </a:extLst>
            </p:cNvPr>
            <p:cNvSpPr txBox="1"/>
            <p:nvPr/>
          </p:nvSpPr>
          <p:spPr>
            <a:xfrm>
              <a:off x="45719" y="38283"/>
              <a:ext cx="9089074" cy="40010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tIns="45719" rIns="45719" bIns="45719" numCol="1" anchor="ctr">
              <a:spAutoFit/>
            </a:bodyPr>
            <a:lstStyle/>
            <a:p>
              <a:pPr marL="0" marR="0" lvl="0" indent="0" algn="ctr" defTabSz="457200" rtl="1" eaLnBrk="1" fontAlgn="auto" latinLnBrk="0" hangingPunct="0">
                <a:lnSpc>
                  <a:spcPct val="100000"/>
                </a:lnSpc>
                <a:spcBef>
                  <a:spcPts val="400"/>
                </a:spcBef>
                <a:spcAft>
                  <a:spcPts val="0"/>
                </a:spcAft>
                <a:buClrTx/>
                <a:buSzTx/>
                <a:buFontTx/>
                <a:buNone/>
                <a:tabLst/>
                <a:defRPr sz="2000" b="1">
                  <a:solidFill>
                    <a:srgbClr val="8F8F8F">
                      <a:lumOff val="44000"/>
                    </a:srgbClr>
                  </a:solidFill>
                  <a:effectLst>
                    <a:outerShdw blurRad="38100" dist="38100" dir="2700000" rotWithShape="0">
                      <a:srgbClr val="000000"/>
                    </a:outerShdw>
                  </a:effectLst>
                  <a:latin typeface="Arial"/>
                  <a:ea typeface="Arial"/>
                  <a:cs typeface="Arial"/>
                  <a:sym typeface="Arial"/>
                </a:defRPr>
              </a:pP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د. </a:t>
              </a:r>
              <a:r>
                <a:rPr kumimoji="0" sz="2000" b="1" u="none" strike="noStrike" kern="0" cap="none" spc="0" normalizeH="0" baseline="0" noProof="0" dirty="0" err="1">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ريك</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a:t>
              </a:r>
              <a:r>
                <a:rPr lang="ar-JO" sz="2000" b="1" kern="0" dirty="0">
                  <a:solidFill>
                    <a:srgbClr val="8F8F8F">
                      <a:lumOff val="44000"/>
                    </a:srgbClr>
                  </a:solidFill>
                  <a:effectLst>
                    <a:outerShdw blurRad="38100" dist="38100" dir="2700000" rotWithShape="0">
                      <a:srgbClr val="000000"/>
                    </a:outerShdw>
                  </a:effectLst>
                  <a:latin typeface="Arial" panose="020B0604020202020204" pitchFamily="34" charset="0"/>
                  <a:cs typeface="Arial" panose="020B0604020202020204" pitchFamily="34" charset="0"/>
                  <a:sym typeface="Arial"/>
                </a:rPr>
                <a:t>جريفيث •  مؤسسة الدراسات اللاهوتية الأردنية</a:t>
              </a:r>
              <a:r>
                <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BibleStudyDownloads.org</a:t>
              </a:r>
              <a:r>
                <a:rPr kumimoji="0" lang="en-US"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rPr>
                <a:t>  •  </a:t>
              </a:r>
              <a:endParaRPr kumimoji="0" sz="2000" b="1" u="none" strike="noStrike" kern="0" cap="none" spc="0" normalizeH="0" baseline="0" noProof="0" dirty="0">
                <a:ln>
                  <a:noFill/>
                </a:ln>
                <a:solidFill>
                  <a:srgbClr val="8F8F8F">
                    <a:lumOff val="44000"/>
                  </a:srgbClr>
                </a:solidFill>
                <a:effectLst>
                  <a:outerShdw blurRad="38100" dist="38100" dir="2700000" rotWithShape="0">
                    <a:srgbClr val="000000"/>
                  </a:outerShdw>
                </a:effectLst>
                <a:uLnTx/>
                <a:uFillTx/>
                <a:latin typeface="Arial" panose="020B0604020202020204" pitchFamily="34" charset="0"/>
                <a:cs typeface="Arial" panose="020B0604020202020204" pitchFamily="34" charset="0"/>
                <a:sym typeface="Arial"/>
              </a:endParaRPr>
            </a:p>
          </p:txBody>
        </p:sp>
      </p:gr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8"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29" name="Rectangle 3"/>
          <p:cNvSpPr txBox="1">
            <a:spLocks noGrp="1"/>
          </p:cNvSpPr>
          <p:nvPr>
            <p:ph type="title" idx="4294967295"/>
          </p:nvPr>
        </p:nvSpPr>
        <p:spPr>
          <a:xfrm>
            <a:off x="3200400" y="4191000"/>
            <a:ext cx="3505200" cy="2362200"/>
          </a:xfrm>
          <a:prstGeom prst="rect">
            <a:avLst/>
          </a:prstGeom>
          <a:effectLst>
            <a:outerShdw blurRad="63500" dist="35921" dir="2700000" rotWithShape="0">
              <a:srgbClr val="000000">
                <a:alpha val="74998"/>
              </a:srgbClr>
            </a:outerShdw>
          </a:effectLst>
        </p:spPr>
        <p:txBody>
          <a:bodyPr anchor="t"/>
          <a:lstStyle>
            <a:lvl1pPr algn="l">
              <a:lnSpc>
                <a:spcPct val="90000"/>
              </a:lnSpc>
              <a:spcBef>
                <a:spcPts val="1000"/>
              </a:spcBef>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ستنفتح</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السماوات</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1" name="Picture 2" descr="Picture 2"/>
          <p:cNvPicPr>
            <a:picLocks noChangeAspect="1"/>
          </p:cNvPicPr>
          <p:nvPr/>
        </p:nvPicPr>
        <p:blipFill>
          <a:blip r:embed="rId2"/>
          <a:stretch>
            <a:fillRect/>
          </a:stretch>
        </p:blipFill>
        <p:spPr>
          <a:xfrm>
            <a:off x="0" y="0"/>
            <a:ext cx="9144000" cy="6861175"/>
          </a:xfrm>
          <a:prstGeom prst="rect">
            <a:avLst/>
          </a:prstGeom>
          <a:ln w="12700">
            <a:miter lim="400000"/>
          </a:ln>
        </p:spPr>
      </p:pic>
      <p:sp>
        <p:nvSpPr>
          <p:cNvPr id="2032" name="Rectangle 3"/>
          <p:cNvSpPr txBox="1">
            <a:spLocks noGrp="1"/>
          </p:cNvSpPr>
          <p:nvPr>
            <p:ph type="title" idx="4294967295"/>
          </p:nvPr>
        </p:nvSpPr>
        <p:spPr>
          <a:xfrm>
            <a:off x="457200" y="432227"/>
            <a:ext cx="8229600" cy="830997"/>
          </a:xfrm>
          <a:prstGeom prst="rect">
            <a:avLst/>
          </a:prstGeom>
          <a:ln w="12700">
            <a:miter lim="400000"/>
          </a:ln>
        </p:spPr>
        <p:txBody>
          <a:bodyPr lIns="45719" rIns="45719" anchor="ctr">
            <a:spAutoFit/>
          </a:bodyPr>
          <a:lstStyle>
            <a:lvl1pPr>
              <a:defRPr b="1">
                <a:solidFill>
                  <a:schemeClr val="accent3">
                    <a:lumOff val="44000"/>
                  </a:schemeClr>
                </a:solidFill>
                <a:effectLst>
                  <a:outerShdw blurRad="38100" dist="38100" dir="2700000" rotWithShape="0">
                    <a:srgbClr val="000000"/>
                  </a:outerShdw>
                </a:effectLst>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تحضيراً لدخوله ... </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09"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5</a:t>
            </a:r>
          </a:p>
        </p:txBody>
      </p:sp>
      <p:pic>
        <p:nvPicPr>
          <p:cNvPr id="247810" name="Picture 2" descr="2011008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147" name="Text Box 3"/>
          <p:cNvSpPr txBox="1">
            <a:spLocks noChangeArrowheads="1"/>
          </p:cNvSpPr>
          <p:nvPr/>
        </p:nvSpPr>
        <p:spPr bwMode="auto">
          <a:xfrm>
            <a:off x="-36513" y="1371600"/>
            <a:ext cx="9163051"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أوه، لتعرف قوة حياتك المقامة</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 يعرفوك في آلامك.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لأكون مثلك في موتك يا سيدي،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حتى أحيا معك ولا أموت أبداً</a:t>
            </a:r>
            <a:endParaRPr lang="en-US" sz="4000" b="1" dirty="0">
              <a:solidFill>
                <a:schemeClr val="bg1"/>
              </a:solidFill>
              <a:latin typeface="Arial" panose="020B0604020202020204" pitchFamily="34" charset="0"/>
              <a:cs typeface="Arial" panose="020B0604020202020204" pitchFamily="34" charset="0"/>
            </a:endParaRP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4" name="Picture 2" descr="Picture 2"/>
          <p:cNvPicPr>
            <a:picLocks noChangeAspect="1"/>
          </p:cNvPicPr>
          <p:nvPr/>
        </p:nvPicPr>
        <p:blipFill>
          <a:blip r:embed="rId3"/>
          <a:stretch>
            <a:fillRect/>
          </a:stretch>
        </p:blipFill>
        <p:spPr>
          <a:xfrm>
            <a:off x="0" y="0"/>
            <a:ext cx="9144000" cy="6858000"/>
          </a:xfrm>
          <a:prstGeom prst="rect">
            <a:avLst/>
          </a:prstGeom>
          <a:ln w="12700">
            <a:miter lim="400000"/>
          </a:ln>
        </p:spPr>
      </p:pic>
      <p:sp>
        <p:nvSpPr>
          <p:cNvPr id="2035" name="Rectangle 3"/>
          <p:cNvSpPr txBox="1">
            <a:spLocks noGrp="1"/>
          </p:cNvSpPr>
          <p:nvPr>
            <p:ph type="title"/>
          </p:nvPr>
        </p:nvSpPr>
        <p:spPr>
          <a:xfrm>
            <a:off x="5334000" y="381000"/>
            <a:ext cx="3581400" cy="6308725"/>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defRPr>
            </a:pPr>
            <a:r>
              <a:rPr lang="ar-JO" dirty="0">
                <a:latin typeface="Arial" panose="020B0604020202020204" pitchFamily="34" charset="0"/>
                <a:cs typeface="Arial" panose="020B0604020202020204" pitchFamily="34" charset="0"/>
              </a:rPr>
              <a:t>ستصفق</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له النجوم</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برعود</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التسبيح</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38" name="Rectangle 3"/>
          <p:cNvSpPr txBox="1">
            <a:spLocks noGrp="1"/>
          </p:cNvSpPr>
          <p:nvPr>
            <p:ph type="title" idx="4294967295"/>
          </p:nvPr>
        </p:nvSpPr>
        <p:spPr>
          <a:xfrm>
            <a:off x="228600" y="0"/>
            <a:ext cx="2743200" cy="6553200"/>
          </a:xfrm>
          <a:prstGeom prst="rect">
            <a:avLst/>
          </a:prstGeom>
          <a:effectLst>
            <a:outerShdw blurRad="63500" dist="35921" dir="2700000" rotWithShape="0">
              <a:srgbClr val="000000">
                <a:alpha val="74998"/>
              </a:srgbClr>
            </a:outerShdw>
          </a:effectLst>
        </p:spPr>
        <p:txBody>
          <a:bodyPr/>
          <a:lstStyle>
            <a:lvl1pPr algn="l">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النور</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العذب</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في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عينية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سيقوّي</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الذين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ينتظرونه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وسنراه حينئذ وجهاً لوجه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3"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44" name="Rectangle 3"/>
          <p:cNvSpPr txBox="1">
            <a:spLocks noGrp="1"/>
          </p:cNvSpPr>
          <p:nvPr>
            <p:ph type="title" idx="4294967295"/>
          </p:nvPr>
        </p:nvSpPr>
        <p:spPr>
          <a:xfrm>
            <a:off x="762000" y="4918502"/>
            <a:ext cx="7772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سوف نراه</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
        <p:nvSpPr>
          <p:cNvPr id="2045" name="Rectangle 3"/>
          <p:cNvSpPr txBox="1"/>
          <p:nvPr/>
        </p:nvSpPr>
        <p:spPr>
          <a:xfrm>
            <a:off x="807719" y="5604302"/>
            <a:ext cx="7680962" cy="8309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800" b="1">
                <a:solidFill>
                  <a:schemeClr val="accent3">
                    <a:lumOff val="44000"/>
                  </a:schemeClr>
                </a:solidFill>
                <a:effectLst>
                  <a:glow rad="228600">
                    <a:schemeClr val="tx1">
                      <a:alpha val="77101"/>
                    </a:schemeClr>
                  </a:glow>
                </a:effectLst>
                <a:latin typeface="Arial"/>
                <a:ea typeface="Arial"/>
                <a:cs typeface="Arial"/>
              </a:defRPr>
            </a:lvl1pPr>
            <a:lvl2pPr indent="0" algn="ctr">
              <a:defRPr sz="4400"/>
            </a:lvl2pPr>
            <a:lvl3pPr indent="0" algn="ctr">
              <a:defRPr sz="4400"/>
            </a:lvl3pPr>
            <a:lvl4pPr indent="0" algn="ctr">
              <a:defRPr sz="4400"/>
            </a:lvl4pPr>
            <a:lvl5pPr indent="0" algn="ctr">
              <a:defRPr sz="4400"/>
            </a:lvl5pPr>
            <a:lvl6pPr indent="457200" algn="ctr">
              <a:defRPr sz="4400"/>
            </a:lvl6pPr>
            <a:lvl7pPr indent="914400" algn="ctr">
              <a:defRPr sz="4400"/>
            </a:lvl7pPr>
            <a:lvl8pPr indent="1371600" algn="ctr">
              <a:defRPr sz="4400"/>
            </a:lvl8pPr>
            <a:lvl9pPr indent="1828800" algn="ctr">
              <a:defRPr sz="4400"/>
            </a:lvl9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rPr>
              <a:t>سوف نراه</a:t>
            </a:r>
            <a:endParaRPr kumimoji="0" sz="4800" u="none" strike="noStrike" kern="0" cap="none" spc="0" normalizeH="0" baseline="0" noProof="0" dirty="0">
              <a:ln>
                <a:noFill/>
              </a:ln>
              <a:solidFill>
                <a:srgbClr val="8F8F8F">
                  <a:lumOff val="44000"/>
                </a:srgbClr>
              </a:solidFill>
              <a:effectLst>
                <a:glow rad="228600">
                  <a:srgbClr val="000000">
                    <a:alpha val="77101"/>
                  </a:srgbClr>
                </a:glow>
              </a:effectLst>
              <a:uLnTx/>
              <a:uFillTx/>
              <a:latin typeface="Arial" panose="020B0604020202020204" pitchFamily="34" charset="0"/>
              <a:cs typeface="Arial" panose="020B0604020202020204" pitchFamily="34" charset="0"/>
              <a:sym typeface="Times New Roman"/>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45">
                                            <p:bg/>
                                          </p:spTgt>
                                        </p:tgtEl>
                                        <p:attrNameLst>
                                          <p:attrName>style.visibility</p:attrName>
                                        </p:attrNameLst>
                                      </p:cBhvr>
                                      <p:to>
                                        <p:strVal val="visible"/>
                                      </p:to>
                                    </p:set>
                                    <p:animEffect transition="in" filter="fade">
                                      <p:cBhvr>
                                        <p:cTn id="7" dur="2000"/>
                                        <p:tgtEl>
                                          <p:spTgt spid="2045">
                                            <p:bg/>
                                          </p:spTgt>
                                        </p:tgtEl>
                                      </p:cBhvr>
                                    </p:animEffect>
                                  </p:childTnLst>
                                </p:cTn>
                              </p:par>
                            </p:childTnLst>
                          </p:cTn>
                        </p:par>
                        <p:par>
                          <p:cTn id="8" fill="hold">
                            <p:stCondLst>
                              <p:cond delay="2000"/>
                            </p:stCondLst>
                            <p:childTnLst>
                              <p:par>
                                <p:cTn id="9" presetID="10" presetClass="entr" presetSubtype="0" fill="hold" grpId="0" nodeType="afterEffect">
                                  <p:stCondLst>
                                    <p:cond delay="0"/>
                                  </p:stCondLst>
                                  <p:iterate>
                                    <p:tmAbs val="0"/>
                                  </p:iterate>
                                  <p:childTnLst>
                                    <p:set>
                                      <p:cBhvr>
                                        <p:cTn id="10" fill="hold"/>
                                        <p:tgtEl>
                                          <p:spTgt spid="2045">
                                            <p:txEl>
                                              <p:pRg st="0" end="0"/>
                                            </p:txEl>
                                          </p:spTgt>
                                        </p:tgtEl>
                                        <p:attrNameLst>
                                          <p:attrName>style.visibility</p:attrName>
                                        </p:attrNameLst>
                                      </p:cBhvr>
                                      <p:to>
                                        <p:strVal val="visible"/>
                                      </p:to>
                                    </p:set>
                                    <p:animEffect transition="in" filter="fade">
                                      <p:cBhvr>
                                        <p:cTn id="11" dur="2000"/>
                                        <p:tgtEl>
                                          <p:spTgt spid="204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5" grpId="0" build="p" bldLvl="5" animBg="1" advAuto="0"/>
    </p:bld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7" name="Picture 2" descr="Picture 2"/>
          <p:cNvPicPr>
            <a:picLocks noChangeAspect="1"/>
          </p:cNvPicPr>
          <p:nvPr/>
        </p:nvPicPr>
        <p:blipFill>
          <a:blip r:embed="rId2"/>
          <a:stretch>
            <a:fillRect/>
          </a:stretch>
        </p:blipFill>
        <p:spPr>
          <a:xfrm>
            <a:off x="0" y="0"/>
            <a:ext cx="9144000" cy="7061200"/>
          </a:xfrm>
          <a:prstGeom prst="rect">
            <a:avLst/>
          </a:prstGeom>
          <a:ln w="12700">
            <a:miter lim="400000"/>
          </a:ln>
        </p:spPr>
      </p:pic>
      <p:sp>
        <p:nvSpPr>
          <p:cNvPr id="2048" name="Rectangle 3"/>
          <p:cNvSpPr txBox="1">
            <a:spLocks noGrp="1"/>
          </p:cNvSpPr>
          <p:nvPr>
            <p:ph type="title" idx="4294967295"/>
          </p:nvPr>
        </p:nvSpPr>
        <p:spPr>
          <a:xfrm>
            <a:off x="685800" y="4495800"/>
            <a:ext cx="7924800" cy="19812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 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1" name="Rectangle 3"/>
          <p:cNvSpPr txBox="1">
            <a:spLocks noGrp="1"/>
          </p:cNvSpPr>
          <p:nvPr>
            <p:ph type="title" idx="4294967295"/>
          </p:nvPr>
        </p:nvSpPr>
        <p:spPr>
          <a:xfrm>
            <a:off x="2743200" y="1371600"/>
            <a:ext cx="3962400" cy="1905000"/>
          </a:xfrm>
          <a:prstGeom prst="rect">
            <a:avLst/>
          </a:prstGeom>
        </p:spPr>
        <p:txBody>
          <a:bodyPr/>
          <a:lstStyle>
            <a:lvl1pPr>
              <a:defRPr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نراه</a:t>
            </a:r>
            <a:endParaRPr dirty="0">
              <a:latin typeface="Arial" panose="020B0604020202020204" pitchFamily="34" charset="0"/>
              <a:cs typeface="Arial" panose="020B0604020202020204" pitchFamily="34" charset="0"/>
            </a:endParaRPr>
          </a:p>
        </p:txBody>
      </p:sp>
      <p:sp>
        <p:nvSpPr>
          <p:cNvPr id="2052" name="Rectangle 3"/>
          <p:cNvSpPr txBox="1"/>
          <p:nvPr/>
        </p:nvSpPr>
        <p:spPr>
          <a:xfrm>
            <a:off x="2788919" y="3505825"/>
            <a:ext cx="3870962" cy="144655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سوف</a:t>
            </a:r>
          </a:p>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نراه</a:t>
            </a:r>
            <a:endParaRPr kumimoji="0" sz="440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52">
                                            <p:bg/>
                                          </p:spTgt>
                                        </p:tgtEl>
                                        <p:attrNameLst>
                                          <p:attrName>style.visibility</p:attrName>
                                        </p:attrNameLst>
                                      </p:cBhvr>
                                      <p:to>
                                        <p:strVal val="visible"/>
                                      </p:to>
                                    </p:set>
                                    <p:animEffect transition="in" filter="fade">
                                      <p:cBhvr>
                                        <p:cTn id="7" dur="500"/>
                                        <p:tgtEl>
                                          <p:spTgt spid="2052">
                                            <p:bg/>
                                          </p:spTgt>
                                        </p:tgtEl>
                                      </p:cBhvr>
                                    </p:animEffect>
                                  </p:childTnLst>
                                </p:cTn>
                              </p:par>
                              <p:par>
                                <p:cTn id="8" presetID="10" presetClass="entr" presetSubtype="0" fill="hold" grpId="0" nodeType="withEffect">
                                  <p:stCondLst>
                                    <p:cond delay="0"/>
                                  </p:stCondLst>
                                  <p:iterate>
                                    <p:tmAbs val="0"/>
                                  </p:iterate>
                                  <p:childTnLst>
                                    <p:set>
                                      <p:cBhvr>
                                        <p:cTn id="9" fill="hold"/>
                                        <p:tgtEl>
                                          <p:spTgt spid="2052">
                                            <p:txEl>
                                              <p:pRg st="0" end="0"/>
                                            </p:txEl>
                                          </p:spTgt>
                                        </p:tgtEl>
                                        <p:attrNameLst>
                                          <p:attrName>style.visibility</p:attrName>
                                        </p:attrNameLst>
                                      </p:cBhvr>
                                      <p:to>
                                        <p:strVal val="visible"/>
                                      </p:to>
                                    </p:set>
                                    <p:animEffect transition="in" filter="fade">
                                      <p:cBhvr>
                                        <p:cTn id="10" dur="500"/>
                                        <p:tgtEl>
                                          <p:spTgt spid="2052">
                                            <p:txEl>
                                              <p:pRg st="0" end="0"/>
                                            </p:txEl>
                                          </p:spTgt>
                                        </p:tgtEl>
                                      </p:cBhvr>
                                    </p:animEffect>
                                  </p:childTnLst>
                                </p:cTn>
                              </p:par>
                              <p:par>
                                <p:cTn id="11" presetID="10" presetClass="entr" presetSubtype="0" fill="hold" grpId="0" nodeType="withEffect">
                                  <p:stCondLst>
                                    <p:cond delay="0"/>
                                  </p:stCondLst>
                                  <p:iterate>
                                    <p:tmAbs val="0"/>
                                  </p:iterate>
                                  <p:childTnLst>
                                    <p:set>
                                      <p:cBhvr>
                                        <p:cTn id="12" fill="hold"/>
                                        <p:tgtEl>
                                          <p:spTgt spid="2052">
                                            <p:txEl>
                                              <p:pRg st="1" end="1"/>
                                            </p:txEl>
                                          </p:spTgt>
                                        </p:tgtEl>
                                        <p:attrNameLst>
                                          <p:attrName>style.visibility</p:attrName>
                                        </p:attrNameLst>
                                      </p:cBhvr>
                                      <p:to>
                                        <p:strVal val="visible"/>
                                      </p:to>
                                    </p:set>
                                    <p:animEffect transition="in" filter="fade">
                                      <p:cBhvr>
                                        <p:cTn id="13" dur="500"/>
                                        <p:tgtEl>
                                          <p:spTgt spid="205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2" grpId="0" build="p" bldLvl="5" animBg="1" advAuto="0"/>
    </p:bld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55" name="Rectangle 3"/>
          <p:cNvSpPr txBox="1">
            <a:spLocks noGrp="1"/>
          </p:cNvSpPr>
          <p:nvPr>
            <p:ph type="title" idx="4294967295"/>
          </p:nvPr>
        </p:nvSpPr>
        <p:spPr>
          <a:xfrm>
            <a:off x="228600" y="4572000"/>
            <a:ext cx="5562600" cy="2286000"/>
          </a:xfrm>
          <a:prstGeom prst="rect">
            <a:avLst/>
          </a:prstGeom>
          <a:effectLst>
            <a:outerShdw blurRad="63500" dist="35921" dir="2700000" rotWithShape="0">
              <a:srgbClr val="000000">
                <a:alpha val="74998"/>
              </a:srgbClr>
            </a:outerShdw>
          </a:effectLst>
        </p:spPr>
        <p:txBody>
          <a:bodyPr/>
          <a:lstStyle/>
          <a:p>
            <a:pPr>
              <a:defRPr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58" name="Rectangle 3"/>
          <p:cNvSpPr txBox="1">
            <a:spLocks noGrp="1"/>
          </p:cNvSpPr>
          <p:nvPr>
            <p:ph type="title" idx="4294967295"/>
          </p:nvPr>
        </p:nvSpPr>
        <p:spPr>
          <a:xfrm>
            <a:off x="838200" y="5562600"/>
            <a:ext cx="7772400" cy="1143000"/>
          </a:xfrm>
          <a:prstGeom prst="rect">
            <a:avLst/>
          </a:prstGeom>
          <a:effectLst>
            <a:outerShdw blurRad="63500" dist="35921" dir="2700000" rotWithShape="0">
              <a:srgbClr val="000000">
                <a:alpha val="74998"/>
              </a:srgbClr>
            </a:outerShdw>
          </a:effectLst>
        </p:spPr>
        <p:txBody>
          <a:bodyPr>
            <a:normAutofit fontScale="90000"/>
          </a:bodyPr>
          <a:lstStyle>
            <a:lvl1pPr defTabSz="768095">
              <a:defRPr sz="3696"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وستطلق الملائكة صيحة</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مجيئه</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0"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1" name="Rectangle 3"/>
          <p:cNvSpPr txBox="1">
            <a:spLocks noGrp="1"/>
          </p:cNvSpPr>
          <p:nvPr>
            <p:ph type="title" idx="4294967295"/>
          </p:nvPr>
        </p:nvSpPr>
        <p:spPr>
          <a:prstGeom prst="rect">
            <a:avLst/>
          </a:prstGeom>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وسينهض النائمون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من أماكن سباتهم</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Picture 2" descr="Picture 2"/>
          <p:cNvPicPr>
            <a:picLocks noChangeAspect="1"/>
          </p:cNvPicPr>
          <p:nvPr/>
        </p:nvPicPr>
        <p:blipFill>
          <a:blip r:embed="rId2"/>
          <a:stretch>
            <a:fillRect/>
          </a:stretch>
        </p:blipFill>
        <p:spPr>
          <a:xfrm>
            <a:off x="0" y="0"/>
            <a:ext cx="9144000" cy="7239000"/>
          </a:xfrm>
          <a:prstGeom prst="rect">
            <a:avLst/>
          </a:prstGeom>
          <a:ln w="12700">
            <a:miter lim="400000"/>
          </a:ln>
        </p:spPr>
      </p:pic>
      <p:sp>
        <p:nvSpPr>
          <p:cNvPr id="2064" name="Rectangle 3"/>
          <p:cNvSpPr txBox="1">
            <a:spLocks noGrp="1"/>
          </p:cNvSpPr>
          <p:nvPr>
            <p:ph type="title" idx="4294967295"/>
          </p:nvPr>
        </p:nvSpPr>
        <p:spPr>
          <a:xfrm>
            <a:off x="4760495" y="144379"/>
            <a:ext cx="4383505" cy="1143000"/>
          </a:xfrm>
          <a:prstGeom prst="rect">
            <a:avLst/>
          </a:prstGeom>
          <a:effectLst>
            <a:outerShdw blurRad="63500" dist="35921" dir="2700000" rotWithShape="0">
              <a:schemeClr val="accent3">
                <a:lumOff val="44000"/>
                <a:alpha val="74998"/>
              </a:schemeClr>
            </a:outerShdw>
          </a:effectLst>
        </p:spPr>
        <p:txBody>
          <a:bodyPr>
            <a:normAutofit fontScale="90000"/>
          </a:bodyPr>
          <a:lstStyle>
            <a:lvl1pPr defTabSz="768095">
              <a:defRPr sz="3696" b="1">
                <a:latin typeface="Arial"/>
                <a:ea typeface="Arial"/>
                <a:cs typeface="Arial"/>
                <a:sym typeface="Arial"/>
              </a:defRPr>
            </a:lvl1pPr>
          </a:lstStyle>
          <a:p>
            <a:r>
              <a:rPr lang="ar-JO" dirty="0">
                <a:latin typeface="Arial" panose="020B0604020202020204" pitchFamily="34" charset="0"/>
                <a:cs typeface="Arial" panose="020B0604020202020204" pitchFamily="34" charset="0"/>
              </a:rPr>
              <a:t>وأولئك الباقون</a:t>
            </a:r>
            <a:br>
              <a:rPr lang="ar-JO" dirty="0">
                <a:latin typeface="Arial" panose="020B0604020202020204" pitchFamily="34" charset="0"/>
                <a:cs typeface="Arial" panose="020B0604020202020204" pitchFamily="34" charset="0"/>
              </a:rPr>
            </a:br>
            <a:r>
              <a:rPr lang="ar-JO" dirty="0">
                <a:latin typeface="Arial" panose="020B0604020202020204" pitchFamily="34" charset="0"/>
                <a:cs typeface="Arial" panose="020B0604020202020204" pitchFamily="34" charset="0"/>
              </a:rPr>
              <a:t>سيتغيرون في لحظة</a:t>
            </a:r>
            <a:endParaRPr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12558905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3" name="Rectangle 4"/>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6</a:t>
            </a:r>
          </a:p>
        </p:txBody>
      </p:sp>
      <p:pic>
        <p:nvPicPr>
          <p:cNvPr id="248834" name="Picture 2"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1" name="Text Box 3"/>
          <p:cNvSpPr txBox="1">
            <a:spLocks noChangeArrowheads="1"/>
          </p:cNvSpPr>
          <p:nvPr/>
        </p:nvSpPr>
        <p:spPr bwMode="auto">
          <a:xfrm>
            <a:off x="1353280" y="152400"/>
            <a:ext cx="6381875" cy="5195077"/>
          </a:xfrm>
          <a:prstGeom prst="rect">
            <a:avLst/>
          </a:prstGeom>
          <a:noFill/>
          <a:ln w="9525">
            <a:noFill/>
            <a:miter lim="800000"/>
            <a:headEnd/>
            <a:tailEnd/>
          </a:ln>
          <a:effectLst>
            <a:outerShdw blurRad="63500" dist="71842" dir="2700000" algn="ctr" rotWithShape="0">
              <a:schemeClr val="tx1">
                <a:alpha val="74998"/>
              </a:schemeClr>
            </a:outerShdw>
          </a:effec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أعرفك يا يسوع أعرفك</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ليس هناك شيء أعظم.</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6" name="Picture 2" descr="Picture 2"/>
          <p:cNvPicPr>
            <a:picLocks noChangeAspect="1"/>
          </p:cNvPicPr>
          <p:nvPr/>
        </p:nvPicPr>
        <p:blipFill>
          <a:blip r:embed="rId2"/>
          <a:stretch>
            <a:fillRect/>
          </a:stretch>
        </p:blipFill>
        <p:spPr>
          <a:xfrm>
            <a:off x="0" y="0"/>
            <a:ext cx="9144000" cy="6858000"/>
          </a:xfrm>
          <a:prstGeom prst="rect">
            <a:avLst/>
          </a:prstGeom>
          <a:ln w="12700">
            <a:miter lim="400000"/>
          </a:ln>
        </p:spPr>
      </p:pic>
      <p:sp>
        <p:nvSpPr>
          <p:cNvPr id="2067"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وسنراه حينئد</a:t>
            </a:r>
            <a:br>
              <a:rPr lang="ar-JO"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وجهاً لوجه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9" name="Picture 2" descr="Picture 2"/>
          <p:cNvPicPr>
            <a:picLocks noChangeAspect="1"/>
          </p:cNvPicPr>
          <p:nvPr/>
        </p:nvPicPr>
        <p:blipFill>
          <a:blip r:embed="rId2"/>
          <a:stretch>
            <a:fillRect/>
          </a:stretch>
        </p:blipFill>
        <p:spPr>
          <a:xfrm>
            <a:off x="0" y="-50800"/>
            <a:ext cx="9144000" cy="6908800"/>
          </a:xfrm>
          <a:prstGeom prst="rect">
            <a:avLst/>
          </a:prstGeom>
          <a:ln w="12700">
            <a:miter lim="400000"/>
          </a:ln>
        </p:spPr>
      </p:pic>
      <p:sp>
        <p:nvSpPr>
          <p:cNvPr id="2070" name="Rectangle 3"/>
          <p:cNvSpPr txBox="1">
            <a:spLocks noGrp="1"/>
          </p:cNvSpPr>
          <p:nvPr>
            <p:ph type="title" idx="4294967295"/>
          </p:nvPr>
        </p:nvSpPr>
        <p:spPr>
          <a:xfrm>
            <a:off x="762000" y="4267200"/>
            <a:ext cx="7772400" cy="1143000"/>
          </a:xfrm>
          <a:prstGeom prst="rect">
            <a:avLst/>
          </a:prstGeom>
        </p:spPr>
        <p:txBody>
          <a:bodyPr/>
          <a:lstStyle>
            <a:lvl1pPr>
              <a:defRPr b="1">
                <a:solidFill>
                  <a:schemeClr val="accent3">
                    <a:lumOff val="44000"/>
                  </a:schemeClr>
                </a:solidFill>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1" name="Rectangle 3"/>
          <p:cNvSpPr txBox="1"/>
          <p:nvPr/>
        </p:nvSpPr>
        <p:spPr>
          <a:xfrm>
            <a:off x="807719" y="544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chemeClr val="accent3">
                    <a:lumOff val="44000"/>
                  </a:schemeClr>
                </a:solidFill>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8F8F8F">
                  <a:lumOff val="44000"/>
                </a:srgbClr>
              </a:solidFill>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1">
                                            <p:bg/>
                                          </p:spTgt>
                                        </p:tgtEl>
                                        <p:attrNameLst>
                                          <p:attrName>style.visibility</p:attrName>
                                        </p:attrNameLst>
                                      </p:cBhvr>
                                      <p:to>
                                        <p:strVal val="visible"/>
                                      </p:to>
                                    </p:set>
                                    <p:animEffect transition="in" filter="fade">
                                      <p:cBhvr>
                                        <p:cTn id="7" dur="500"/>
                                        <p:tgtEl>
                                          <p:spTgt spid="2071">
                                            <p:bg/>
                                          </p:spTgt>
                                        </p:tgtEl>
                                      </p:cBhvr>
                                    </p:animEffect>
                                  </p:childTnLst>
                                </p:cTn>
                              </p:par>
                              <p:par>
                                <p:cTn id="8" presetID="10" presetClass="entr" presetSubtype="0" fill="hold" grpId="0" nodeType="withEffect">
                                  <p:stCondLst>
                                    <p:cond delay="0"/>
                                  </p:stCondLst>
                                  <p:iterate>
                                    <p:tmAbs val="0"/>
                                  </p:iterate>
                                  <p:childTnLst>
                                    <p:set>
                                      <p:cBhvr>
                                        <p:cTn id="9" fill="hold"/>
                                        <p:tgtEl>
                                          <p:spTgt spid="2071">
                                            <p:txEl>
                                              <p:pRg st="0" end="0"/>
                                            </p:txEl>
                                          </p:spTgt>
                                        </p:tgtEl>
                                        <p:attrNameLst>
                                          <p:attrName>style.visibility</p:attrName>
                                        </p:attrNameLst>
                                      </p:cBhvr>
                                      <p:to>
                                        <p:strVal val="visible"/>
                                      </p:to>
                                    </p:set>
                                    <p:animEffect transition="in" filter="fade">
                                      <p:cBhvr>
                                        <p:cTn id="10" dur="500"/>
                                        <p:tgtEl>
                                          <p:spTgt spid="20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1" grpId="0" build="p" bldLvl="5" animBg="1" advAuto="0"/>
    </p:bld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3" name="Picture 2" descr="Picture 2"/>
          <p:cNvPicPr>
            <a:picLocks noChangeAspect="1"/>
          </p:cNvPicPr>
          <p:nvPr/>
        </p:nvPicPr>
        <p:blipFill>
          <a:blip r:embed="rId2"/>
          <a:stretch>
            <a:fillRect/>
          </a:stretch>
        </p:blipFill>
        <p:spPr>
          <a:xfrm>
            <a:off x="0" y="1649413"/>
            <a:ext cx="4405313" cy="5208588"/>
          </a:xfrm>
          <a:prstGeom prst="rect">
            <a:avLst/>
          </a:prstGeom>
          <a:ln w="12700">
            <a:miter lim="400000"/>
          </a:ln>
        </p:spPr>
      </p:pic>
      <p:sp>
        <p:nvSpPr>
          <p:cNvPr id="2074" name="Rectangle 3"/>
          <p:cNvSpPr txBox="1">
            <a:spLocks noGrp="1"/>
          </p:cNvSpPr>
          <p:nvPr>
            <p:ph type="title" idx="4294967295"/>
          </p:nvPr>
        </p:nvSpPr>
        <p:spPr>
          <a:xfrm>
            <a:off x="3352800" y="609600"/>
            <a:ext cx="5105400" cy="2209800"/>
          </a:xfrm>
          <a:prstGeom prst="rect">
            <a:avLst/>
          </a:prstGeom>
        </p:spPr>
        <p:txBody>
          <a:bodyPr/>
          <a:lstStyle/>
          <a:p>
            <a:pPr>
              <a:defRPr b="1">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في كل مجدهِ</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6" name="Picture 2" descr="Picture 2"/>
          <p:cNvPicPr>
            <a:picLocks noChangeAspect="1"/>
          </p:cNvPicPr>
          <p:nvPr/>
        </p:nvPicPr>
        <p:blipFill>
          <a:blip r:embed="rId2"/>
          <a:stretch>
            <a:fillRect/>
          </a:stretch>
        </p:blipFill>
        <p:spPr>
          <a:xfrm>
            <a:off x="0" y="-34925"/>
            <a:ext cx="9144000" cy="6892925"/>
          </a:xfrm>
          <a:prstGeom prst="rect">
            <a:avLst/>
          </a:prstGeom>
          <a:ln w="12700">
            <a:miter lim="400000"/>
          </a:ln>
        </p:spPr>
      </p:pic>
      <p:sp>
        <p:nvSpPr>
          <p:cNvPr id="2077" name="Rectangle 3"/>
          <p:cNvSpPr txBox="1">
            <a:spLocks noGrp="1"/>
          </p:cNvSpPr>
          <p:nvPr>
            <p:ph type="title" idx="4294967295"/>
          </p:nvPr>
        </p:nvSpPr>
        <p:spPr>
          <a:prstGeom prst="rect">
            <a:avLst/>
          </a:prstGeom>
        </p:spPr>
        <p:txBody>
          <a:bodyPr/>
          <a:lstStyle>
            <a:lvl1pPr>
              <a:defRPr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r>
              <a:rPr lang="ar-JO" dirty="0">
                <a:latin typeface="Arial" panose="020B0604020202020204" pitchFamily="34" charset="0"/>
                <a:cs typeface="Arial" panose="020B0604020202020204" pitchFamily="34" charset="0"/>
              </a:rPr>
              <a:t>سوف نراه</a:t>
            </a:r>
            <a:endParaRPr dirty="0">
              <a:latin typeface="Arial" panose="020B0604020202020204" pitchFamily="34" charset="0"/>
              <a:cs typeface="Arial" panose="020B0604020202020204" pitchFamily="34" charset="0"/>
            </a:endParaRPr>
          </a:p>
        </p:txBody>
      </p:sp>
      <p:sp>
        <p:nvSpPr>
          <p:cNvPr id="2078" name="Rectangle 3"/>
          <p:cNvSpPr txBox="1"/>
          <p:nvPr/>
        </p:nvSpPr>
        <p:spPr>
          <a:xfrm>
            <a:off x="731519" y="1634580"/>
            <a:ext cx="7680962" cy="7694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chor="ctr">
            <a:spAutoFit/>
          </a:bodyPr>
          <a:lstStyle>
            <a:lvl1pPr algn="ctr">
              <a:defRPr sz="4400" b="1">
                <a:solidFill>
                  <a:srgbClr val="FDFFFA"/>
                </a:solidFill>
                <a:effectLst>
                  <a:outerShdw blurRad="38100" dist="38100" dir="2700000" rotWithShape="0">
                    <a:srgbClr val="000000">
                      <a:alpha val="43137"/>
                    </a:srgbClr>
                  </a:outerShdw>
                </a:effectLst>
                <a:latin typeface="Arial"/>
                <a:ea typeface="Arial"/>
                <a:cs typeface="Arial"/>
                <a:sym typeface="Arial"/>
              </a:defRPr>
            </a:lvl1p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ar-JO"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rPr>
              <a:t>سوف نراه</a:t>
            </a:r>
            <a:endParaRPr kumimoji="0" sz="4400" u="none" strike="noStrike" kern="0" cap="none" spc="0" normalizeH="0" baseline="0" noProof="0" dirty="0">
              <a:ln>
                <a:noFill/>
              </a:ln>
              <a:solidFill>
                <a:srgbClr val="FDFFFA"/>
              </a:solidFill>
              <a:effectLst>
                <a:outerShdw blurRad="38100" dist="38100" dir="2700000" rotWithShape="0">
                  <a:srgbClr val="000000">
                    <a:alpha val="43137"/>
                  </a:srgbClr>
                </a:outerShdw>
              </a:effectLst>
              <a:uLnTx/>
              <a:uFillTx/>
              <a:latin typeface="Arial" panose="020B0604020202020204" pitchFamily="34" charset="0"/>
              <a:cs typeface="Arial" panose="020B0604020202020204" pitchFamily="34" charset="0"/>
              <a:sym typeface="Arial"/>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0" presetClass="entr" fill="hold" grpId="0" nodeType="clickEffect">
                                  <p:stCondLst>
                                    <p:cond delay="0"/>
                                  </p:stCondLst>
                                  <p:iterate>
                                    <p:tmAbs val="0"/>
                                  </p:iterate>
                                  <p:childTnLst>
                                    <p:set>
                                      <p:cBhvr>
                                        <p:cTn id="6" fill="hold"/>
                                        <p:tgtEl>
                                          <p:spTgt spid="2078">
                                            <p:bg/>
                                          </p:spTgt>
                                        </p:tgtEl>
                                        <p:attrNameLst>
                                          <p:attrName>style.visibility</p:attrName>
                                        </p:attrNameLst>
                                      </p:cBhvr>
                                      <p:to>
                                        <p:strVal val="visible"/>
                                      </p:to>
                                    </p:set>
                                    <p:animEffect transition="in" filter="fade">
                                      <p:cBhvr>
                                        <p:cTn id="7" dur="500"/>
                                        <p:tgtEl>
                                          <p:spTgt spid="2078">
                                            <p:bg/>
                                          </p:spTgt>
                                        </p:tgtEl>
                                      </p:cBhvr>
                                    </p:animEffect>
                                  </p:childTnLst>
                                </p:cTn>
                              </p:par>
                              <p:par>
                                <p:cTn id="8" presetID="10" presetClass="entr" presetSubtype="0" fill="hold" grpId="0" nodeType="withEffect">
                                  <p:stCondLst>
                                    <p:cond delay="0"/>
                                  </p:stCondLst>
                                  <p:iterate>
                                    <p:tmAbs val="0"/>
                                  </p:iterate>
                                  <p:childTnLst>
                                    <p:set>
                                      <p:cBhvr>
                                        <p:cTn id="9" fill="hold"/>
                                        <p:tgtEl>
                                          <p:spTgt spid="2078">
                                            <p:txEl>
                                              <p:pRg st="0" end="0"/>
                                            </p:txEl>
                                          </p:spTgt>
                                        </p:tgtEl>
                                        <p:attrNameLst>
                                          <p:attrName>style.visibility</p:attrName>
                                        </p:attrNameLst>
                                      </p:cBhvr>
                                      <p:to>
                                        <p:strVal val="visible"/>
                                      </p:to>
                                    </p:set>
                                    <p:animEffect transition="in" filter="fade">
                                      <p:cBhvr>
                                        <p:cTn id="10" dur="500"/>
                                        <p:tgtEl>
                                          <p:spTgt spid="207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8" grpId="0" build="p" bldLvl="5" animBg="1" advAuto="0"/>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0" name="Picture 2" descr="Picture 2"/>
          <p:cNvPicPr>
            <a:picLocks noChangeAspect="1"/>
          </p:cNvPicPr>
          <p:nvPr/>
        </p:nvPicPr>
        <p:blipFill>
          <a:blip r:embed="rId2"/>
          <a:stretch>
            <a:fillRect/>
          </a:stretch>
        </p:blipFill>
        <p:spPr>
          <a:xfrm>
            <a:off x="0" y="0"/>
            <a:ext cx="9448800" cy="6858000"/>
          </a:xfrm>
          <a:prstGeom prst="rect">
            <a:avLst/>
          </a:prstGeom>
          <a:ln w="12700">
            <a:miter lim="400000"/>
          </a:ln>
        </p:spPr>
      </p:pic>
      <p:sp>
        <p:nvSpPr>
          <p:cNvPr id="2081" name="Rectangle 3"/>
          <p:cNvSpPr txBox="1">
            <a:spLocks noGrp="1"/>
          </p:cNvSpPr>
          <p:nvPr>
            <p:ph type="title" idx="4294967295"/>
          </p:nvPr>
        </p:nvSpPr>
        <p:spPr>
          <a:prstGeom prst="rect">
            <a:avLst/>
          </a:prstGeom>
          <a:effectLst>
            <a:outerShdw blurRad="63500" dist="35921" dir="2700000" rotWithShape="0">
              <a:srgbClr val="000000">
                <a:alpha val="74998"/>
              </a:srgbClr>
            </a:outerShdw>
          </a:effectLst>
        </p:spPr>
        <p:txBody>
          <a:bodyPr>
            <a:normAutofit fontScale="90000"/>
          </a:bodyPr>
          <a:lstStyle/>
          <a:p>
            <a:pPr defTabSz="768095">
              <a:defRPr sz="3696" b="1">
                <a:solidFill>
                  <a:schemeClr val="accent3">
                    <a:lumOff val="44000"/>
                  </a:schemeClr>
                </a:solidFill>
                <a:latin typeface="Arial"/>
                <a:ea typeface="Arial"/>
                <a:cs typeface="Arial"/>
                <a:sym typeface="Arial"/>
              </a:defRPr>
            </a:pPr>
            <a:r>
              <a:rPr lang="ar-JO" b="1" dirty="0">
                <a:latin typeface="Arial" panose="020B0604020202020204" pitchFamily="34" charset="0"/>
                <a:cs typeface="Arial" panose="020B0604020202020204" pitchFamily="34" charset="0"/>
              </a:rPr>
              <a:t>...وجهاً لوجه</a:t>
            </a:r>
            <a:br>
              <a:rPr b="1" dirty="0">
                <a:latin typeface="Arial" panose="020B0604020202020204" pitchFamily="34" charset="0"/>
                <a:cs typeface="Arial" panose="020B0604020202020204" pitchFamily="34" charset="0"/>
              </a:rPr>
            </a:br>
            <a:r>
              <a:rPr lang="ar-JO" b="1" dirty="0">
                <a:latin typeface="Arial" panose="020B0604020202020204" pitchFamily="34" charset="0"/>
                <a:cs typeface="Arial" panose="020B0604020202020204" pitchFamily="34" charset="0"/>
              </a:rPr>
              <a:t>ربنا ومخلصنا</a:t>
            </a:r>
            <a:endParaRPr b="1"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3" name="Picture 2" descr="Picture 2"/>
          <p:cNvPicPr>
            <a:picLocks noChangeAspect="1"/>
          </p:cNvPicPr>
          <p:nvPr/>
        </p:nvPicPr>
        <p:blipFill>
          <a:blip r:embed="rId2"/>
          <a:stretch>
            <a:fillRect/>
          </a:stretch>
        </p:blipFill>
        <p:spPr>
          <a:xfrm>
            <a:off x="17462" y="836612"/>
            <a:ext cx="9144001" cy="6021389"/>
          </a:xfrm>
          <a:prstGeom prst="rect">
            <a:avLst/>
          </a:prstGeom>
          <a:ln w="12700">
            <a:miter lim="400000"/>
          </a:ln>
        </p:spPr>
      </p:pic>
      <p:sp>
        <p:nvSpPr>
          <p:cNvPr id="2084" name="Rectangle 3"/>
          <p:cNvSpPr txBox="1">
            <a:spLocks noGrp="1"/>
          </p:cNvSpPr>
          <p:nvPr>
            <p:ph type="title" idx="4294967295"/>
          </p:nvPr>
        </p:nvSpPr>
        <p:spPr>
          <a:xfrm>
            <a:off x="1274762" y="4930170"/>
            <a:ext cx="6629400" cy="1569660"/>
          </a:xfrm>
          <a:prstGeom prst="rect">
            <a:avLst/>
          </a:prstGeom>
          <a:ln w="12700">
            <a:miter lim="400000"/>
          </a:ln>
        </p:spPr>
        <p:txBody>
          <a:bodyPr lIns="45719" rIns="45719" anchor="ctr">
            <a:spAutoFit/>
          </a:bodyPr>
          <a:lstStyle/>
          <a:p>
            <a:pPr hangingPunct="0"/>
            <a:r>
              <a:rPr lang="ar-JO"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سوف نراه</a:t>
            </a:r>
            <a:br>
              <a:rPr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br>
            <a:r>
              <a:rPr lang="ar-JO"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rPr>
              <a:t>ربنا ومخلصنا</a:t>
            </a:r>
            <a:endParaRPr sz="4800" b="1" dirty="0">
              <a:solidFill>
                <a:schemeClr val="accent3">
                  <a:lumOff val="44000"/>
                </a:schemeClr>
              </a:solidFill>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6" name="Picture 2" descr="Picture 2"/>
          <p:cNvPicPr>
            <a:picLocks noChangeAspect="1"/>
          </p:cNvPicPr>
          <p:nvPr/>
        </p:nvPicPr>
        <p:blipFill>
          <a:blip r:embed="rId2"/>
          <a:stretch>
            <a:fillRect/>
          </a:stretch>
        </p:blipFill>
        <p:spPr>
          <a:xfrm>
            <a:off x="0" y="-2"/>
            <a:ext cx="9144000" cy="6867248"/>
          </a:xfrm>
          <a:prstGeom prst="rect">
            <a:avLst/>
          </a:prstGeom>
          <a:ln w="12700">
            <a:miter lim="400000"/>
          </a:ln>
        </p:spPr>
      </p:pic>
      <p:sp>
        <p:nvSpPr>
          <p:cNvPr id="2087" name="Rectangle 3"/>
          <p:cNvSpPr txBox="1">
            <a:spLocks noGrp="1"/>
          </p:cNvSpPr>
          <p:nvPr>
            <p:ph type="title" idx="4294967295"/>
          </p:nvPr>
        </p:nvSpPr>
        <p:spPr>
          <a:xfrm>
            <a:off x="2514600" y="5299501"/>
            <a:ext cx="6629400" cy="830997"/>
          </a:xfrm>
          <a:prstGeom prst="rect">
            <a:avLst/>
          </a:prstGeom>
          <a:ln w="12700">
            <a:miter lim="400000"/>
          </a:ln>
        </p:spPr>
        <p:txBody>
          <a:bodyPr lIns="45719" rIns="45719" anchor="ctr">
            <a:spAutoFit/>
          </a:bodyPr>
          <a:lstStyle>
            <a:lvl1pPr>
              <a:defRPr b="1">
                <a:solidFill>
                  <a:schemeClr val="accent3">
                    <a:lumOff val="44000"/>
                  </a:schemeClr>
                </a:solidFill>
                <a:latin typeface="Arial"/>
                <a:ea typeface="Arial"/>
                <a:cs typeface="Arial"/>
                <a:sym typeface="Arial"/>
              </a:defRPr>
            </a:lvl1pPr>
          </a:lstStyle>
          <a:p>
            <a:pPr hangingPunct="0"/>
            <a:r>
              <a:rPr lang="ar-JO" sz="4800" dirty="0">
                <a:effectLst>
                  <a:glow rad="228600">
                    <a:schemeClr val="tx1">
                      <a:alpha val="77101"/>
                    </a:schemeClr>
                  </a:glow>
                </a:effectLst>
                <a:latin typeface="Arial" panose="020B0604020202020204" pitchFamily="34" charset="0"/>
                <a:cs typeface="Arial" panose="020B0604020202020204" pitchFamily="34" charset="0"/>
              </a:rPr>
              <a:t>... ربنا ومخلصنا</a:t>
            </a:r>
            <a:endParaRPr sz="4800" dirty="0">
              <a:effectLst>
                <a:glow rad="228600">
                  <a:schemeClr val="tx1">
                    <a:alpha val="77101"/>
                  </a:schemeClr>
                </a:glow>
              </a:effectLst>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200">
        <p:fade/>
      </p:transition>
    </mc:Choice>
    <mc:Fallback>
      <p:transition spd="slow">
        <p:fade/>
      </p:transition>
    </mc:Fallback>
  </mc:AlternateContent>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6529"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6530" name="Rectangle 2"/>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6F7F8883-F6B7-734B-B773-433DF856DF1F}" type="slidenum">
              <a:rPr lang="en-US" sz="900" b="1">
                <a:solidFill>
                  <a:srgbClr val="808080"/>
                </a:solidFill>
                <a:latin typeface="Arial" panose="020B0604020202020204" pitchFamily="34" charset="0"/>
              </a:rPr>
              <a:pPr defTabSz="814388" eaLnBrk="0" hangingPunct="0"/>
              <a:t>307</a:t>
            </a:fld>
            <a:endParaRPr lang="en-US" sz="900" b="1" dirty="0">
              <a:solidFill>
                <a:srgbClr val="808080"/>
              </a:solidFill>
              <a:latin typeface="Arial" panose="020B0604020202020204" pitchFamily="34" charset="0"/>
            </a:endParaRPr>
          </a:p>
        </p:txBody>
      </p:sp>
      <p:sp>
        <p:nvSpPr>
          <p:cNvPr id="406531" name="Rectangle 3"/>
          <p:cNvSpPr>
            <a:spLocks noChangeArrowheads="1"/>
          </p:cNvSpPr>
          <p:nvPr/>
        </p:nvSpPr>
        <p:spPr bwMode="auto">
          <a:xfrm>
            <a:off x="8583613" y="6601652"/>
            <a:ext cx="35821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CE25C064-B8E9-0648-8008-F458FD64DB9E}" type="slidenum">
              <a:rPr lang="en-US" sz="900" b="1">
                <a:solidFill>
                  <a:srgbClr val="808080"/>
                </a:solidFill>
                <a:latin typeface="Arial" panose="020B0604020202020204" pitchFamily="34" charset="0"/>
              </a:rPr>
              <a:pPr defTabSz="814388" eaLnBrk="0" hangingPunct="0"/>
              <a:t>307</a:t>
            </a:fld>
            <a:endParaRPr lang="en-US" sz="900" b="1" dirty="0">
              <a:solidFill>
                <a:srgbClr val="808080"/>
              </a:solidFill>
              <a:latin typeface="Arial" panose="020B0604020202020204" pitchFamily="34" charset="0"/>
            </a:endParaRPr>
          </a:p>
        </p:txBody>
      </p:sp>
      <p:sp>
        <p:nvSpPr>
          <p:cNvPr id="406532" name="Rectangle 7"/>
          <p:cNvSpPr>
            <a:spLocks noGrp="1" noChangeArrowheads="1"/>
          </p:cNvSpPr>
          <p:nvPr>
            <p:ph type="title"/>
          </p:nvPr>
        </p:nvSpPr>
        <p:spPr>
          <a:xfrm>
            <a:off x="350838" y="225425"/>
            <a:ext cx="8450262" cy="838200"/>
          </a:xfrm>
          <a:noFill/>
        </p:spPr>
        <p:txBody>
          <a:bodyPr lIns="82124" tIns="41061" rIns="82124" bIns="41061" anchor="b"/>
          <a:lstStyle/>
          <a:p>
            <a:pPr eaLnBrk="1" hangingPunct="1"/>
            <a:r>
              <a:rPr lang="ar-JO" altLang="zh-CN" dirty="0">
                <a:solidFill>
                  <a:schemeClr val="bg1"/>
                </a:solidFill>
                <a:ea typeface="SimSun" charset="0"/>
                <a:cs typeface="SimSun" charset="0"/>
              </a:rPr>
              <a:t>هل </a:t>
            </a:r>
            <a:r>
              <a:rPr lang="ar-JO" altLang="zh-CN" u="sng" dirty="0">
                <a:solidFill>
                  <a:schemeClr val="bg1"/>
                </a:solidFill>
                <a:ea typeface="SimSun" charset="0"/>
                <a:cs typeface="SimSun" charset="0"/>
              </a:rPr>
              <a:t>تشتاق إلى </a:t>
            </a:r>
            <a:r>
              <a:rPr lang="ar-JO" altLang="zh-CN" dirty="0">
                <a:solidFill>
                  <a:schemeClr val="bg1"/>
                </a:solidFill>
                <a:ea typeface="SimSun" charset="0"/>
                <a:cs typeface="SimSun" charset="0"/>
              </a:rPr>
              <a:t>مجيئه؟</a:t>
            </a:r>
            <a:endParaRPr lang="en-US" altLang="zh-CN" dirty="0">
              <a:ea typeface="SimSun" charset="0"/>
              <a:cs typeface="SimSun" charset="0"/>
            </a:endParaRPr>
          </a:p>
        </p:txBody>
      </p:sp>
    </p:spTree>
  </p:cSld>
  <p:clrMapOvr>
    <a:masterClrMapping/>
  </p:clrMapOvr>
  <p:transition>
    <p:zoom/>
  </p:transition>
</p:sld>
</file>

<file path=ppt/slides/slide30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5235" name="Rectangle 3"/>
          <p:cNvSpPr>
            <a:spLocks noGrp="1" noChangeArrowheads="1"/>
          </p:cNvSpPr>
          <p:nvPr>
            <p:ph type="title"/>
          </p:nvPr>
        </p:nvSpPr>
        <p:spPr>
          <a:xfrm>
            <a:off x="0" y="152400"/>
            <a:ext cx="7696200" cy="1143000"/>
          </a:xfrm>
        </p:spPr>
        <p:txBody>
          <a:bodyPr/>
          <a:lstStyle/>
          <a:p>
            <a:pPr eaLnBrk="1" hangingPunct="1"/>
            <a:r>
              <a:rPr lang="ar-JO" dirty="0">
                <a:solidFill>
                  <a:srgbClr val="A50021"/>
                </a:solidFill>
                <a:ea typeface="ＭＳ Ｐゴシック" charset="0"/>
                <a:cs typeface="Arial" panose="020B0604020202020204" pitchFamily="34" charset="0"/>
              </a:rPr>
              <a:t>اخترت أن أحب الحق</a:t>
            </a:r>
            <a:endParaRPr lang="en-US" dirty="0">
              <a:solidFill>
                <a:srgbClr val="A50021"/>
              </a:solidFill>
              <a:ea typeface="ＭＳ Ｐゴシック" charset="0"/>
              <a:cs typeface="Arial" panose="020B0604020202020204" pitchFamily="34" charset="0"/>
            </a:endParaRPr>
          </a:p>
        </p:txBody>
      </p:sp>
      <p:sp>
        <p:nvSpPr>
          <p:cNvPr id="95236" name="Rectangle 4"/>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95237" name="WordArt 5"/>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95238" name="Line 6"/>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95239" name="Rectangle 7"/>
          <p:cNvSpPr>
            <a:spLocks noGrp="1" noChangeArrowheads="1"/>
          </p:cNvSpPr>
          <p:nvPr>
            <p:ph type="body" idx="1"/>
          </p:nvPr>
        </p:nvSpPr>
        <p:spPr>
          <a:xfrm>
            <a:off x="1295400" y="2057400"/>
            <a:ext cx="7467600" cy="4068763"/>
          </a:xfrm>
        </p:spPr>
        <p:txBody>
          <a:bodyPr/>
          <a:lstStyle/>
          <a:p>
            <a:pPr algn="r" eaLnBrk="1" hangingPunct="1">
              <a:spcBef>
                <a:spcPct val="40000"/>
              </a:spcBef>
              <a:buFontTx/>
              <a:buNone/>
            </a:pPr>
            <a:r>
              <a:rPr lang="ar-JO" dirty="0">
                <a:ea typeface="ＭＳ Ｐゴシック" charset="0"/>
                <a:cs typeface="Arial" panose="020B0604020202020204" pitchFamily="34" charset="0"/>
              </a:rPr>
              <a:t>أنا اخترت أن أحب الحق (مرتين)</a:t>
            </a:r>
            <a:endParaRPr lang="en-US" dirty="0">
              <a:ea typeface="ＭＳ Ｐゴシック" charset="0"/>
              <a:cs typeface="Arial" panose="020B0604020202020204" pitchFamily="34" charset="0"/>
            </a:endParaRPr>
          </a:p>
          <a:p>
            <a:pPr algn="r" eaLnBrk="1" hangingPunct="1">
              <a:spcBef>
                <a:spcPct val="40000"/>
              </a:spcBef>
              <a:buFontTx/>
              <a:buNone/>
            </a:pPr>
            <a:r>
              <a:rPr lang="ar-JO" dirty="0">
                <a:ea typeface="ＭＳ Ｐゴシック" charset="0"/>
                <a:cs typeface="Arial" panose="020B0604020202020204" pitchFamily="34" charset="0"/>
              </a:rPr>
              <a:t>أنبذ الأكاذيب</a:t>
            </a:r>
          </a:p>
          <a:p>
            <a:pPr algn="r" eaLnBrk="1" hangingPunct="1">
              <a:spcBef>
                <a:spcPct val="40000"/>
              </a:spcBef>
              <a:buFontTx/>
              <a:buNone/>
            </a:pPr>
            <a:r>
              <a:rPr lang="ar-JO" dirty="0">
                <a:ea typeface="ＭＳ Ｐゴシック" charset="0"/>
                <a:cs typeface="Arial" panose="020B0604020202020204" pitchFamily="34" charset="0"/>
              </a:rPr>
              <a:t>لقد فتحت عيني.</a:t>
            </a:r>
          </a:p>
          <a:p>
            <a:pPr algn="r" eaLnBrk="1" hangingPunct="1">
              <a:spcBef>
                <a:spcPct val="40000"/>
              </a:spcBef>
              <a:buFontTx/>
              <a:buNone/>
            </a:pPr>
            <a:r>
              <a:rPr lang="ar-JO" dirty="0">
                <a:ea typeface="ＭＳ Ｐゴシック" charset="0"/>
                <a:cs typeface="Arial" panose="020B0604020202020204" pitchFamily="34" charset="0"/>
              </a:rPr>
              <a:t>اخترت أن أحب الحق.</a:t>
            </a:r>
            <a:endParaRPr lang="en-US" dirty="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95234"/>
                                        </p:tgtEl>
                                        <p:attrNameLst>
                                          <p:attrName>style.visibility</p:attrName>
                                        </p:attrNameLst>
                                      </p:cBhvr>
                                      <p:to>
                                        <p:strVal val="visible"/>
                                      </p:to>
                                    </p:set>
                                    <p:anim calcmode="lin" valueType="num">
                                      <p:cBhvr additive="base">
                                        <p:cTn id="7" dur="500" fill="hold"/>
                                        <p:tgtEl>
                                          <p:spTgt spid="95234"/>
                                        </p:tgtEl>
                                        <p:attrNameLst>
                                          <p:attrName>ppt_x</p:attrName>
                                        </p:attrNameLst>
                                      </p:cBhvr>
                                      <p:tavLst>
                                        <p:tav tm="0">
                                          <p:val>
                                            <p:strVal val="0-#ppt_w/2"/>
                                          </p:val>
                                        </p:tav>
                                        <p:tav tm="100000">
                                          <p:val>
                                            <p:strVal val="#ppt_x"/>
                                          </p:val>
                                        </p:tav>
                                      </p:tavLst>
                                    </p:anim>
                                    <p:anim calcmode="lin" valueType="num">
                                      <p:cBhvr additive="base">
                                        <p:cTn id="8" dur="500" fill="hold"/>
                                        <p:tgtEl>
                                          <p:spTgt spid="95234"/>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95235"/>
                                        </p:tgtEl>
                                        <p:attrNameLst>
                                          <p:attrName>style.visibility</p:attrName>
                                        </p:attrNameLst>
                                      </p:cBhvr>
                                      <p:to>
                                        <p:strVal val="visible"/>
                                      </p:to>
                                    </p:set>
                                    <p:animEffect transition="in" filter="slide(fromRight)">
                                      <p:cBhvr>
                                        <p:cTn id="12" dur="1000"/>
                                        <p:tgtEl>
                                          <p:spTgt spid="95235"/>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95238"/>
                                        </p:tgtEl>
                                        <p:attrNameLst>
                                          <p:attrName>style.visibility</p:attrName>
                                        </p:attrNameLst>
                                      </p:cBhvr>
                                      <p:to>
                                        <p:strVal val="visible"/>
                                      </p:to>
                                    </p:set>
                                    <p:anim calcmode="lin" valueType="num">
                                      <p:cBhvr additive="base">
                                        <p:cTn id="16" dur="500" fill="hold"/>
                                        <p:tgtEl>
                                          <p:spTgt spid="95238"/>
                                        </p:tgtEl>
                                        <p:attrNameLst>
                                          <p:attrName>ppt_x</p:attrName>
                                        </p:attrNameLst>
                                      </p:cBhvr>
                                      <p:tavLst>
                                        <p:tav tm="0">
                                          <p:val>
                                            <p:strVal val="0-#ppt_w/2"/>
                                          </p:val>
                                        </p:tav>
                                        <p:tav tm="100000">
                                          <p:val>
                                            <p:strVal val="#ppt_x"/>
                                          </p:val>
                                        </p:tav>
                                      </p:tavLst>
                                    </p:anim>
                                    <p:anim calcmode="lin" valueType="num">
                                      <p:cBhvr additive="base">
                                        <p:cTn id="17" dur="500" fill="hold"/>
                                        <p:tgtEl>
                                          <p:spTgt spid="9523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95237"/>
                                        </p:tgtEl>
                                        <p:attrNameLst>
                                          <p:attrName>style.visibility</p:attrName>
                                        </p:attrNameLst>
                                      </p:cBhvr>
                                      <p:to>
                                        <p:strVal val="visible"/>
                                      </p:to>
                                    </p:set>
                                    <p:animEffect transition="in" filter="slide(fromLeft)">
                                      <p:cBhvr>
                                        <p:cTn id="21" dur="1000"/>
                                        <p:tgtEl>
                                          <p:spTgt spid="95237"/>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95236"/>
                                        </p:tgtEl>
                                        <p:attrNameLst>
                                          <p:attrName>style.visibility</p:attrName>
                                        </p:attrNameLst>
                                      </p:cBhvr>
                                      <p:to>
                                        <p:strVal val="visible"/>
                                      </p:to>
                                    </p:set>
                                    <p:anim calcmode="lin" valueType="num">
                                      <p:cBhvr additive="base">
                                        <p:cTn id="25" dur="500" fill="hold"/>
                                        <p:tgtEl>
                                          <p:spTgt spid="95236"/>
                                        </p:tgtEl>
                                        <p:attrNameLst>
                                          <p:attrName>ppt_x</p:attrName>
                                        </p:attrNameLst>
                                      </p:cBhvr>
                                      <p:tavLst>
                                        <p:tav tm="0">
                                          <p:val>
                                            <p:strVal val="1+#ppt_w/2"/>
                                          </p:val>
                                        </p:tav>
                                        <p:tav tm="100000">
                                          <p:val>
                                            <p:strVal val="#ppt_x"/>
                                          </p:val>
                                        </p:tav>
                                      </p:tavLst>
                                    </p:anim>
                                    <p:anim calcmode="lin" valueType="num">
                                      <p:cBhvr additive="base">
                                        <p:cTn id="26" dur="500" fill="hold"/>
                                        <p:tgtEl>
                                          <p:spTgt spid="95236"/>
                                        </p:tgtEl>
                                        <p:attrNameLst>
                                          <p:attrName>ppt_y</p:attrName>
                                        </p:attrNameLst>
                                      </p:cBhvr>
                                      <p:tavLst>
                                        <p:tav tm="0">
                                          <p:val>
                                            <p:strVal val="#ppt_y"/>
                                          </p:val>
                                        </p:tav>
                                        <p:tav tm="100000">
                                          <p:val>
                                            <p:strVal val="#ppt_y"/>
                                          </p:val>
                                        </p:tav>
                                      </p:tavLst>
                                    </p:anim>
                                  </p:childTnLst>
                                </p:cTn>
                              </p:par>
                            </p:childTnLst>
                          </p:cTn>
                        </p:par>
                        <p:par>
                          <p:cTn id="27" fill="hold" nodeType="afterGroup">
                            <p:stCondLst>
                              <p:cond delay="4000"/>
                            </p:stCondLst>
                            <p:childTnLst>
                              <p:par>
                                <p:cTn id="28" presetID="3" presetClass="entr" presetSubtype="10" fill="hold" grpId="0" nodeType="afterEffect">
                                  <p:stCondLst>
                                    <p:cond delay="0"/>
                                  </p:stCondLst>
                                  <p:childTnLst>
                                    <p:set>
                                      <p:cBhvr>
                                        <p:cTn id="29" dur="1" fill="hold">
                                          <p:stCondLst>
                                            <p:cond delay="0"/>
                                          </p:stCondLst>
                                        </p:cTn>
                                        <p:tgtEl>
                                          <p:spTgt spid="95239">
                                            <p:txEl>
                                              <p:pRg st="0" end="0"/>
                                            </p:txEl>
                                          </p:spTgt>
                                        </p:tgtEl>
                                        <p:attrNameLst>
                                          <p:attrName>style.visibility</p:attrName>
                                        </p:attrNameLst>
                                      </p:cBhvr>
                                      <p:to>
                                        <p:strVal val="visible"/>
                                      </p:to>
                                    </p:set>
                                    <p:animEffect transition="in" filter="blinds(horizontal)">
                                      <p:cBhvr>
                                        <p:cTn id="30" dur="500"/>
                                        <p:tgtEl>
                                          <p:spTgt spid="95239">
                                            <p:txEl>
                                              <p:pRg st="0" end="0"/>
                                            </p:txEl>
                                          </p:spTgt>
                                        </p:tgtEl>
                                      </p:cBhvr>
                                    </p:animEffect>
                                  </p:childTnLst>
                                </p:cTn>
                              </p:par>
                            </p:childTnLst>
                          </p:cTn>
                        </p:par>
                        <p:par>
                          <p:cTn id="31" fill="hold">
                            <p:stCondLst>
                              <p:cond delay="4500"/>
                            </p:stCondLst>
                            <p:childTnLst>
                              <p:par>
                                <p:cTn id="32" presetID="3" presetClass="entr" presetSubtype="10" fill="hold" grpId="0" nodeType="afterEffect">
                                  <p:stCondLst>
                                    <p:cond delay="0"/>
                                  </p:stCondLst>
                                  <p:childTnLst>
                                    <p:set>
                                      <p:cBhvr>
                                        <p:cTn id="33" dur="1" fill="hold">
                                          <p:stCondLst>
                                            <p:cond delay="0"/>
                                          </p:stCondLst>
                                        </p:cTn>
                                        <p:tgtEl>
                                          <p:spTgt spid="95239">
                                            <p:txEl>
                                              <p:pRg st="1" end="1"/>
                                            </p:txEl>
                                          </p:spTgt>
                                        </p:tgtEl>
                                        <p:attrNameLst>
                                          <p:attrName>style.visibility</p:attrName>
                                        </p:attrNameLst>
                                      </p:cBhvr>
                                      <p:to>
                                        <p:strVal val="visible"/>
                                      </p:to>
                                    </p:set>
                                    <p:animEffect transition="in" filter="blinds(horizontal)">
                                      <p:cBhvr>
                                        <p:cTn id="34" dur="500"/>
                                        <p:tgtEl>
                                          <p:spTgt spid="95239">
                                            <p:txEl>
                                              <p:pRg st="1" end="1"/>
                                            </p:txEl>
                                          </p:spTgt>
                                        </p:tgtEl>
                                      </p:cBhvr>
                                    </p:animEffect>
                                  </p:childTnLst>
                                </p:cTn>
                              </p:par>
                            </p:childTnLst>
                          </p:cTn>
                        </p:par>
                        <p:par>
                          <p:cTn id="35" fill="hold">
                            <p:stCondLst>
                              <p:cond delay="5000"/>
                            </p:stCondLst>
                            <p:childTnLst>
                              <p:par>
                                <p:cTn id="36" presetID="3" presetClass="entr" presetSubtype="10" fill="hold" grpId="0" nodeType="afterEffect">
                                  <p:stCondLst>
                                    <p:cond delay="0"/>
                                  </p:stCondLst>
                                  <p:childTnLst>
                                    <p:set>
                                      <p:cBhvr>
                                        <p:cTn id="37" dur="1" fill="hold">
                                          <p:stCondLst>
                                            <p:cond delay="0"/>
                                          </p:stCondLst>
                                        </p:cTn>
                                        <p:tgtEl>
                                          <p:spTgt spid="95239">
                                            <p:txEl>
                                              <p:pRg st="2" end="2"/>
                                            </p:txEl>
                                          </p:spTgt>
                                        </p:tgtEl>
                                        <p:attrNameLst>
                                          <p:attrName>style.visibility</p:attrName>
                                        </p:attrNameLst>
                                      </p:cBhvr>
                                      <p:to>
                                        <p:strVal val="visible"/>
                                      </p:to>
                                    </p:set>
                                    <p:animEffect transition="in" filter="blinds(horizontal)">
                                      <p:cBhvr>
                                        <p:cTn id="38" dur="500"/>
                                        <p:tgtEl>
                                          <p:spTgt spid="95239">
                                            <p:txEl>
                                              <p:pRg st="2" end="2"/>
                                            </p:txEl>
                                          </p:spTgt>
                                        </p:tgtEl>
                                      </p:cBhvr>
                                    </p:animEffect>
                                  </p:childTnLst>
                                </p:cTn>
                              </p:par>
                            </p:childTnLst>
                          </p:cTn>
                        </p:par>
                        <p:par>
                          <p:cTn id="39" fill="hold">
                            <p:stCondLst>
                              <p:cond delay="5500"/>
                            </p:stCondLst>
                            <p:childTnLst>
                              <p:par>
                                <p:cTn id="40" presetID="3" presetClass="entr" presetSubtype="10" fill="hold" grpId="0" nodeType="afterEffect">
                                  <p:stCondLst>
                                    <p:cond delay="0"/>
                                  </p:stCondLst>
                                  <p:childTnLst>
                                    <p:set>
                                      <p:cBhvr>
                                        <p:cTn id="41" dur="1" fill="hold">
                                          <p:stCondLst>
                                            <p:cond delay="0"/>
                                          </p:stCondLst>
                                        </p:cTn>
                                        <p:tgtEl>
                                          <p:spTgt spid="95239">
                                            <p:txEl>
                                              <p:pRg st="3" end="3"/>
                                            </p:txEl>
                                          </p:spTgt>
                                        </p:tgtEl>
                                        <p:attrNameLst>
                                          <p:attrName>style.visibility</p:attrName>
                                        </p:attrNameLst>
                                      </p:cBhvr>
                                      <p:to>
                                        <p:strVal val="visible"/>
                                      </p:to>
                                    </p:set>
                                    <p:animEffect transition="in" filter="blinds(horizontal)">
                                      <p:cBhvr>
                                        <p:cTn id="42" dur="500"/>
                                        <p:tgtEl>
                                          <p:spTgt spid="95239">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234" grpId="0" animBg="1"/>
      <p:bldP spid="95235" grpId="0"/>
      <p:bldP spid="95236" grpId="0" animBg="1"/>
      <p:bldP spid="95237" grpId="0" animBg="1"/>
      <p:bldP spid="95238" grpId="0" animBg="1"/>
      <p:bldP spid="95239" grpId="0" build="p"/>
    </p:bldLst>
  </p:timing>
</p:sld>
</file>

<file path=ppt/slides/slide30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66FFCC"/>
            </a:gs>
            <a:gs pos="100000">
              <a:srgbClr val="2F765E"/>
            </a:gs>
          </a:gsLst>
          <a:path path="shape">
            <a:fillToRect l="50000" t="50000" r="50000" b="50000"/>
          </a:path>
        </a:gradFill>
        <a:effectLst/>
      </p:bgPr>
    </p:bg>
    <p:spTree>
      <p:nvGrpSpPr>
        <p:cNvPr id="1" name=""/>
        <p:cNvGrpSpPr/>
        <p:nvPr/>
      </p:nvGrpSpPr>
      <p:grpSpPr>
        <a:xfrm>
          <a:off x="0" y="0"/>
          <a:ext cx="0" cy="0"/>
          <a:chOff x="0" y="0"/>
          <a:chExt cx="0" cy="0"/>
        </a:xfrm>
      </p:grpSpPr>
      <p:sp>
        <p:nvSpPr>
          <p:cNvPr id="453634" name="Rectangle 66"/>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lstStyle/>
          <a:p>
            <a:endParaRPr lang="en-US">
              <a:latin typeface="Arial" panose="020B0604020202020204" pitchFamily="34" charset="0"/>
              <a:cs typeface="Arial" panose="020B0604020202020204" pitchFamily="34" charset="0"/>
            </a:endParaRPr>
          </a:p>
        </p:txBody>
      </p:sp>
      <p:sp>
        <p:nvSpPr>
          <p:cNvPr id="166914" name="Rectangle 2"/>
          <p:cNvSpPr>
            <a:spLocks noGrp="1" noChangeArrowheads="1"/>
          </p:cNvSpPr>
          <p:nvPr>
            <p:ph type="title"/>
          </p:nvPr>
        </p:nvSpPr>
        <p:spPr>
          <a:xfrm>
            <a:off x="457200" y="152400"/>
            <a:ext cx="8229600" cy="1143000"/>
          </a:xfrm>
        </p:spPr>
        <p:txBody>
          <a:bodyPr/>
          <a:lstStyle/>
          <a:p>
            <a:pPr eaLnBrk="1" hangingPunct="1">
              <a:defRPr/>
            </a:pPr>
            <a:r>
              <a:rPr lang="ar-JO" dirty="0">
                <a:solidFill>
                  <a:srgbClr val="CC0099"/>
                </a:solidFill>
                <a:effectLst>
                  <a:outerShdw blurRad="38100" dist="38100" dir="2700000" algn="tl">
                    <a:srgbClr val="000000"/>
                  </a:outerShdw>
                </a:effectLst>
                <a:ea typeface="ＭＳ Ｐゴシック" charset="0"/>
                <a:cs typeface="Arial" panose="020B0604020202020204" pitchFamily="34" charset="0"/>
              </a:rPr>
              <a:t>الصورة الكبيرة</a:t>
            </a:r>
            <a:endParaRPr lang="en-US" dirty="0">
              <a:solidFill>
                <a:srgbClr val="CC0099"/>
              </a:solidFill>
              <a:effectLst>
                <a:outerShdw blurRad="38100" dist="38100" dir="2700000" algn="tl">
                  <a:srgbClr val="000000"/>
                </a:outerShdw>
              </a:effectLst>
              <a:ea typeface="ＭＳ Ｐゴシック" charset="0"/>
              <a:cs typeface="Arial" panose="020B0604020202020204" pitchFamily="34" charset="0"/>
            </a:endParaRPr>
          </a:p>
        </p:txBody>
      </p:sp>
      <p:sp>
        <p:nvSpPr>
          <p:cNvPr id="453636" name="Rectangle 3"/>
          <p:cNvSpPr>
            <a:spLocks noGrp="1" noChangeArrowheads="1"/>
          </p:cNvSpPr>
          <p:nvPr>
            <p:ph type="body" sz="half" idx="1"/>
          </p:nvPr>
        </p:nvSpPr>
        <p:spPr>
          <a:xfrm>
            <a:off x="76200" y="6577013"/>
            <a:ext cx="4038600" cy="204787"/>
          </a:xfrm>
        </p:spPr>
        <p:txBody>
          <a:bodyPr/>
          <a:lstStyle/>
          <a:p>
            <a:pPr eaLnBrk="1" hangingPunct="1">
              <a:lnSpc>
                <a:spcPct val="90000"/>
              </a:lnSpc>
              <a:buFontTx/>
              <a:buNone/>
            </a:pPr>
            <a:r>
              <a:rPr lang="en-US" sz="900" dirty="0">
                <a:ea typeface="ＭＳ Ｐゴシック" charset="0"/>
                <a:cs typeface="Arial" panose="020B0604020202020204" pitchFamily="34" charset="0"/>
              </a:rPr>
              <a:t>Adapted from </a:t>
            </a:r>
            <a:r>
              <a:rPr lang="en-US" sz="900" dirty="0" err="1">
                <a:ea typeface="ＭＳ Ｐゴシック" charset="0"/>
                <a:cs typeface="Arial" panose="020B0604020202020204" pitchFamily="34" charset="0"/>
              </a:rPr>
              <a:t>www.equipsaints.org</a:t>
            </a:r>
            <a:endParaRPr lang="en-US" sz="900" dirty="0">
              <a:ea typeface="ＭＳ Ｐゴシック" charset="0"/>
              <a:cs typeface="Arial" panose="020B0604020202020204" pitchFamily="34" charset="0"/>
            </a:endParaRPr>
          </a:p>
        </p:txBody>
      </p:sp>
      <p:sp>
        <p:nvSpPr>
          <p:cNvPr id="453637" name="Rectangle 4"/>
          <p:cNvSpPr>
            <a:spLocks noChangeArrowheads="1"/>
          </p:cNvSpPr>
          <p:nvPr/>
        </p:nvSpPr>
        <p:spPr bwMode="auto">
          <a:xfrm>
            <a:off x="685800" y="1064568"/>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graphicFrame>
        <p:nvGraphicFramePr>
          <p:cNvPr id="166917" name="Group 5"/>
          <p:cNvGraphicFramePr>
            <a:graphicFrameLocks noGrp="1"/>
          </p:cNvGraphicFramePr>
          <p:nvPr>
            <p:extLst>
              <p:ext uri="{D42A27DB-BD31-4B8C-83A1-F6EECF244321}">
                <p14:modId xmlns:p14="http://schemas.microsoft.com/office/powerpoint/2010/main" val="1965590752"/>
              </p:ext>
            </p:extLst>
          </p:nvPr>
        </p:nvGraphicFramePr>
        <p:xfrm>
          <a:off x="457200" y="1374775"/>
          <a:ext cx="1828800" cy="685800"/>
        </p:xfrm>
        <a:graphic>
          <a:graphicData uri="http://schemas.openxmlformats.org/drawingml/2006/table">
            <a:tbl>
              <a:tblPr/>
              <a:tblGrid>
                <a:gridCol w="1219200">
                  <a:extLst>
                    <a:ext uri="{9D8B030D-6E8A-4147-A177-3AD203B41FA5}">
                      <a16:colId xmlns:a16="http://schemas.microsoft.com/office/drawing/2014/main" val="20000"/>
                    </a:ext>
                  </a:extLst>
                </a:gridCol>
                <a:gridCol w="609600">
                  <a:extLst>
                    <a:ext uri="{9D8B030D-6E8A-4147-A177-3AD203B41FA5}">
                      <a16:colId xmlns:a16="http://schemas.microsoft.com/office/drawing/2014/main" val="20001"/>
                    </a:ext>
                  </a:extLst>
                </a:gridCol>
              </a:tblGrid>
              <a:tr h="685800">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تدبير الله</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sz="2600" b="0" i="0" u="none" strike="noStrike" cap="none" normalizeH="0" baseline="0" dirty="0">
                          <a:ln>
                            <a:noFill/>
                          </a:ln>
                          <a:solidFill>
                            <a:schemeClr val="tx1"/>
                          </a:solidFill>
                          <a:effectLst/>
                          <a:latin typeface="Wingdings 3" charset="0"/>
                          <a:ea typeface="ＭＳ Ｐゴシック" charset="0"/>
                          <a:cs typeface="Arial" panose="020B0604020202020204" pitchFamily="34" charset="0"/>
                        </a:rPr>
                        <a:t>c</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graphicFrame>
        <p:nvGraphicFramePr>
          <p:cNvPr id="166925" name="Group 13"/>
          <p:cNvGraphicFramePr>
            <a:graphicFrameLocks noGrp="1"/>
          </p:cNvGraphicFramePr>
          <p:nvPr>
            <p:extLst>
              <p:ext uri="{D42A27DB-BD31-4B8C-83A1-F6EECF244321}">
                <p14:modId xmlns:p14="http://schemas.microsoft.com/office/powerpoint/2010/main" val="2876711293"/>
              </p:ext>
            </p:extLst>
          </p:nvPr>
        </p:nvGraphicFramePr>
        <p:xfrm>
          <a:off x="2514600" y="1374775"/>
          <a:ext cx="1835150" cy="685800"/>
        </p:xfrm>
        <a:graphic>
          <a:graphicData uri="http://schemas.openxmlformats.org/drawingml/2006/table">
            <a:tbl>
              <a:tblPr/>
              <a:tblGrid>
                <a:gridCol w="615950">
                  <a:extLst>
                    <a:ext uri="{9D8B030D-6E8A-4147-A177-3AD203B41FA5}">
                      <a16:colId xmlns:a16="http://schemas.microsoft.com/office/drawing/2014/main" val="20000"/>
                    </a:ext>
                  </a:extLst>
                </a:gridCol>
                <a:gridCol w="1219200">
                  <a:extLst>
                    <a:ext uri="{9D8B030D-6E8A-4147-A177-3AD203B41FA5}">
                      <a16:colId xmlns:a16="http://schemas.microsoft.com/office/drawing/2014/main" val="20001"/>
                    </a:ext>
                  </a:extLst>
                </a:gridCol>
              </a:tblGrid>
              <a:tr h="68580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en-US" sz="2600" b="0" i="0" u="none" strike="noStrike" cap="none" normalizeH="0" baseline="0" dirty="0">
                          <a:ln>
                            <a:noFill/>
                          </a:ln>
                          <a:solidFill>
                            <a:schemeClr val="tx1"/>
                          </a:solidFill>
                          <a:effectLst/>
                          <a:latin typeface="Wingdings 3" charset="0"/>
                          <a:ea typeface="ＭＳ Ｐゴシック" charset="0"/>
                          <a:cs typeface="Arial" panose="020B0604020202020204" pitchFamily="34" charset="0"/>
                        </a:rPr>
                        <a:t>d</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 </a:t>
                      </a: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تجاوبنا</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453654" name="Rectangle 21"/>
          <p:cNvSpPr>
            <a:spLocks noChangeArrowheads="1"/>
          </p:cNvSpPr>
          <p:nvPr/>
        </p:nvSpPr>
        <p:spPr bwMode="auto">
          <a:xfrm>
            <a:off x="0" y="2229793"/>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sp>
        <p:nvSpPr>
          <p:cNvPr id="453655" name="Rectangle 22"/>
          <p:cNvSpPr>
            <a:spLocks noChangeArrowheads="1"/>
          </p:cNvSpPr>
          <p:nvPr/>
        </p:nvSpPr>
        <p:spPr bwMode="auto">
          <a:xfrm>
            <a:off x="0" y="3890318"/>
            <a:ext cx="184731"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grpSp>
        <p:nvGrpSpPr>
          <p:cNvPr id="2" name="Group 23"/>
          <p:cNvGrpSpPr>
            <a:grpSpLocks/>
          </p:cNvGrpSpPr>
          <p:nvPr/>
        </p:nvGrpSpPr>
        <p:grpSpPr bwMode="auto">
          <a:xfrm>
            <a:off x="152400" y="2005013"/>
            <a:ext cx="4191000" cy="1890713"/>
            <a:chOff x="96" y="1263"/>
            <a:chExt cx="2640" cy="1191"/>
          </a:xfrm>
        </p:grpSpPr>
        <p:sp>
          <p:nvSpPr>
            <p:cNvPr id="453682" name="Rectangle 24"/>
            <p:cNvSpPr>
              <a:spLocks noChangeArrowheads="1"/>
            </p:cNvSpPr>
            <p:nvPr/>
          </p:nvSpPr>
          <p:spPr bwMode="auto">
            <a:xfrm>
              <a:off x="96" y="1263"/>
              <a:ext cx="116" cy="2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endParaRPr lang="en-US">
                <a:latin typeface="Arial" panose="020B0604020202020204" pitchFamily="34" charset="0"/>
                <a:cs typeface="Arial" panose="020B0604020202020204" pitchFamily="34" charset="0"/>
              </a:endParaRPr>
            </a:p>
          </p:txBody>
        </p:sp>
        <p:sp>
          <p:nvSpPr>
            <p:cNvPr id="453683" name="Rectangle 25"/>
            <p:cNvSpPr>
              <a:spLocks noChangeArrowheads="1"/>
            </p:cNvSpPr>
            <p:nvPr/>
          </p:nvSpPr>
          <p:spPr bwMode="auto">
            <a:xfrm>
              <a:off x="1152" y="1476"/>
              <a:ext cx="816" cy="622"/>
            </a:xfrm>
            <a:prstGeom prst="rect">
              <a:avLst/>
            </a:prstGeom>
            <a:noFill/>
            <a:ln w="12700">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sz="1600" b="1" dirty="0">
                  <a:latin typeface="Arial" panose="020B0604020202020204" pitchFamily="34" charset="0"/>
                  <a:cs typeface="Arial" panose="020B0604020202020204" pitchFamily="34" charset="0"/>
                </a:rPr>
                <a:t>النتيجة</a:t>
              </a:r>
              <a:endParaRPr lang="en-US" sz="1100" b="1" dirty="0">
                <a:latin typeface="Arial" panose="020B0604020202020204" pitchFamily="34" charset="0"/>
                <a:cs typeface="Arial" panose="020B0604020202020204" pitchFamily="34" charset="0"/>
              </a:endParaRPr>
            </a:p>
            <a:p>
              <a:pPr algn="ctr" eaLnBrk="0" hangingPunct="0"/>
              <a:r>
                <a:rPr lang="ar-JO" sz="1400" b="1" dirty="0">
                  <a:latin typeface="Arial" panose="020B0604020202020204" pitchFamily="34" charset="0"/>
                  <a:cs typeface="Arial" panose="020B0604020202020204" pitchFamily="34" charset="0"/>
                </a:rPr>
                <a:t>الثمر</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التأكيد</a:t>
              </a:r>
              <a:br>
                <a:rPr lang="en-US" sz="1400" b="1" dirty="0">
                  <a:latin typeface="Arial" panose="020B0604020202020204" pitchFamily="34" charset="0"/>
                  <a:cs typeface="Arial" panose="020B0604020202020204" pitchFamily="34" charset="0"/>
                </a:rPr>
              </a:br>
              <a:r>
                <a:rPr lang="ar-JO" sz="1400" b="1" dirty="0">
                  <a:latin typeface="Arial" panose="020B0604020202020204" pitchFamily="34" charset="0"/>
                  <a:cs typeface="Arial" panose="020B0604020202020204" pitchFamily="34" charset="0"/>
                </a:rPr>
                <a:t>المكافآت</a:t>
              </a:r>
              <a:r>
                <a:rPr lang="en-US" sz="1100" b="1" dirty="0">
                  <a:latin typeface="Arial" panose="020B0604020202020204" pitchFamily="34" charset="0"/>
                  <a:cs typeface="Arial" panose="020B0604020202020204" pitchFamily="34" charset="0"/>
                </a:rPr>
                <a:t> </a:t>
              </a:r>
              <a:r>
                <a:rPr lang="en-US" sz="600" b="1" dirty="0">
                  <a:latin typeface="Arial" panose="020B0604020202020204" pitchFamily="34" charset="0"/>
                  <a:cs typeface="Arial" panose="020B0604020202020204" pitchFamily="34" charset="0"/>
                </a:rPr>
                <a:t>  </a:t>
              </a:r>
              <a:endParaRPr lang="en-US" sz="1800" b="1" dirty="0">
                <a:latin typeface="Arial" panose="020B0604020202020204" pitchFamily="34" charset="0"/>
                <a:cs typeface="Arial" panose="020B0604020202020204" pitchFamily="34" charset="0"/>
              </a:endParaRPr>
            </a:p>
          </p:txBody>
        </p:sp>
        <p:sp>
          <p:nvSpPr>
            <p:cNvPr id="453685" name="Rectangle 27"/>
            <p:cNvSpPr>
              <a:spLocks noChangeArrowheads="1"/>
            </p:cNvSpPr>
            <p:nvPr/>
          </p:nvSpPr>
          <p:spPr bwMode="auto">
            <a:xfrm>
              <a:off x="576" y="1394"/>
              <a:ext cx="1872" cy="10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20000"/>
                </a:spcBef>
              </a:pPr>
              <a:endParaRPr lang="en-US" sz="2800" b="1" dirty="0">
                <a:latin typeface="Arial" panose="020B0604020202020204" pitchFamily="34" charset="0"/>
                <a:cs typeface="Arial" panose="020B0604020202020204" pitchFamily="34" charset="0"/>
              </a:endParaRPr>
            </a:p>
          </p:txBody>
        </p:sp>
        <p:sp>
          <p:nvSpPr>
            <p:cNvPr id="453687" name="Line 29"/>
            <p:cNvSpPr>
              <a:spLocks noChangeShapeType="1"/>
            </p:cNvSpPr>
            <p:nvPr/>
          </p:nvSpPr>
          <p:spPr bwMode="auto">
            <a:xfrm>
              <a:off x="288"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88" name="Line 30"/>
            <p:cNvSpPr>
              <a:spLocks noChangeShapeType="1"/>
            </p:cNvSpPr>
            <p:nvPr/>
          </p:nvSpPr>
          <p:spPr bwMode="auto">
            <a:xfrm>
              <a:off x="2736" y="1394"/>
              <a:ext cx="0" cy="106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89" name="Line 31"/>
            <p:cNvSpPr>
              <a:spLocks noChangeShapeType="1"/>
            </p:cNvSpPr>
            <p:nvPr/>
          </p:nvSpPr>
          <p:spPr bwMode="auto">
            <a:xfrm>
              <a:off x="576"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0" name="Line 32"/>
            <p:cNvSpPr>
              <a:spLocks noChangeShapeType="1"/>
            </p:cNvSpPr>
            <p:nvPr/>
          </p:nvSpPr>
          <p:spPr bwMode="auto">
            <a:xfrm>
              <a:off x="2448" y="1394"/>
              <a:ext cx="0" cy="1060"/>
            </a:xfrm>
            <a:prstGeom prst="line">
              <a:avLst/>
            </a:prstGeom>
            <a:noFill/>
            <a:ln w="9525">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1" name="Line 33"/>
            <p:cNvSpPr>
              <a:spLocks noChangeShapeType="1"/>
            </p:cNvSpPr>
            <p:nvPr/>
          </p:nvSpPr>
          <p:spPr bwMode="auto">
            <a:xfrm>
              <a:off x="288" y="139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2" name="Line 34"/>
            <p:cNvSpPr>
              <a:spLocks noChangeShapeType="1"/>
            </p:cNvSpPr>
            <p:nvPr/>
          </p:nvSpPr>
          <p:spPr bwMode="auto">
            <a:xfrm>
              <a:off x="288" y="2454"/>
              <a:ext cx="2448" cy="0"/>
            </a:xfrm>
            <a:prstGeom prst="line">
              <a:avLst/>
            </a:prstGeom>
            <a:noFill/>
            <a:ln w="28575" cap="sq">
              <a:solidFill>
                <a:schemeClr val="tx1"/>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3" name="Rectangle 35"/>
            <p:cNvSpPr>
              <a:spLocks noChangeArrowheads="1"/>
            </p:cNvSpPr>
            <p:nvPr/>
          </p:nvSpPr>
          <p:spPr bwMode="auto">
            <a:xfrm>
              <a:off x="576" y="2188"/>
              <a:ext cx="1872" cy="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42900" indent="-342900" algn="ctr"/>
              <a:r>
                <a:rPr lang="en-US" sz="1800" b="1" dirty="0">
                  <a:latin typeface="Arial" panose="020B0604020202020204" pitchFamily="34" charset="0"/>
                  <a:cs typeface="Arial" panose="020B0604020202020204" pitchFamily="34" charset="0"/>
                </a:rPr>
                <a:t> </a:t>
              </a:r>
              <a:r>
                <a:rPr lang="ar-JO" sz="1600" b="1" dirty="0">
                  <a:latin typeface="Arial" panose="020B0604020202020204" pitchFamily="34" charset="0"/>
                  <a:cs typeface="Arial" panose="020B0604020202020204" pitchFamily="34" charset="0"/>
                </a:rPr>
                <a:t>تذكير: هذه الأمور</a:t>
              </a:r>
              <a:endParaRPr lang="en-US" sz="1800" b="1" dirty="0">
                <a:latin typeface="Arial" panose="020B0604020202020204" pitchFamily="34" charset="0"/>
                <a:cs typeface="Arial" panose="020B0604020202020204" pitchFamily="34" charset="0"/>
              </a:endParaRPr>
            </a:p>
          </p:txBody>
        </p:sp>
        <p:sp>
          <p:nvSpPr>
            <p:cNvPr id="453694" name="Line 36"/>
            <p:cNvSpPr>
              <a:spLocks noChangeShapeType="1"/>
            </p:cNvSpPr>
            <p:nvPr/>
          </p:nvSpPr>
          <p:spPr bwMode="auto">
            <a:xfrm>
              <a:off x="576" y="2188"/>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5" name="Line 37"/>
            <p:cNvSpPr>
              <a:spLocks noChangeShapeType="1"/>
            </p:cNvSpPr>
            <p:nvPr/>
          </p:nvSpPr>
          <p:spPr bwMode="auto">
            <a:xfrm>
              <a:off x="576" y="2450"/>
              <a:ext cx="1872" cy="0"/>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6" name="Line 38"/>
            <p:cNvSpPr>
              <a:spLocks noChangeShapeType="1"/>
            </p:cNvSpPr>
            <p:nvPr/>
          </p:nvSpPr>
          <p:spPr bwMode="auto">
            <a:xfrm>
              <a:off x="576"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453697" name="Line 39"/>
            <p:cNvSpPr>
              <a:spLocks noChangeShapeType="1"/>
            </p:cNvSpPr>
            <p:nvPr/>
          </p:nvSpPr>
          <p:spPr bwMode="auto">
            <a:xfrm>
              <a:off x="2448" y="2188"/>
              <a:ext cx="0" cy="262"/>
            </a:xfrm>
            <a:prstGeom prst="line">
              <a:avLst/>
            </a:prstGeom>
            <a:noFill/>
            <a:ln w="9525" cap="rnd">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grpSp>
      <p:sp>
        <p:nvSpPr>
          <p:cNvPr id="166952" name="Rectangle 40"/>
          <p:cNvSpPr>
            <a:spLocks noChangeArrowheads="1"/>
          </p:cNvSpPr>
          <p:nvPr/>
        </p:nvSpPr>
        <p:spPr bwMode="auto">
          <a:xfrm>
            <a:off x="4959350" y="1583505"/>
            <a:ext cx="374650" cy="2862322"/>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endParaRPr lang="en-US" sz="1800" b="1" dirty="0">
              <a:latin typeface="Arial" panose="020B0604020202020204" pitchFamily="34" charset="0"/>
              <a:cs typeface="Arial" panose="020B0604020202020204" pitchFamily="34" charset="0"/>
            </a:endParaRPr>
          </a:p>
          <a:p>
            <a:pPr algn="ctr"/>
            <a:r>
              <a:rPr lang="ar-JO" sz="1800" b="1" dirty="0">
                <a:latin typeface="Arial" panose="020B0604020202020204" pitchFamily="34" charset="0"/>
                <a:cs typeface="Arial" panose="020B0604020202020204" pitchFamily="34" charset="0"/>
              </a:rPr>
              <a:t>ا</a:t>
            </a:r>
          </a:p>
          <a:p>
            <a:pPr algn="ctr"/>
            <a:r>
              <a:rPr lang="ar-JO" sz="1800" b="1" dirty="0">
                <a:latin typeface="Arial" panose="020B0604020202020204" pitchFamily="34" charset="0"/>
                <a:cs typeface="Arial" panose="020B0604020202020204" pitchFamily="34" charset="0"/>
              </a:rPr>
              <a:t>ل</a:t>
            </a:r>
          </a:p>
          <a:p>
            <a:pPr algn="ctr"/>
            <a:r>
              <a:rPr lang="ar-JO" sz="1800" b="1" dirty="0">
                <a:latin typeface="Arial" panose="020B0604020202020204" pitchFamily="34" charset="0"/>
                <a:cs typeface="Arial" panose="020B0604020202020204" pitchFamily="34" charset="0"/>
              </a:rPr>
              <a:t>م</a:t>
            </a:r>
          </a:p>
          <a:p>
            <a:pPr algn="ctr"/>
            <a:r>
              <a:rPr lang="ar-JO" sz="1800" b="1" dirty="0">
                <a:latin typeface="Arial" panose="020B0604020202020204" pitchFamily="34" charset="0"/>
                <a:cs typeface="Arial" panose="020B0604020202020204" pitchFamily="34" charset="0"/>
              </a:rPr>
              <a:t>ق</a:t>
            </a:r>
          </a:p>
          <a:p>
            <a:pPr algn="ctr"/>
            <a:r>
              <a:rPr lang="ar-JO" sz="1800" b="1" dirty="0">
                <a:latin typeface="Arial" panose="020B0604020202020204" pitchFamily="34" charset="0"/>
                <a:cs typeface="Arial" panose="020B0604020202020204" pitchFamily="34" charset="0"/>
              </a:rPr>
              <a:t>ا</a:t>
            </a:r>
          </a:p>
          <a:p>
            <a:pPr algn="ctr"/>
            <a:r>
              <a:rPr lang="ar-JO" sz="1800" b="1" dirty="0">
                <a:latin typeface="Arial" panose="020B0604020202020204" pitchFamily="34" charset="0"/>
                <a:cs typeface="Arial" panose="020B0604020202020204" pitchFamily="34" charset="0"/>
              </a:rPr>
              <a:t>و</a:t>
            </a:r>
          </a:p>
          <a:p>
            <a:pPr algn="ctr"/>
            <a:r>
              <a:rPr lang="ar-JO" sz="1800" b="1" dirty="0">
                <a:latin typeface="Arial" panose="020B0604020202020204" pitchFamily="34" charset="0"/>
                <a:cs typeface="Arial" panose="020B0604020202020204" pitchFamily="34" charset="0"/>
              </a:rPr>
              <a:t>م</a:t>
            </a:r>
          </a:p>
          <a:p>
            <a:pPr algn="ctr"/>
            <a:r>
              <a:rPr lang="ar-JO" sz="1800" b="1" dirty="0">
                <a:latin typeface="Arial" panose="020B0604020202020204" pitchFamily="34" charset="0"/>
                <a:cs typeface="Arial" panose="020B0604020202020204" pitchFamily="34" charset="0"/>
              </a:rPr>
              <a:t>ة</a:t>
            </a:r>
            <a:endParaRPr lang="en-US" sz="1800" b="1" dirty="0">
              <a:latin typeface="Arial" panose="020B0604020202020204" pitchFamily="34" charset="0"/>
              <a:cs typeface="Arial" panose="020B0604020202020204" pitchFamily="34" charset="0"/>
            </a:endParaRPr>
          </a:p>
          <a:p>
            <a:pPr algn="ctr"/>
            <a:endParaRPr lang="en-US" sz="1800" b="1" dirty="0">
              <a:latin typeface="Arial" panose="020B0604020202020204" pitchFamily="34" charset="0"/>
              <a:cs typeface="Arial" panose="020B0604020202020204" pitchFamily="34" charset="0"/>
            </a:endParaRPr>
          </a:p>
        </p:txBody>
      </p:sp>
      <p:graphicFrame>
        <p:nvGraphicFramePr>
          <p:cNvPr id="166953" name="Group 41"/>
          <p:cNvGraphicFramePr>
            <a:graphicFrameLocks noGrp="1"/>
          </p:cNvGraphicFramePr>
          <p:nvPr>
            <p:extLst>
              <p:ext uri="{D42A27DB-BD31-4B8C-83A1-F6EECF244321}">
                <p14:modId xmlns:p14="http://schemas.microsoft.com/office/powerpoint/2010/main" val="3792124699"/>
              </p:ext>
            </p:extLst>
          </p:nvPr>
        </p:nvGraphicFramePr>
        <p:xfrm>
          <a:off x="6019800" y="1374775"/>
          <a:ext cx="1143000" cy="3351214"/>
        </p:xfrm>
        <a:graphic>
          <a:graphicData uri="http://schemas.openxmlformats.org/drawingml/2006/table">
            <a:tbl>
              <a:tblPr/>
              <a:tblGrid>
                <a:gridCol w="1143000">
                  <a:extLst>
                    <a:ext uri="{9D8B030D-6E8A-4147-A177-3AD203B41FA5}">
                      <a16:colId xmlns:a16="http://schemas.microsoft.com/office/drawing/2014/main" val="20000"/>
                    </a:ext>
                  </a:extLst>
                </a:gridCol>
              </a:tblGrid>
              <a:tr h="6857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المعلمون الكذبة</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05434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a:ln>
                            <a:noFill/>
                          </a:ln>
                          <a:solidFill>
                            <a:schemeClr val="tx1"/>
                          </a:solidFill>
                          <a:effectLst/>
                          <a:latin typeface="Arial" panose="020B0604020202020204" pitchFamily="34" charset="0"/>
                          <a:ea typeface="ＭＳ Ｐゴシック" charset="0"/>
                          <a:cs typeface="ＭＳ Ｐゴシック" charset="0"/>
                          <a:sym typeface="Wingdings" charset="0"/>
                        </a:rPr>
                        <a:t></a:t>
                      </a: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113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المستهزئون</a:t>
                      </a:r>
                      <a:endParaRPr kumimoji="0" lang="en-US"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marT="45716" marB="4571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graphicFrame>
        <p:nvGraphicFramePr>
          <p:cNvPr id="166963" name="Group 51"/>
          <p:cNvGraphicFramePr>
            <a:graphicFrameLocks noGrp="1"/>
          </p:cNvGraphicFramePr>
          <p:nvPr>
            <p:ph sz="quarter" idx="3"/>
            <p:extLst>
              <p:ext uri="{D42A27DB-BD31-4B8C-83A1-F6EECF244321}">
                <p14:modId xmlns:p14="http://schemas.microsoft.com/office/powerpoint/2010/main" val="796770485"/>
              </p:ext>
            </p:extLst>
          </p:nvPr>
        </p:nvGraphicFramePr>
        <p:xfrm>
          <a:off x="7924800" y="1382713"/>
          <a:ext cx="696913" cy="3344862"/>
        </p:xfrm>
        <a:graphic>
          <a:graphicData uri="http://schemas.openxmlformats.org/drawingml/2006/table">
            <a:tbl>
              <a:tblPr/>
              <a:tblGrid>
                <a:gridCol w="354013">
                  <a:extLst>
                    <a:ext uri="{9D8B030D-6E8A-4147-A177-3AD203B41FA5}">
                      <a16:colId xmlns:a16="http://schemas.microsoft.com/office/drawing/2014/main" val="20000"/>
                    </a:ext>
                  </a:extLst>
                </a:gridCol>
                <a:gridCol w="342900">
                  <a:extLst>
                    <a:ext uri="{9D8B030D-6E8A-4147-A177-3AD203B41FA5}">
                      <a16:colId xmlns:a16="http://schemas.microsoft.com/office/drawing/2014/main" val="20001"/>
                    </a:ext>
                  </a:extLst>
                </a:gridCol>
              </a:tblGrid>
              <a:tr h="3344862">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د</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و</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ة</a:t>
                      </a:r>
                      <a:endParaRPr kumimoji="0" lang="en-US" sz="18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w="28575" cap="flat" cmpd="sng" algn="ctr">
                      <a:solidFill>
                        <a:schemeClr val="tx1"/>
                      </a:solidFill>
                      <a:prstDash val="solid"/>
                      <a:round/>
                      <a:headEnd type="none" w="med" len="med"/>
                      <a:tailEnd type="none" w="med" len="med"/>
                    </a:lnL>
                    <a:lnR>
                      <a:noFill/>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م</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ج</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ء</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ل</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ث</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ا</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ن</a:t>
                      </a:r>
                    </a:p>
                    <a:p>
                      <a:pPr marL="0" marR="0" lvl="0" indent="0" algn="ctr" defTabSz="914400" rtl="0" eaLnBrk="1" fontAlgn="base" latinLnBrk="0" hangingPunct="1">
                        <a:lnSpc>
                          <a:spcPct val="100000"/>
                        </a:lnSpc>
                        <a:spcBef>
                          <a:spcPct val="0"/>
                        </a:spcBef>
                        <a:spcAft>
                          <a:spcPct val="0"/>
                        </a:spcAft>
                        <a:buClrTx/>
                        <a:buSzTx/>
                        <a:buFontTx/>
                        <a:buNone/>
                        <a:tabLst/>
                      </a:pPr>
                      <a:r>
                        <a:rPr kumimoji="0" lang="ar-JO" sz="16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rPr>
                        <a:t>ي</a:t>
                      </a:r>
                      <a:endParaRPr kumimoji="0" lang="en-US" sz="1400" b="1" i="0" u="none" strike="noStrike" cap="none" normalizeH="0" baseline="0" dirty="0">
                        <a:ln>
                          <a:noFill/>
                        </a:ln>
                        <a:solidFill>
                          <a:schemeClr val="tx1"/>
                        </a:solidFill>
                        <a:effectLst/>
                        <a:latin typeface="Arial" panose="020B0604020202020204" pitchFamily="34" charset="0"/>
                        <a:ea typeface="ＭＳ Ｐゴシック" charset="0"/>
                        <a:cs typeface="Arial" panose="020B0604020202020204" pitchFamily="34" charset="0"/>
                      </a:endParaRPr>
                    </a:p>
                  </a:txBody>
                  <a:tcPr anchor="ctr" horzOverflow="overflow">
                    <a:lnL>
                      <a:noFill/>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166970" name="Rectangle 58"/>
          <p:cNvSpPr>
            <a:spLocks noChangeArrowheads="1"/>
          </p:cNvSpPr>
          <p:nvPr/>
        </p:nvSpPr>
        <p:spPr bwMode="auto">
          <a:xfrm>
            <a:off x="457200" y="4027488"/>
            <a:ext cx="3886200" cy="669925"/>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sz="1800" b="1" dirty="0">
                <a:latin typeface="Arial" panose="020B0604020202020204" pitchFamily="34" charset="0"/>
                <a:cs typeface="Arial" panose="020B0604020202020204" pitchFamily="34" charset="0"/>
              </a:rPr>
              <a:t>السلطة</a:t>
            </a:r>
            <a:endParaRPr lang="en-US" sz="1800" b="1" dirty="0">
              <a:latin typeface="Arial" panose="020B0604020202020204" pitchFamily="34" charset="0"/>
              <a:cs typeface="Arial" panose="020B0604020202020204" pitchFamily="34" charset="0"/>
            </a:endParaRPr>
          </a:p>
          <a:p>
            <a:pPr algn="ctr"/>
            <a:r>
              <a:rPr lang="ar-JO" sz="1800" b="1" dirty="0">
                <a:latin typeface="Arial" panose="020B0604020202020204" pitchFamily="34" charset="0"/>
                <a:cs typeface="Arial" panose="020B0604020202020204" pitchFamily="34" charset="0"/>
              </a:rPr>
              <a:t>أنبياء ورسل الله</a:t>
            </a:r>
            <a:endParaRPr lang="en-US" sz="1800" b="1" dirty="0">
              <a:latin typeface="Arial" panose="020B0604020202020204" pitchFamily="34" charset="0"/>
              <a:cs typeface="Arial" panose="020B0604020202020204" pitchFamily="34" charset="0"/>
            </a:endParaRPr>
          </a:p>
        </p:txBody>
      </p:sp>
      <p:sp>
        <p:nvSpPr>
          <p:cNvPr id="166971" name="AutoShape 59"/>
          <p:cNvSpPr>
            <a:spLocks noChangeArrowheads="1"/>
          </p:cNvSpPr>
          <p:nvPr/>
        </p:nvSpPr>
        <p:spPr bwMode="auto">
          <a:xfrm>
            <a:off x="44958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2" name="AutoShape 60"/>
          <p:cNvSpPr>
            <a:spLocks noChangeArrowheads="1"/>
          </p:cNvSpPr>
          <p:nvPr/>
        </p:nvSpPr>
        <p:spPr bwMode="auto">
          <a:xfrm>
            <a:off x="5486400" y="2822575"/>
            <a:ext cx="381000" cy="381000"/>
          </a:xfrm>
          <a:prstGeom prst="chevron">
            <a:avLst>
              <a:gd name="adj" fmla="val 40833"/>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3" name="AutoShape 61"/>
          <p:cNvSpPr>
            <a:spLocks noChangeArrowheads="1"/>
          </p:cNvSpPr>
          <p:nvPr/>
        </p:nvSpPr>
        <p:spPr bwMode="auto">
          <a:xfrm rot="-8270046">
            <a:off x="7181850" y="1931988"/>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4" name="AutoShape 62"/>
          <p:cNvSpPr>
            <a:spLocks noChangeArrowheads="1"/>
          </p:cNvSpPr>
          <p:nvPr/>
        </p:nvSpPr>
        <p:spPr bwMode="auto">
          <a:xfrm rot="8566771">
            <a:off x="7162800" y="3889375"/>
            <a:ext cx="762000" cy="228600"/>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166975" name="Rectangle 63"/>
          <p:cNvSpPr>
            <a:spLocks noChangeArrowheads="1"/>
          </p:cNvSpPr>
          <p:nvPr/>
        </p:nvSpPr>
        <p:spPr bwMode="auto">
          <a:xfrm>
            <a:off x="457200" y="5410200"/>
            <a:ext cx="8153400" cy="1035050"/>
          </a:xfrm>
          <a:prstGeom prst="rect">
            <a:avLst/>
          </a:prstGeom>
          <a:noFill/>
          <a:ln w="28575">
            <a:solidFill>
              <a:schemeClr val="tx1"/>
            </a:solidFill>
            <a:miter lim="800000"/>
            <a:headEnd/>
            <a:tailEnd/>
          </a:ln>
          <a:extLst>
            <a:ext uri="{909E8E84-426E-40dd-AFC4-6F175D3DCCD1}">
              <a14:hiddenFill xmlns:a14="http://schemas.microsoft.com/office/drawing/2010/main" xmlns="">
                <a:solidFill>
                  <a:srgbClr val="FFFFFF"/>
                </a:solidFill>
              </a14:hiddenFill>
            </a:ext>
          </a:extLst>
        </p:spPr>
        <p:txBody>
          <a:bodyPr anchor="ctr">
            <a:spAutoFit/>
          </a:bodyPr>
          <a:lstStyle/>
          <a:p>
            <a:pPr algn="ctr"/>
            <a:r>
              <a:rPr lang="ar-JO" b="1" dirty="0">
                <a:latin typeface="Arial" panose="020B0604020202020204" pitchFamily="34" charset="0"/>
                <a:cs typeface="Arial" panose="020B0604020202020204" pitchFamily="34" charset="0"/>
              </a:rPr>
              <a:t>الحافز</a:t>
            </a:r>
            <a:br>
              <a:rPr lang="en-US" b="1" dirty="0">
                <a:latin typeface="Arial" panose="020B0604020202020204" pitchFamily="34" charset="0"/>
                <a:cs typeface="Arial" panose="020B0604020202020204" pitchFamily="34" charset="0"/>
              </a:rPr>
            </a:br>
            <a:r>
              <a:rPr lang="ar-JO" sz="1800" b="1" dirty="0">
                <a:latin typeface="Arial" panose="020B0604020202020204" pitchFamily="34" charset="0"/>
                <a:cs typeface="Arial" panose="020B0604020202020204" pitchFamily="34" charset="0"/>
              </a:rPr>
              <a:t>إلى</a:t>
            </a:r>
            <a:br>
              <a:rPr lang="en-US" sz="1800" b="1" dirty="0">
                <a:latin typeface="Arial" panose="020B0604020202020204" pitchFamily="34" charset="0"/>
                <a:cs typeface="Arial" panose="020B0604020202020204" pitchFamily="34" charset="0"/>
              </a:rPr>
            </a:br>
            <a:r>
              <a:rPr lang="ar-JO" altLang="ja-JP" sz="1800" b="1" dirty="0">
                <a:latin typeface="Arial" panose="020B0604020202020204" pitchFamily="34" charset="0"/>
                <a:cs typeface="Arial" panose="020B0604020202020204" pitchFamily="34" charset="0"/>
              </a:rPr>
              <a:t>إضافة هذه الأمور</a:t>
            </a:r>
            <a:endParaRPr lang="en-US" sz="1800" b="1" dirty="0">
              <a:latin typeface="Arial" panose="020B0604020202020204" pitchFamily="34" charset="0"/>
              <a:cs typeface="Arial" panose="020B0604020202020204" pitchFamily="34" charset="0"/>
            </a:endParaRPr>
          </a:p>
        </p:txBody>
      </p:sp>
      <p:sp>
        <p:nvSpPr>
          <p:cNvPr id="166976" name="AutoShape 64"/>
          <p:cNvSpPr>
            <a:spLocks noChangeArrowheads="1"/>
          </p:cNvSpPr>
          <p:nvPr/>
        </p:nvSpPr>
        <p:spPr bwMode="auto">
          <a:xfrm rot="5400000">
            <a:off x="4648200" y="2438400"/>
            <a:ext cx="381000" cy="5257800"/>
          </a:xfrm>
          <a:prstGeom prst="homePlate">
            <a:avLst>
              <a:gd name="adj" fmla="val 95310"/>
            </a:avLst>
          </a:prstGeom>
          <a:solidFill>
            <a:srgbClr val="CC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5EB67744-6E8D-8708-9BA0-C8B669DA1EA3}"/>
              </a:ext>
            </a:extLst>
          </p:cNvPr>
          <p:cNvGrpSpPr/>
          <p:nvPr/>
        </p:nvGrpSpPr>
        <p:grpSpPr>
          <a:xfrm>
            <a:off x="457200" y="2212975"/>
            <a:ext cx="3886200" cy="1682750"/>
            <a:chOff x="457200" y="2212975"/>
            <a:chExt cx="3886200" cy="1682750"/>
          </a:xfrm>
        </p:grpSpPr>
        <p:sp>
          <p:nvSpPr>
            <p:cNvPr id="3" name="Rectangle 26">
              <a:extLst>
                <a:ext uri="{FF2B5EF4-FFF2-40B4-BE49-F238E27FC236}">
                  <a16:creationId xmlns:a16="http://schemas.microsoft.com/office/drawing/2014/main" id="{796BC5A1-3F0C-3E48-DC2C-F933BA250D47}"/>
                </a:ext>
              </a:extLst>
            </p:cNvPr>
            <p:cNvSpPr>
              <a:spLocks noChangeArrowheads="1"/>
            </p:cNvSpPr>
            <p:nvPr/>
          </p:nvSpPr>
          <p:spPr bwMode="auto">
            <a:xfrm>
              <a:off x="3886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endParaRPr lang="en-US" sz="1100">
                <a:latin typeface="Arial" charset="0"/>
              </a:endParaRPr>
            </a:p>
            <a:p>
              <a:pPr marL="342900" indent="-342900" algn="ctr" eaLnBrk="0" hangingPunct="0"/>
              <a:r>
                <a:rPr lang="en-US" sz="2600">
                  <a:latin typeface="Wingdings 3" charset="0"/>
                </a:rPr>
                <a:t>h</a:t>
              </a:r>
              <a:r>
                <a:rPr lang="en-US" sz="1100">
                  <a:latin typeface="Arial" charset="0"/>
                </a:rPr>
                <a:t> </a:t>
              </a:r>
              <a:endParaRPr lang="en-US" sz="1800">
                <a:latin typeface="Arial" charset="0"/>
              </a:endParaRPr>
            </a:p>
          </p:txBody>
        </p:sp>
        <p:sp>
          <p:nvSpPr>
            <p:cNvPr id="4" name="Rectangle 28">
              <a:extLst>
                <a:ext uri="{FF2B5EF4-FFF2-40B4-BE49-F238E27FC236}">
                  <a16:creationId xmlns:a16="http://schemas.microsoft.com/office/drawing/2014/main" id="{2031C52A-5438-00DC-6844-25E1344FD112}"/>
                </a:ext>
              </a:extLst>
            </p:cNvPr>
            <p:cNvSpPr>
              <a:spLocks noChangeArrowheads="1"/>
            </p:cNvSpPr>
            <p:nvPr/>
          </p:nvSpPr>
          <p:spPr bwMode="auto">
            <a:xfrm>
              <a:off x="457200" y="2212975"/>
              <a:ext cx="457200" cy="16827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342900" indent="-342900" algn="ctr"/>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endParaRPr lang="en-US" sz="1100" dirty="0">
                <a:latin typeface="Arial" charset="0"/>
              </a:endParaRPr>
            </a:p>
            <a:p>
              <a:pPr marL="342900" indent="-342900" algn="ctr" eaLnBrk="0" hangingPunct="0"/>
              <a:r>
                <a:rPr lang="en-US" sz="2600" dirty="0">
                  <a:latin typeface="Wingdings 3" charset="0"/>
                </a:rPr>
                <a:t>h</a:t>
              </a:r>
              <a:r>
                <a:rPr lang="en-US" sz="1100" dirty="0">
                  <a:latin typeface="Arial" charset="0"/>
                </a:rPr>
                <a:t> </a:t>
              </a:r>
              <a:endParaRPr lang="en-US" sz="1800" dirty="0">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afterEffect">
                                  <p:stCondLst>
                                    <p:cond delay="0"/>
                                  </p:stCondLst>
                                  <p:childTnLst>
                                    <p:set>
                                      <p:cBhvr>
                                        <p:cTn id="6" dur="1" fill="hold">
                                          <p:stCondLst>
                                            <p:cond delay="0"/>
                                          </p:stCondLst>
                                        </p:cTn>
                                        <p:tgtEl>
                                          <p:spTgt spid="166914"/>
                                        </p:tgtEl>
                                        <p:attrNameLst>
                                          <p:attrName>style.visibility</p:attrName>
                                        </p:attrNameLst>
                                      </p:cBhvr>
                                      <p:to>
                                        <p:strVal val="visible"/>
                                      </p:to>
                                    </p:set>
                                    <p:animEffect transition="in" filter="fade">
                                      <p:cBhvr>
                                        <p:cTn id="7" dur="770" decel="100000"/>
                                        <p:tgtEl>
                                          <p:spTgt spid="166914"/>
                                        </p:tgtEl>
                                      </p:cBhvr>
                                    </p:animEffect>
                                    <p:animScale>
                                      <p:cBhvr>
                                        <p:cTn id="8" dur="770" decel="100000"/>
                                        <p:tgtEl>
                                          <p:spTgt spid="166914"/>
                                        </p:tgtEl>
                                      </p:cBhvr>
                                      <p:from x="10000" y="10000"/>
                                      <p:to x="200000" y="450000"/>
                                    </p:animScale>
                                    <p:animScale>
                                      <p:cBhvr>
                                        <p:cTn id="9" dur="1230" accel="100000" fill="hold">
                                          <p:stCondLst>
                                            <p:cond delay="770"/>
                                          </p:stCondLst>
                                        </p:cTn>
                                        <p:tgtEl>
                                          <p:spTgt spid="166914"/>
                                        </p:tgtEl>
                                      </p:cBhvr>
                                      <p:from x="200000" y="450000"/>
                                      <p:to x="100000" y="100000"/>
                                    </p:animScale>
                                    <p:set>
                                      <p:cBhvr>
                                        <p:cTn id="10" dur="770" fill="hold"/>
                                        <p:tgtEl>
                                          <p:spTgt spid="166914"/>
                                        </p:tgtEl>
                                        <p:attrNameLst>
                                          <p:attrName>ppt_x</p:attrName>
                                        </p:attrNameLst>
                                      </p:cBhvr>
                                      <p:to>
                                        <p:strVal val="(0.5)"/>
                                      </p:to>
                                    </p:set>
                                    <p:anim from="(0.5)" to="(#ppt_x)" calcmode="lin" valueType="num">
                                      <p:cBhvr>
                                        <p:cTn id="11" dur="1230" accel="100000" fill="hold">
                                          <p:stCondLst>
                                            <p:cond delay="770"/>
                                          </p:stCondLst>
                                        </p:cTn>
                                        <p:tgtEl>
                                          <p:spTgt spid="166914"/>
                                        </p:tgtEl>
                                        <p:attrNameLst>
                                          <p:attrName>ppt_x</p:attrName>
                                        </p:attrNameLst>
                                      </p:cBhvr>
                                    </p:anim>
                                    <p:set>
                                      <p:cBhvr>
                                        <p:cTn id="12" dur="770" fill="hold"/>
                                        <p:tgtEl>
                                          <p:spTgt spid="166914"/>
                                        </p:tgtEl>
                                        <p:attrNameLst>
                                          <p:attrName>ppt_y</p:attrName>
                                        </p:attrNameLst>
                                      </p:cBhvr>
                                      <p:to>
                                        <p:strVal val="(#ppt_y+0.4)"/>
                                      </p:to>
                                    </p:set>
                                    <p:anim from="(#ppt_y+0.4)" to="(#ppt_y)" calcmode="lin" valueType="num">
                                      <p:cBhvr>
                                        <p:cTn id="13" dur="1230" accel="100000" fill="hold">
                                          <p:stCondLst>
                                            <p:cond delay="770"/>
                                          </p:stCondLst>
                                        </p:cTn>
                                        <p:tgtEl>
                                          <p:spTgt spid="166914"/>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2" presetClass="entr" presetSubtype="8" fill="hold" nodeType="clickEffect">
                                  <p:stCondLst>
                                    <p:cond delay="0"/>
                                  </p:stCondLst>
                                  <p:childTnLst>
                                    <p:set>
                                      <p:cBhvr>
                                        <p:cTn id="17" dur="1" fill="hold">
                                          <p:stCondLst>
                                            <p:cond delay="0"/>
                                          </p:stCondLst>
                                        </p:cTn>
                                        <p:tgtEl>
                                          <p:spTgt spid="166917"/>
                                        </p:tgtEl>
                                        <p:attrNameLst>
                                          <p:attrName>style.visibility</p:attrName>
                                        </p:attrNameLst>
                                      </p:cBhvr>
                                      <p:to>
                                        <p:strVal val="visible"/>
                                      </p:to>
                                    </p:set>
                                    <p:animEffect transition="in" filter="slide(fromLeft)">
                                      <p:cBhvr>
                                        <p:cTn id="18" dur="2000"/>
                                        <p:tgtEl>
                                          <p:spTgt spid="166917"/>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2" presetClass="entr" presetSubtype="2" fill="hold" nodeType="clickEffect">
                                  <p:stCondLst>
                                    <p:cond delay="0"/>
                                  </p:stCondLst>
                                  <p:childTnLst>
                                    <p:set>
                                      <p:cBhvr>
                                        <p:cTn id="22" dur="1" fill="hold">
                                          <p:stCondLst>
                                            <p:cond delay="0"/>
                                          </p:stCondLst>
                                        </p:cTn>
                                        <p:tgtEl>
                                          <p:spTgt spid="166925"/>
                                        </p:tgtEl>
                                        <p:attrNameLst>
                                          <p:attrName>style.visibility</p:attrName>
                                        </p:attrNameLst>
                                      </p:cBhvr>
                                      <p:to>
                                        <p:strVal val="visible"/>
                                      </p:to>
                                    </p:set>
                                    <p:animEffect transition="in" filter="slide(fromRight)">
                                      <p:cBhvr>
                                        <p:cTn id="23" dur="2000"/>
                                        <p:tgtEl>
                                          <p:spTgt spid="166925"/>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2" presetClass="entr" presetSubtype="4" fill="hold"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slide(fromBottom)">
                                      <p:cBhvr>
                                        <p:cTn id="28" dur="2000"/>
                                        <p:tgtEl>
                                          <p:spTgt spid="2"/>
                                        </p:tgtEl>
                                      </p:cBhvr>
                                    </p:animEffect>
                                  </p:childTnLst>
                                </p:cTn>
                              </p:par>
                              <p:par>
                                <p:cTn id="29" presetID="22" presetClass="entr" presetSubtype="4"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down)">
                                      <p:cBhvr>
                                        <p:cTn id="31" dur="500"/>
                                        <p:tgtEl>
                                          <p:spTgt spid="5"/>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2" presetClass="entr" presetSubtype="4" fill="hold" grpId="0" nodeType="clickEffect">
                                  <p:stCondLst>
                                    <p:cond delay="0"/>
                                  </p:stCondLst>
                                  <p:childTnLst>
                                    <p:set>
                                      <p:cBhvr>
                                        <p:cTn id="35" dur="1" fill="hold">
                                          <p:stCondLst>
                                            <p:cond delay="0"/>
                                          </p:stCondLst>
                                        </p:cTn>
                                        <p:tgtEl>
                                          <p:spTgt spid="166970"/>
                                        </p:tgtEl>
                                        <p:attrNameLst>
                                          <p:attrName>style.visibility</p:attrName>
                                        </p:attrNameLst>
                                      </p:cBhvr>
                                      <p:to>
                                        <p:strVal val="visible"/>
                                      </p:to>
                                    </p:set>
                                    <p:animEffect transition="in" filter="slide(fromBottom)">
                                      <p:cBhvr>
                                        <p:cTn id="36" dur="2000"/>
                                        <p:tgtEl>
                                          <p:spTgt spid="166970"/>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12" presetClass="entr" presetSubtype="8" fill="hold" grpId="0" nodeType="clickEffect">
                                  <p:stCondLst>
                                    <p:cond delay="0"/>
                                  </p:stCondLst>
                                  <p:childTnLst>
                                    <p:set>
                                      <p:cBhvr>
                                        <p:cTn id="40" dur="1" fill="hold">
                                          <p:stCondLst>
                                            <p:cond delay="0"/>
                                          </p:stCondLst>
                                        </p:cTn>
                                        <p:tgtEl>
                                          <p:spTgt spid="166971"/>
                                        </p:tgtEl>
                                        <p:attrNameLst>
                                          <p:attrName>style.visibility</p:attrName>
                                        </p:attrNameLst>
                                      </p:cBhvr>
                                      <p:to>
                                        <p:strVal val="visible"/>
                                      </p:to>
                                    </p:set>
                                    <p:animEffect transition="in" filter="slide(fromLeft)">
                                      <p:cBhvr>
                                        <p:cTn id="41" dur="2000"/>
                                        <p:tgtEl>
                                          <p:spTgt spid="166971"/>
                                        </p:tgtEl>
                                      </p:cBhvr>
                                    </p:animEffect>
                                  </p:childTnLst>
                                </p:cTn>
                              </p:par>
                            </p:childTnLst>
                          </p:cTn>
                        </p:par>
                      </p:childTnLst>
                    </p:cTn>
                  </p:par>
                  <p:par>
                    <p:cTn id="42" fill="hold" nodeType="clickPar">
                      <p:stCondLst>
                        <p:cond delay="indefinite"/>
                      </p:stCondLst>
                      <p:childTnLst>
                        <p:par>
                          <p:cTn id="43" fill="hold" nodeType="withGroup">
                            <p:stCondLst>
                              <p:cond delay="0"/>
                            </p:stCondLst>
                            <p:childTnLst>
                              <p:par>
                                <p:cTn id="44" presetID="12" presetClass="entr" presetSubtype="2" fill="hold" grpId="0" nodeType="clickEffect">
                                  <p:stCondLst>
                                    <p:cond delay="0"/>
                                  </p:stCondLst>
                                  <p:childTnLst>
                                    <p:set>
                                      <p:cBhvr>
                                        <p:cTn id="45" dur="1" fill="hold">
                                          <p:stCondLst>
                                            <p:cond delay="0"/>
                                          </p:stCondLst>
                                        </p:cTn>
                                        <p:tgtEl>
                                          <p:spTgt spid="166952"/>
                                        </p:tgtEl>
                                        <p:attrNameLst>
                                          <p:attrName>style.visibility</p:attrName>
                                        </p:attrNameLst>
                                      </p:cBhvr>
                                      <p:to>
                                        <p:strVal val="visible"/>
                                      </p:to>
                                    </p:set>
                                    <p:animEffect transition="in" filter="slide(fromRight)">
                                      <p:cBhvr>
                                        <p:cTn id="46" dur="2000"/>
                                        <p:tgtEl>
                                          <p:spTgt spid="166952"/>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2" presetClass="entr" presetSubtype="8" fill="hold" grpId="0" nodeType="clickEffect">
                                  <p:stCondLst>
                                    <p:cond delay="0"/>
                                  </p:stCondLst>
                                  <p:childTnLst>
                                    <p:set>
                                      <p:cBhvr>
                                        <p:cTn id="50" dur="1" fill="hold">
                                          <p:stCondLst>
                                            <p:cond delay="0"/>
                                          </p:stCondLst>
                                        </p:cTn>
                                        <p:tgtEl>
                                          <p:spTgt spid="166972"/>
                                        </p:tgtEl>
                                        <p:attrNameLst>
                                          <p:attrName>style.visibility</p:attrName>
                                        </p:attrNameLst>
                                      </p:cBhvr>
                                      <p:to>
                                        <p:strVal val="visible"/>
                                      </p:to>
                                    </p:set>
                                    <p:animEffect transition="in" filter="slide(fromLeft)">
                                      <p:cBhvr>
                                        <p:cTn id="51" dur="2000"/>
                                        <p:tgtEl>
                                          <p:spTgt spid="166972"/>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12" presetClass="entr" presetSubtype="2" fill="hold" nodeType="clickEffect">
                                  <p:stCondLst>
                                    <p:cond delay="0"/>
                                  </p:stCondLst>
                                  <p:childTnLst>
                                    <p:set>
                                      <p:cBhvr>
                                        <p:cTn id="55" dur="1" fill="hold">
                                          <p:stCondLst>
                                            <p:cond delay="0"/>
                                          </p:stCondLst>
                                        </p:cTn>
                                        <p:tgtEl>
                                          <p:spTgt spid="166953"/>
                                        </p:tgtEl>
                                        <p:attrNameLst>
                                          <p:attrName>style.visibility</p:attrName>
                                        </p:attrNameLst>
                                      </p:cBhvr>
                                      <p:to>
                                        <p:strVal val="visible"/>
                                      </p:to>
                                    </p:set>
                                    <p:animEffect transition="in" filter="slide(fromRight)">
                                      <p:cBhvr>
                                        <p:cTn id="56" dur="2000"/>
                                        <p:tgtEl>
                                          <p:spTgt spid="166953"/>
                                        </p:tgtEl>
                                      </p:cBhvr>
                                    </p:animEffect>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32" fill="hold" nodeType="clickEffect">
                                  <p:stCondLst>
                                    <p:cond delay="0"/>
                                  </p:stCondLst>
                                  <p:childTnLst>
                                    <p:set>
                                      <p:cBhvr>
                                        <p:cTn id="60" dur="1" fill="hold">
                                          <p:stCondLst>
                                            <p:cond delay="0"/>
                                          </p:stCondLst>
                                        </p:cTn>
                                        <p:tgtEl>
                                          <p:spTgt spid="166963"/>
                                        </p:tgtEl>
                                        <p:attrNameLst>
                                          <p:attrName>style.visibility</p:attrName>
                                        </p:attrNameLst>
                                      </p:cBhvr>
                                      <p:to>
                                        <p:strVal val="visible"/>
                                      </p:to>
                                    </p:set>
                                    <p:anim calcmode="lin" valueType="num">
                                      <p:cBhvr>
                                        <p:cTn id="61" dur="2000" fill="hold"/>
                                        <p:tgtEl>
                                          <p:spTgt spid="166963"/>
                                        </p:tgtEl>
                                        <p:attrNameLst>
                                          <p:attrName>ppt_w</p:attrName>
                                        </p:attrNameLst>
                                      </p:cBhvr>
                                      <p:tavLst>
                                        <p:tav tm="0">
                                          <p:val>
                                            <p:strVal val="4*#ppt_w"/>
                                          </p:val>
                                        </p:tav>
                                        <p:tav tm="100000">
                                          <p:val>
                                            <p:strVal val="#ppt_w"/>
                                          </p:val>
                                        </p:tav>
                                      </p:tavLst>
                                    </p:anim>
                                    <p:anim calcmode="lin" valueType="num">
                                      <p:cBhvr>
                                        <p:cTn id="62" dur="2000" fill="hold"/>
                                        <p:tgtEl>
                                          <p:spTgt spid="166963"/>
                                        </p:tgtEl>
                                        <p:attrNameLst>
                                          <p:attrName>ppt_h</p:attrName>
                                        </p:attrNameLst>
                                      </p:cBhvr>
                                      <p:tavLst>
                                        <p:tav tm="0">
                                          <p:val>
                                            <p:strVal val="4*#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2" presetClass="entr" presetSubtype="2" fill="hold" grpId="0" nodeType="clickEffect">
                                  <p:stCondLst>
                                    <p:cond delay="0"/>
                                  </p:stCondLst>
                                  <p:childTnLst>
                                    <p:set>
                                      <p:cBhvr>
                                        <p:cTn id="66" dur="1" fill="hold">
                                          <p:stCondLst>
                                            <p:cond delay="0"/>
                                          </p:stCondLst>
                                        </p:cTn>
                                        <p:tgtEl>
                                          <p:spTgt spid="166973"/>
                                        </p:tgtEl>
                                        <p:attrNameLst>
                                          <p:attrName>style.visibility</p:attrName>
                                        </p:attrNameLst>
                                      </p:cBhvr>
                                      <p:to>
                                        <p:strVal val="visible"/>
                                      </p:to>
                                    </p:set>
                                    <p:animEffect transition="in" filter="slide(fromRight)">
                                      <p:cBhvr>
                                        <p:cTn id="67" dur="2000"/>
                                        <p:tgtEl>
                                          <p:spTgt spid="166973"/>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166974"/>
                                        </p:tgtEl>
                                        <p:attrNameLst>
                                          <p:attrName>style.visibility</p:attrName>
                                        </p:attrNameLst>
                                      </p:cBhvr>
                                      <p:to>
                                        <p:strVal val="visible"/>
                                      </p:to>
                                    </p:set>
                                    <p:animEffect transition="in" filter="slide(fromRight)">
                                      <p:cBhvr>
                                        <p:cTn id="70" dur="2000"/>
                                        <p:tgtEl>
                                          <p:spTgt spid="16697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12" presetClass="entr" presetSubtype="1" fill="hold" grpId="0" nodeType="clickEffect">
                                  <p:stCondLst>
                                    <p:cond delay="0"/>
                                  </p:stCondLst>
                                  <p:childTnLst>
                                    <p:set>
                                      <p:cBhvr>
                                        <p:cTn id="74" dur="1" fill="hold">
                                          <p:stCondLst>
                                            <p:cond delay="0"/>
                                          </p:stCondLst>
                                        </p:cTn>
                                        <p:tgtEl>
                                          <p:spTgt spid="166976"/>
                                        </p:tgtEl>
                                        <p:attrNameLst>
                                          <p:attrName>style.visibility</p:attrName>
                                        </p:attrNameLst>
                                      </p:cBhvr>
                                      <p:to>
                                        <p:strVal val="visible"/>
                                      </p:to>
                                    </p:set>
                                    <p:animEffect transition="in" filter="slide(fromTop)">
                                      <p:cBhvr>
                                        <p:cTn id="75" dur="500"/>
                                        <p:tgtEl>
                                          <p:spTgt spid="166976"/>
                                        </p:tgtEl>
                                      </p:cBhvr>
                                    </p:animEffect>
                                  </p:childTnLst>
                                </p:cTn>
                              </p:par>
                            </p:childTnLst>
                          </p:cTn>
                        </p:par>
                        <p:par>
                          <p:cTn id="76" fill="hold" nodeType="afterGroup">
                            <p:stCondLst>
                              <p:cond delay="500"/>
                            </p:stCondLst>
                            <p:childTnLst>
                              <p:par>
                                <p:cTn id="77" presetID="3" presetClass="entr" presetSubtype="10" fill="hold" grpId="0" nodeType="afterEffect">
                                  <p:stCondLst>
                                    <p:cond delay="0"/>
                                  </p:stCondLst>
                                  <p:childTnLst>
                                    <p:set>
                                      <p:cBhvr>
                                        <p:cTn id="78" dur="1" fill="hold">
                                          <p:stCondLst>
                                            <p:cond delay="0"/>
                                          </p:stCondLst>
                                        </p:cTn>
                                        <p:tgtEl>
                                          <p:spTgt spid="166975"/>
                                        </p:tgtEl>
                                        <p:attrNameLst>
                                          <p:attrName>style.visibility</p:attrName>
                                        </p:attrNameLst>
                                      </p:cBhvr>
                                      <p:to>
                                        <p:strVal val="visible"/>
                                      </p:to>
                                    </p:set>
                                    <p:animEffect transition="in" filter="blinds(horizontal)">
                                      <p:cBhvr>
                                        <p:cTn id="79" dur="500"/>
                                        <p:tgtEl>
                                          <p:spTgt spid="1669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4" grpId="0"/>
      <p:bldP spid="166952" grpId="0" animBg="1"/>
      <p:bldP spid="166970" grpId="0" animBg="1"/>
      <p:bldP spid="166971" grpId="0" animBg="1"/>
      <p:bldP spid="166972" grpId="0" animBg="1"/>
      <p:bldP spid="166973" grpId="0" animBg="1"/>
      <p:bldP spid="166974" grpId="0" animBg="1"/>
      <p:bldP spid="166975" grpId="0" animBg="1"/>
      <p:bldP spid="16697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7" name="Rectangle 2"/>
          <p:cNvSpPr>
            <a:spLocks noGrp="1" noChangeArrowheads="1"/>
          </p:cNvSpPr>
          <p:nvPr>
            <p:ph type="title"/>
          </p:nvPr>
        </p:nvSpPr>
        <p:spPr/>
        <p:txBody>
          <a:bodyPr/>
          <a:lstStyle/>
          <a:p>
            <a:pPr eaLnBrk="1" hangingPunct="1"/>
            <a:r>
              <a:rPr lang="en-US" dirty="0">
                <a:ea typeface="ＭＳ Ｐゴシック" charset="0"/>
                <a:cs typeface="ＭＳ Ｐゴシック" charset="0"/>
              </a:rPr>
              <a:t>Knowing You 7</a:t>
            </a:r>
          </a:p>
        </p:txBody>
      </p:sp>
      <p:pic>
        <p:nvPicPr>
          <p:cNvPr id="249858" name="Picture 3" descr="FLWR023"/>
          <p:cNvPicPr>
            <a:picLocks noChangeAspect="1" noChangeArrowheads="1"/>
          </p:cNvPicPr>
          <p:nvPr/>
        </p:nvPicPr>
        <p:blipFill>
          <a:blip r:embed="rId2">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4" name="Text Box 4"/>
          <p:cNvSpPr txBox="1">
            <a:spLocks noChangeArrowheads="1"/>
          </p:cNvSpPr>
          <p:nvPr/>
        </p:nvSpPr>
        <p:spPr bwMode="auto">
          <a:xfrm>
            <a:off x="304800" y="152400"/>
            <a:ext cx="8153400" cy="3717749"/>
          </a:xfrm>
          <a:prstGeom prst="rect">
            <a:avLst/>
          </a:prstGeom>
          <a:noFill/>
          <a:ln w="9525">
            <a:noFill/>
            <a:miter lim="800000"/>
            <a:headEnd/>
            <a:tailEnd/>
          </a:ln>
          <a:effectLst>
            <a:outerShdw blurRad="63500" dist="71842"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كل شيء بالنسبة لي، أنت الأفضل</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أنت فرحي وبِرّي</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p>
          <a:p>
            <a:pPr algn="ctr" eaLnBrk="1" hangingPunct="1">
              <a:lnSpc>
                <a:spcPct val="120000"/>
              </a:lnSpc>
              <a:defRPr/>
            </a:pPr>
            <a:r>
              <a:rPr lang="ar-JO" sz="4000" b="1" dirty="0">
                <a:solidFill>
                  <a:schemeClr val="bg1"/>
                </a:solidFill>
                <a:latin typeface="Arial" panose="020B0604020202020204" pitchFamily="34" charset="0"/>
                <a:cs typeface="Arial" panose="020B0604020202020204" pitchFamily="34" charset="0"/>
              </a:rPr>
              <a:t>وأنا أحبك يا رب.</a:t>
            </a:r>
            <a:endParaRPr lang="en-US" sz="4000" b="1" dirty="0">
              <a:solidFill>
                <a:schemeClr val="bg1"/>
              </a:solidFill>
              <a:latin typeface="Arial" panose="020B0604020202020204" pitchFamily="34" charset="0"/>
              <a:cs typeface="Arial" panose="020B0604020202020204" pitchFamily="34" charset="0"/>
            </a:endParaRPr>
          </a:p>
        </p:txBody>
      </p:sp>
    </p:spTree>
  </p:cSld>
  <p:clrMapOvr>
    <a:masterClrMapping/>
  </p:clrMapOvr>
  <p:transition spd="med">
    <p:zoom dir="in"/>
  </p:transition>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السحر</a:t>
            </a:r>
            <a:endParaRPr lang="en-US" sz="5400" dirty="0">
              <a:effectLst>
                <a:glow rad="127000">
                  <a:schemeClr val="tx1"/>
                </a:glow>
              </a:effectLst>
              <a:ea typeface="ＭＳ Ｐゴシック" charset="0"/>
            </a:endParaRPr>
          </a:p>
        </p:txBody>
      </p:sp>
      <p:pic>
        <p:nvPicPr>
          <p:cNvPr id="4" name="Picture 3">
            <a:extLst>
              <a:ext uri="{FF2B5EF4-FFF2-40B4-BE49-F238E27FC236}">
                <a16:creationId xmlns:a16="http://schemas.microsoft.com/office/drawing/2014/main" id="{610681C2-A74D-CE49-B24A-7D8A946DAB18}"/>
              </a:ext>
            </a:extLst>
          </p:cNvPr>
          <p:cNvPicPr>
            <a:picLocks noChangeAspect="1"/>
          </p:cNvPicPr>
          <p:nvPr/>
        </p:nvPicPr>
        <p:blipFill>
          <a:blip r:embed="rId3"/>
          <a:stretch>
            <a:fillRect/>
          </a:stretch>
        </p:blipFill>
        <p:spPr>
          <a:xfrm>
            <a:off x="0" y="1340768"/>
            <a:ext cx="9144000" cy="4790240"/>
          </a:xfrm>
          <a:prstGeom prst="rect">
            <a:avLst/>
          </a:prstGeom>
        </p:spPr>
      </p:pic>
    </p:spTree>
    <p:extLst>
      <p:ext uri="{BB962C8B-B14F-4D97-AF65-F5344CB8AC3E}">
        <p14:creationId xmlns:p14="http://schemas.microsoft.com/office/powerpoint/2010/main" val="401524546"/>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1618" name="Rectangle 2"/>
          <p:cNvSpPr>
            <a:spLocks noGrp="1" noChangeArrowheads="1"/>
          </p:cNvSpPr>
          <p:nvPr>
            <p:ph type="subTitle" idx="1"/>
          </p:nvPr>
        </p:nvSpPr>
        <p:spPr>
          <a:xfrm>
            <a:off x="914400" y="5200600"/>
            <a:ext cx="7239000" cy="1828800"/>
          </a:xfrm>
        </p:spPr>
        <p:txBody>
          <a:bodyPr/>
          <a:lstStyle/>
          <a:p>
            <a:pPr eaLnBrk="1" fontAlgn="b" hangingPunct="1">
              <a:spcBef>
                <a:spcPct val="0"/>
              </a:spcBef>
            </a:pPr>
            <a:r>
              <a:rPr lang="ar-JO" sz="2400" dirty="0">
                <a:solidFill>
                  <a:srgbClr val="FFFF66"/>
                </a:solidFill>
                <a:ea typeface="ＭＳ Ｐゴシック" charset="0"/>
                <a:cs typeface="Arial" panose="020B0604020202020204" pitchFamily="34" charset="0"/>
              </a:rPr>
              <a:t>أندراوس ليم</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en-US" sz="2400" dirty="0">
                <a:solidFill>
                  <a:srgbClr val="FFFF66"/>
                </a:solidFill>
                <a:ea typeface="ＭＳ Ｐゴシック" charset="0"/>
                <a:cs typeface="Arial" panose="020B0604020202020204" pitchFamily="34" charset="0"/>
              </a:rPr>
              <a:t> </a:t>
            </a:r>
            <a:r>
              <a:rPr lang="ar-JO" sz="2400" dirty="0">
                <a:solidFill>
                  <a:srgbClr val="FFFF66"/>
                </a:solidFill>
                <a:ea typeface="ＭＳ Ｐゴシック" charset="0"/>
                <a:cs typeface="Arial" panose="020B0604020202020204" pitchFamily="34" charset="0"/>
              </a:rPr>
              <a:t>هنري سوجايا</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جيمين هان</a:t>
            </a:r>
            <a:endParaRPr lang="en-US" sz="2400" dirty="0">
              <a:solidFill>
                <a:srgbClr val="FFFF66"/>
              </a:solidFill>
              <a:ea typeface="ＭＳ Ｐゴシック" charset="0"/>
              <a:cs typeface="Arial" panose="020B0604020202020204" pitchFamily="34" charset="0"/>
              <a:sym typeface="Wingdings" charset="0"/>
            </a:endParaRPr>
          </a:p>
          <a:p>
            <a:pPr eaLnBrk="1" fontAlgn="b" hangingPunct="1">
              <a:spcBef>
                <a:spcPct val="0"/>
              </a:spcBef>
            </a:pP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جوزيف يو</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كيم فاه ياب</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كوسازو راخو</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p>
          <a:p>
            <a:pPr eaLnBrk="1" fontAlgn="b" hangingPunct="1">
              <a:spcBef>
                <a:spcPct val="0"/>
              </a:spcBef>
            </a:pPr>
            <a:r>
              <a:rPr lang="ar-JO" sz="2400" dirty="0">
                <a:solidFill>
                  <a:srgbClr val="FFFF66"/>
                </a:solidFill>
                <a:ea typeface="ＭＳ Ｐゴシック" charset="0"/>
                <a:cs typeface="Arial" panose="020B0604020202020204" pitchFamily="34" charset="0"/>
              </a:rPr>
              <a:t>ليني سالم</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ليم تشونغ وي</a:t>
            </a:r>
            <a:endParaRPr lang="en-US" sz="2400" dirty="0">
              <a:solidFill>
                <a:srgbClr val="FFFF66"/>
              </a:solidFill>
              <a:ea typeface="ＭＳ Ｐゴシック" charset="0"/>
              <a:cs typeface="Arial" panose="020B0604020202020204" pitchFamily="34" charset="0"/>
              <a:sym typeface="Wingdings" charset="0"/>
            </a:endParaRPr>
          </a:p>
          <a:p>
            <a:pPr eaLnBrk="1" fontAlgn="b" hangingPunct="1">
              <a:spcBef>
                <a:spcPct val="0"/>
              </a:spcBef>
            </a:pP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sym typeface="Wingdings" charset="0"/>
              </a:rPr>
              <a:t>ريموند كوان</a:t>
            </a:r>
            <a:r>
              <a:rPr lang="en-US" sz="2400" dirty="0">
                <a:solidFill>
                  <a:srgbClr val="FFFF66"/>
                </a:solidFill>
                <a:ea typeface="ＭＳ Ｐゴシック" charset="0"/>
                <a:cs typeface="Arial" panose="020B0604020202020204" pitchFamily="34" charset="0"/>
              </a:rPr>
              <a:t> </a:t>
            </a:r>
            <a:r>
              <a:rPr lang="en-US" sz="2400" dirty="0">
                <a:solidFill>
                  <a:srgbClr val="FFFF66"/>
                </a:solidFill>
                <a:ea typeface="ＭＳ Ｐゴシック" charset="0"/>
                <a:cs typeface="Arial" panose="020B0604020202020204" pitchFamily="34" charset="0"/>
                <a:sym typeface="Wingdings" charset="0"/>
              </a:rPr>
              <a:t> </a:t>
            </a:r>
            <a:r>
              <a:rPr lang="ar-JO" sz="2400" dirty="0">
                <a:solidFill>
                  <a:srgbClr val="FFFF66"/>
                </a:solidFill>
                <a:ea typeface="ＭＳ Ｐゴシック" charset="0"/>
                <a:cs typeface="Arial" panose="020B0604020202020204" pitchFamily="34" charset="0"/>
              </a:rPr>
              <a:t>يوانيتا مولياوان</a:t>
            </a:r>
            <a:endParaRPr lang="en-US" sz="2400" dirty="0">
              <a:solidFill>
                <a:srgbClr val="FFFF66"/>
              </a:solidFill>
              <a:ea typeface="ＭＳ Ｐゴシック" charset="0"/>
              <a:cs typeface="Arial" panose="020B0604020202020204" pitchFamily="34" charset="0"/>
            </a:endParaRPr>
          </a:p>
        </p:txBody>
      </p:sp>
      <p:sp>
        <p:nvSpPr>
          <p:cNvPr id="111620" name="WordArt 4"/>
          <p:cNvSpPr>
            <a:spLocks noChangeArrowheads="1" noChangeShapeType="1" noTextEdit="1"/>
          </p:cNvSpPr>
          <p:nvPr/>
        </p:nvSpPr>
        <p:spPr bwMode="auto">
          <a:xfrm>
            <a:off x="3810000" y="1828800"/>
            <a:ext cx="4800600" cy="13716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454661" name="Rectangle 5"/>
          <p:cNvSpPr>
            <a:spLocks noGrp="1" noChangeArrowheads="1"/>
          </p:cNvSpPr>
          <p:nvPr>
            <p:ph type="ctrTitle"/>
          </p:nvPr>
        </p:nvSpPr>
        <p:spPr>
          <a:xfrm>
            <a:off x="685800" y="4191000"/>
            <a:ext cx="7772400" cy="1143000"/>
          </a:xfrm>
        </p:spPr>
        <p:txBody>
          <a:bodyPr/>
          <a:lstStyle/>
          <a:p>
            <a:pPr eaLnBrk="1" hangingPunct="1"/>
            <a:r>
              <a:rPr lang="ar-JO" dirty="0">
                <a:solidFill>
                  <a:schemeClr val="bg1"/>
                </a:solidFill>
                <a:ea typeface="ＭＳ Ｐゴシック" charset="0"/>
                <a:cs typeface="Arial" panose="020B0604020202020204" pitchFamily="34" charset="0"/>
              </a:rPr>
              <a:t>أعضاء مجموعة المشروع</a:t>
            </a:r>
            <a:endParaRPr lang="en-US" dirty="0">
              <a:solidFill>
                <a:schemeClr val="bg1"/>
              </a:solidFill>
              <a:ea typeface="ＭＳ Ｐゴシック" charset="0"/>
              <a:cs typeface="Arial" panose="020B0604020202020204" pitchFamily="34" charset="0"/>
            </a:endParaRPr>
          </a:p>
        </p:txBody>
      </p:sp>
      <p:pic>
        <p:nvPicPr>
          <p:cNvPr id="6"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7584" y="692696"/>
            <a:ext cx="2233613" cy="2890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111620"/>
                                        </p:tgtEl>
                                        <p:attrNameLst>
                                          <p:attrName>style.visibility</p:attrName>
                                        </p:attrNameLst>
                                      </p:cBhvr>
                                      <p:to>
                                        <p:strVal val="visible"/>
                                      </p:to>
                                    </p:set>
                                    <p:animEffect transition="in" filter="fade">
                                      <p:cBhvr>
                                        <p:cTn id="7" dur="770" decel="100000"/>
                                        <p:tgtEl>
                                          <p:spTgt spid="111620"/>
                                        </p:tgtEl>
                                      </p:cBhvr>
                                    </p:animEffect>
                                    <p:animScale>
                                      <p:cBhvr>
                                        <p:cTn id="8" dur="770" decel="100000"/>
                                        <p:tgtEl>
                                          <p:spTgt spid="111620"/>
                                        </p:tgtEl>
                                      </p:cBhvr>
                                      <p:from x="10000" y="10000"/>
                                      <p:to x="200000" y="450000"/>
                                    </p:animScale>
                                    <p:animScale>
                                      <p:cBhvr>
                                        <p:cTn id="9" dur="1230" accel="100000" fill="hold">
                                          <p:stCondLst>
                                            <p:cond delay="770"/>
                                          </p:stCondLst>
                                        </p:cTn>
                                        <p:tgtEl>
                                          <p:spTgt spid="111620"/>
                                        </p:tgtEl>
                                      </p:cBhvr>
                                      <p:from x="200000" y="450000"/>
                                      <p:to x="100000" y="100000"/>
                                    </p:animScale>
                                    <p:set>
                                      <p:cBhvr>
                                        <p:cTn id="10" dur="770" fill="hold"/>
                                        <p:tgtEl>
                                          <p:spTgt spid="111620"/>
                                        </p:tgtEl>
                                        <p:attrNameLst>
                                          <p:attrName>ppt_x</p:attrName>
                                        </p:attrNameLst>
                                      </p:cBhvr>
                                      <p:to>
                                        <p:strVal val="(0.5)"/>
                                      </p:to>
                                    </p:set>
                                    <p:anim from="(0.5)" to="(#ppt_x)" calcmode="lin" valueType="num">
                                      <p:cBhvr>
                                        <p:cTn id="11" dur="1230" accel="100000" fill="hold">
                                          <p:stCondLst>
                                            <p:cond delay="770"/>
                                          </p:stCondLst>
                                        </p:cTn>
                                        <p:tgtEl>
                                          <p:spTgt spid="111620"/>
                                        </p:tgtEl>
                                        <p:attrNameLst>
                                          <p:attrName>ppt_x</p:attrName>
                                        </p:attrNameLst>
                                      </p:cBhvr>
                                    </p:anim>
                                    <p:set>
                                      <p:cBhvr>
                                        <p:cTn id="12" dur="770" fill="hold"/>
                                        <p:tgtEl>
                                          <p:spTgt spid="111620"/>
                                        </p:tgtEl>
                                        <p:attrNameLst>
                                          <p:attrName>ppt_y</p:attrName>
                                        </p:attrNameLst>
                                      </p:cBhvr>
                                      <p:to>
                                        <p:strVal val="(#ppt_y+0.4)"/>
                                      </p:to>
                                    </p:set>
                                    <p:anim from="(#ppt_y+0.4)" to="(#ppt_y)" calcmode="lin" valueType="num">
                                      <p:cBhvr>
                                        <p:cTn id="13" dur="1230" accel="100000" fill="hold">
                                          <p:stCondLst>
                                            <p:cond delay="770"/>
                                          </p:stCondLst>
                                        </p:cTn>
                                        <p:tgtEl>
                                          <p:spTgt spid="111620"/>
                                        </p:tgtEl>
                                        <p:attrNameLst>
                                          <p:attrName>ppt_y</p:attrName>
                                        </p:attrNameLst>
                                      </p:cBhvr>
                                    </p:anim>
                                  </p:childTnLst>
                                </p:cTn>
                              </p:par>
                            </p:childTnLst>
                          </p:cTn>
                        </p:par>
                        <p:par>
                          <p:cTn id="14" fill="hold" nodeType="afterGroup">
                            <p:stCondLst>
                              <p:cond delay="2000"/>
                            </p:stCondLst>
                            <p:childTnLst>
                              <p:par>
                                <p:cTn id="15" presetID="27" presetClass="entr" presetSubtype="0" fill="hold" grpId="0" nodeType="afterEffect">
                                  <p:stCondLst>
                                    <p:cond delay="0"/>
                                  </p:stCondLst>
                                  <p:iterate type="lt">
                                    <p:tmPct val="50000"/>
                                  </p:iterate>
                                  <p:childTnLst>
                                    <p:set>
                                      <p:cBhvr>
                                        <p:cTn id="16" dur="1" fill="hold">
                                          <p:stCondLst>
                                            <p:cond delay="0"/>
                                          </p:stCondLst>
                                        </p:cTn>
                                        <p:tgtEl>
                                          <p:spTgt spid="111618">
                                            <p:txEl>
                                              <p:pRg st="0" end="0"/>
                                            </p:txEl>
                                          </p:spTgt>
                                        </p:tgtEl>
                                        <p:attrNameLst>
                                          <p:attrName>style.visibility</p:attrName>
                                        </p:attrNameLst>
                                      </p:cBhvr>
                                      <p:to>
                                        <p:strVal val="visible"/>
                                      </p:to>
                                    </p:set>
                                    <p:anim calcmode="discrete" valueType="clr">
                                      <p:cBhvr override="childStyle">
                                        <p:cTn id="17" dur="80"/>
                                        <p:tgtEl>
                                          <p:spTgt spid="11161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11618">
                                            <p:txEl>
                                              <p:pRg st="0" end="0"/>
                                            </p:txEl>
                                          </p:spTgt>
                                        </p:tgtEl>
                                        <p:attrNameLst>
                                          <p:attrName>fillcolor</p:attrName>
                                        </p:attrNameLst>
                                      </p:cBhvr>
                                      <p:tavLst>
                                        <p:tav tm="0">
                                          <p:val>
                                            <p:clrVal>
                                              <a:schemeClr val="accent2"/>
                                            </p:clrVal>
                                          </p:val>
                                        </p:tav>
                                        <p:tav tm="50000">
                                          <p:val>
                                            <p:clrVal>
                                              <a:schemeClr val="hlink"/>
                                            </p:clrVal>
                                          </p:val>
                                        </p:tav>
                                      </p:tavLst>
                                    </p:anim>
                                    <p:set>
                                      <p:cBhvr>
                                        <p:cTn id="19" dur="80"/>
                                        <p:tgtEl>
                                          <p:spTgt spid="111618">
                                            <p:txEl>
                                              <p:pRg st="0" end="0"/>
                                            </p:txEl>
                                          </p:spTgt>
                                        </p:tgtEl>
                                        <p:attrNameLst>
                                          <p:attrName>fill.type</p:attrName>
                                        </p:attrNameLst>
                                      </p:cBhvr>
                                      <p:to>
                                        <p:strVal val="solid"/>
                                      </p:to>
                                    </p:set>
                                  </p:childTnLst>
                                </p:cTn>
                              </p:par>
                            </p:childTnLst>
                          </p:cTn>
                        </p:par>
                        <p:par>
                          <p:cTn id="20" fill="hold" nodeType="afterGroup">
                            <p:stCondLst>
                              <p:cond delay="324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111618">
                                            <p:txEl>
                                              <p:pRg st="1" end="1"/>
                                            </p:txEl>
                                          </p:spTgt>
                                        </p:tgtEl>
                                        <p:attrNameLst>
                                          <p:attrName>style.visibility</p:attrName>
                                        </p:attrNameLst>
                                      </p:cBhvr>
                                      <p:to>
                                        <p:strVal val="visible"/>
                                      </p:to>
                                    </p:set>
                                    <p:anim calcmode="discrete" valueType="clr">
                                      <p:cBhvr override="childStyle">
                                        <p:cTn id="23" dur="80"/>
                                        <p:tgtEl>
                                          <p:spTgt spid="11161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111618">
                                            <p:txEl>
                                              <p:pRg st="1" end="1"/>
                                            </p:txEl>
                                          </p:spTgt>
                                        </p:tgtEl>
                                        <p:attrNameLst>
                                          <p:attrName>fillcolor</p:attrName>
                                        </p:attrNameLst>
                                      </p:cBhvr>
                                      <p:tavLst>
                                        <p:tav tm="0">
                                          <p:val>
                                            <p:clrVal>
                                              <a:schemeClr val="accent2"/>
                                            </p:clrVal>
                                          </p:val>
                                        </p:tav>
                                        <p:tav tm="50000">
                                          <p:val>
                                            <p:clrVal>
                                              <a:schemeClr val="hlink"/>
                                            </p:clrVal>
                                          </p:val>
                                        </p:tav>
                                      </p:tavLst>
                                    </p:anim>
                                    <p:set>
                                      <p:cBhvr>
                                        <p:cTn id="25" dur="80"/>
                                        <p:tgtEl>
                                          <p:spTgt spid="111618">
                                            <p:txEl>
                                              <p:pRg st="1" end="1"/>
                                            </p:txEl>
                                          </p:spTgt>
                                        </p:tgtEl>
                                        <p:attrNameLst>
                                          <p:attrName>fill.type</p:attrName>
                                        </p:attrNameLst>
                                      </p:cBhvr>
                                      <p:to>
                                        <p:strVal val="solid"/>
                                      </p:to>
                                    </p:set>
                                  </p:childTnLst>
                                </p:cTn>
                              </p:par>
                            </p:childTnLst>
                          </p:cTn>
                        </p:par>
                        <p:par>
                          <p:cTn id="26" fill="hold" nodeType="afterGroup">
                            <p:stCondLst>
                              <p:cond delay="4400"/>
                            </p:stCondLst>
                            <p:childTnLst>
                              <p:par>
                                <p:cTn id="27" presetID="27" presetClass="entr" presetSubtype="0" fill="hold" grpId="0" nodeType="afterEffect">
                                  <p:stCondLst>
                                    <p:cond delay="0"/>
                                  </p:stCondLst>
                                  <p:iterate type="lt">
                                    <p:tmPct val="50000"/>
                                  </p:iterate>
                                  <p:childTnLst>
                                    <p:set>
                                      <p:cBhvr>
                                        <p:cTn id="28" dur="1" fill="hold">
                                          <p:stCondLst>
                                            <p:cond delay="0"/>
                                          </p:stCondLst>
                                        </p:cTn>
                                        <p:tgtEl>
                                          <p:spTgt spid="111618">
                                            <p:txEl>
                                              <p:pRg st="2" end="2"/>
                                            </p:txEl>
                                          </p:spTgt>
                                        </p:tgtEl>
                                        <p:attrNameLst>
                                          <p:attrName>style.visibility</p:attrName>
                                        </p:attrNameLst>
                                      </p:cBhvr>
                                      <p:to>
                                        <p:strVal val="visible"/>
                                      </p:to>
                                    </p:set>
                                    <p:anim calcmode="discrete" valueType="clr">
                                      <p:cBhvr override="childStyle">
                                        <p:cTn id="29" dur="80"/>
                                        <p:tgtEl>
                                          <p:spTgt spid="111618">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1618">
                                            <p:txEl>
                                              <p:pRg st="2" end="2"/>
                                            </p:txEl>
                                          </p:spTgt>
                                        </p:tgtEl>
                                        <p:attrNameLst>
                                          <p:attrName>fillcolor</p:attrName>
                                        </p:attrNameLst>
                                      </p:cBhvr>
                                      <p:tavLst>
                                        <p:tav tm="0">
                                          <p:val>
                                            <p:clrVal>
                                              <a:schemeClr val="accent2"/>
                                            </p:clrVal>
                                          </p:val>
                                        </p:tav>
                                        <p:tav tm="50000">
                                          <p:val>
                                            <p:clrVal>
                                              <a:schemeClr val="hlink"/>
                                            </p:clrVal>
                                          </p:val>
                                        </p:tav>
                                      </p:tavLst>
                                    </p:anim>
                                    <p:set>
                                      <p:cBhvr>
                                        <p:cTn id="31" dur="80"/>
                                        <p:tgtEl>
                                          <p:spTgt spid="111618">
                                            <p:txEl>
                                              <p:pRg st="2" end="2"/>
                                            </p:txEl>
                                          </p:spTgt>
                                        </p:tgtEl>
                                        <p:attrNameLst>
                                          <p:attrName>fill.type</p:attrName>
                                        </p:attrNameLst>
                                      </p:cBhvr>
                                      <p:to>
                                        <p:strVal val="solid"/>
                                      </p:to>
                                    </p:set>
                                  </p:childTnLst>
                                </p:cTn>
                              </p:par>
                            </p:childTnLst>
                          </p:cTn>
                        </p:par>
                        <p:par>
                          <p:cTn id="32" fill="hold" nodeType="afterGroup">
                            <p:stCondLst>
                              <p:cond delay="520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111618">
                                            <p:txEl>
                                              <p:pRg st="3" end="3"/>
                                            </p:txEl>
                                          </p:spTgt>
                                        </p:tgtEl>
                                        <p:attrNameLst>
                                          <p:attrName>style.visibility</p:attrName>
                                        </p:attrNameLst>
                                      </p:cBhvr>
                                      <p:to>
                                        <p:strVal val="visible"/>
                                      </p:to>
                                    </p:set>
                                    <p:anim calcmode="discrete" valueType="clr">
                                      <p:cBhvr override="childStyle">
                                        <p:cTn id="35" dur="80"/>
                                        <p:tgtEl>
                                          <p:spTgt spid="111618">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11618">
                                            <p:txEl>
                                              <p:pRg st="3" end="3"/>
                                            </p:txEl>
                                          </p:spTgt>
                                        </p:tgtEl>
                                        <p:attrNameLst>
                                          <p:attrName>fillcolor</p:attrName>
                                        </p:attrNameLst>
                                      </p:cBhvr>
                                      <p:tavLst>
                                        <p:tav tm="0">
                                          <p:val>
                                            <p:clrVal>
                                              <a:schemeClr val="accent2"/>
                                            </p:clrVal>
                                          </p:val>
                                        </p:tav>
                                        <p:tav tm="50000">
                                          <p:val>
                                            <p:clrVal>
                                              <a:schemeClr val="hlink"/>
                                            </p:clrVal>
                                          </p:val>
                                        </p:tav>
                                      </p:tavLst>
                                    </p:anim>
                                    <p:set>
                                      <p:cBhvr>
                                        <p:cTn id="37" dur="80"/>
                                        <p:tgtEl>
                                          <p:spTgt spid="111618">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618" grpId="0" build="p"/>
      <p:bldP spid="111620"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113" cy="2522537"/>
          </a:xfrm>
        </p:spPr>
        <p:txBody>
          <a:bodyPr/>
          <a:lstStyle/>
          <a:p>
            <a:pPr algn="r">
              <a:defRPr/>
            </a:pPr>
            <a:r>
              <a:rPr lang="en-US" dirty="0"/>
              <a:t>Black</a:t>
            </a:r>
          </a:p>
        </p:txBody>
      </p:sp>
    </p:spTree>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3200" dirty="0">
                <a:solidFill>
                  <a:srgbClr val="FFFFFF"/>
                </a:solidFill>
                <a:ea typeface="ＭＳ Ｐゴシック" charset="0"/>
                <a:cs typeface="Arial" panose="020B0604020202020204" pitchFamily="34" charset="0"/>
              </a:rPr>
              <a:t>مسح العهد الجديد</a:t>
            </a:r>
            <a:r>
              <a:rPr lang="en-US" sz="3200" dirty="0">
                <a:solidFill>
                  <a:srgbClr val="FFFFFF"/>
                </a:solidFill>
                <a:ea typeface="ＭＳ Ｐゴシック" charset="0"/>
                <a:cs typeface="Arial" panose="020B0604020202020204" pitchFamily="34" charset="0"/>
              </a:rPr>
              <a:t> BibleStudyDownloads.org</a:t>
            </a:r>
            <a:endParaRPr lang="en-US" sz="110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sz="4000" b="1" dirty="0">
                <a:solidFill>
                  <a:srgbClr val="FFFFFF"/>
                </a:solidFill>
                <a:latin typeface="Arial" panose="020B0604020202020204" pitchFamily="34" charset="0"/>
                <a:cs typeface="Arial" panose="020B0604020202020204" pitchFamily="34" charset="0"/>
              </a:rPr>
              <a:t>أحصل على هذا العرض التقديمي مجاناً</a:t>
            </a:r>
            <a:endParaRPr lang="en-US" sz="1400" b="1" dirty="0">
              <a:solidFill>
                <a:srgbClr val="FFFFFF"/>
              </a:solidFill>
              <a:latin typeface="Arial" panose="020B0604020202020204" pitchFamily="34"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06516282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2226" name="Rectangle 2"/>
          <p:cNvSpPr>
            <a:spLocks noChangeArrowheads="1"/>
          </p:cNvSpPr>
          <p:nvPr/>
        </p:nvSpPr>
        <p:spPr bwMode="auto">
          <a:xfrm>
            <a:off x="914400" y="1600200"/>
            <a:ext cx="8229600" cy="39624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endParaRPr>
          </a:p>
        </p:txBody>
      </p:sp>
      <p:sp>
        <p:nvSpPr>
          <p:cNvPr id="52227"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228" name="Rectangle 4"/>
          <p:cNvSpPr>
            <a:spLocks noGrp="1" noChangeArrowheads="1"/>
          </p:cNvSpPr>
          <p:nvPr>
            <p:ph type="title"/>
          </p:nvPr>
        </p:nvSpPr>
        <p:spPr>
          <a:xfrm>
            <a:off x="2786063" y="274638"/>
            <a:ext cx="4910137"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a typeface="+mj-ea"/>
                <a:cs typeface="Arial" panose="020B0604020202020204" pitchFamily="34" charset="0"/>
              </a:rPr>
              <a:t>المناسبة</a:t>
            </a:r>
            <a:endParaRPr lang="en-US" dirty="0">
              <a:solidFill>
                <a:srgbClr val="FFFF99"/>
              </a:solidFill>
              <a:ea typeface="+mj-ea"/>
              <a:cs typeface="Arial" panose="020B0604020202020204" pitchFamily="34" charset="0"/>
            </a:endParaRPr>
          </a:p>
        </p:txBody>
      </p:sp>
      <p:sp>
        <p:nvSpPr>
          <p:cNvPr id="52229" name="Rectangle 5"/>
          <p:cNvSpPr>
            <a:spLocks noGrp="1" noChangeArrowheads="1"/>
          </p:cNvSpPr>
          <p:nvPr>
            <p:ph type="body" idx="1"/>
          </p:nvPr>
        </p:nvSpPr>
        <p:spPr>
          <a:xfrm>
            <a:off x="2895600" y="1676400"/>
            <a:ext cx="6172200" cy="4449763"/>
          </a:xfrm>
        </p:spPr>
        <p:txBody>
          <a:bodyPr/>
          <a:lstStyle/>
          <a:p>
            <a:pPr marL="519113" indent="-514350" algn="r" rtl="1" eaLnBrk="1" hangingPunct="1">
              <a:tabLst>
                <a:tab pos="8001000" algn="l"/>
              </a:tabLst>
              <a:defRPr/>
            </a:pPr>
            <a:r>
              <a:rPr lang="ar-JO" sz="2400" dirty="0">
                <a:solidFill>
                  <a:srgbClr val="FFCCCC"/>
                </a:solidFill>
                <a:effectLst>
                  <a:outerShdw blurRad="50800" dist="88900" dir="2700000" algn="tl" rotWithShape="0">
                    <a:srgbClr val="000000"/>
                  </a:outerShdw>
                </a:effectLst>
                <a:ea typeface="+mn-ea"/>
                <a:cs typeface="Arial" panose="020B0604020202020204" pitchFamily="34" charset="0"/>
              </a:rPr>
              <a:t>كان بطرس يواجه الموت الوشيك (1: 14-15) وهكذا كان كثيرون من الذين كان يكتب إليهم. </a:t>
            </a:r>
            <a:endParaRPr lang="en-US" sz="2400" b="1" dirty="0">
              <a:solidFill>
                <a:srgbClr val="FFCCCC"/>
              </a:solidFill>
              <a:effectLst>
                <a:outerShdw blurRad="50800" dist="88900" dir="2700000" algn="tl" rotWithShape="0">
                  <a:srgbClr val="000000"/>
                </a:outerShdw>
              </a:effectLst>
              <a:ea typeface="+mn-ea"/>
              <a:cs typeface="Arial" panose="020B0604020202020204" pitchFamily="34" charset="0"/>
            </a:endParaRPr>
          </a:p>
          <a:p>
            <a:pPr marL="519113" indent="-514350" algn="r" rtl="1" eaLnBrk="1" hangingPunct="1">
              <a:tabLst>
                <a:tab pos="8001000" algn="l"/>
              </a:tabLst>
              <a:defRPr/>
            </a:pPr>
            <a:r>
              <a:rPr lang="ar-JO" sz="2400" dirty="0">
                <a:solidFill>
                  <a:srgbClr val="FFCCCC"/>
                </a:solidFill>
                <a:effectLst>
                  <a:outerShdw blurRad="50800" dist="88900" dir="2700000" algn="tl" rotWithShape="0">
                    <a:srgbClr val="000000"/>
                  </a:outerShdw>
                </a:effectLst>
                <a:ea typeface="+mn-ea"/>
                <a:cs typeface="Arial" panose="020B0604020202020204" pitchFamily="34" charset="0"/>
              </a:rPr>
              <a:t>فقد كان أحد أهم أهدافه في الكتابة هو تعزية وتشجيع أصدقائه في مواجهة المعاملة القاسية التي يتوقعونها لأنهم كانوا مؤمنين بالمسيح.</a:t>
            </a:r>
            <a:endParaRPr lang="en-US" sz="2400" b="1" dirty="0">
              <a:solidFill>
                <a:srgbClr val="FFCCCC"/>
              </a:solidFill>
              <a:effectLst>
                <a:outerShdw blurRad="50800" dist="88900" dir="2700000" algn="tl" rotWithShape="0">
                  <a:srgbClr val="000000"/>
                </a:outerShdw>
              </a:effectLst>
              <a:ea typeface="+mn-ea"/>
              <a:cs typeface="Arial" panose="020B0604020202020204" pitchFamily="34" charset="0"/>
            </a:endParaRPr>
          </a:p>
        </p:txBody>
      </p:sp>
      <p:sp>
        <p:nvSpPr>
          <p:cNvPr id="52230" name="Text Box 6"/>
          <p:cNvSpPr txBox="1">
            <a:spLocks noChangeArrowheads="1"/>
          </p:cNvSpPr>
          <p:nvPr/>
        </p:nvSpPr>
        <p:spPr bwMode="auto">
          <a:xfrm>
            <a:off x="3434772" y="5538787"/>
            <a:ext cx="5562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r" eaLnBrk="1" hangingPunct="1">
              <a:spcBef>
                <a:spcPct val="50000"/>
              </a:spcBef>
            </a:pPr>
            <a:r>
              <a:rPr lang="en-US" sz="1800" b="1" dirty="0">
                <a:solidFill>
                  <a:schemeClr val="bg1"/>
                </a:solidFill>
                <a:latin typeface="Arial" panose="020B0604020202020204" pitchFamily="34" charset="0"/>
              </a:rPr>
              <a:t>Encountering the NT CD-ROM study kit</a:t>
            </a:r>
          </a:p>
        </p:txBody>
      </p:sp>
      <p:sp>
        <p:nvSpPr>
          <p:cNvPr id="52231" name="WordArt 7"/>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52232" name="Line 8"/>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p>
        </p:txBody>
      </p:sp>
      <p:pic>
        <p:nvPicPr>
          <p:cNvPr id="250889" name="Picture 9" descr="PeterKey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7860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0890" name="Text Box 10"/>
          <p:cNvSpPr txBox="1">
            <a:spLocks noChangeArrowheads="1"/>
          </p:cNvSpPr>
          <p:nvPr/>
        </p:nvSpPr>
        <p:spPr bwMode="auto">
          <a:xfrm>
            <a:off x="228600" y="6491288"/>
            <a:ext cx="33528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pPr>
            <a:r>
              <a:rPr lang="en-US" sz="1800" b="1" dirty="0">
                <a:solidFill>
                  <a:schemeClr val="bg1"/>
                </a:solidFill>
                <a:latin typeface="Arial" panose="020B0604020202020204" pitchFamily="34" charset="0"/>
              </a:rPr>
              <a:t>Discountcatholicstore.</a:t>
            </a:r>
          </a:p>
        </p:txBody>
      </p:sp>
      <p:sp>
        <p:nvSpPr>
          <p:cNvPr id="250891" name="Text Box 11"/>
          <p:cNvSpPr txBox="1">
            <a:spLocks noChangeArrowheads="1"/>
          </p:cNvSpPr>
          <p:nvPr/>
        </p:nvSpPr>
        <p:spPr bwMode="auto">
          <a:xfrm>
            <a:off x="82935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287</a:t>
            </a:r>
            <a:endParaRPr lang="en-US" b="1" dirty="0">
              <a:solidFill>
                <a:srgbClr val="0000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2227"/>
                                        </p:tgtEl>
                                        <p:attrNameLst>
                                          <p:attrName>style.visibility</p:attrName>
                                        </p:attrNameLst>
                                      </p:cBhvr>
                                      <p:to>
                                        <p:strVal val="visible"/>
                                      </p:to>
                                    </p:set>
                                    <p:anim calcmode="lin" valueType="num">
                                      <p:cBhvr additive="base">
                                        <p:cTn id="7" dur="500" fill="hold"/>
                                        <p:tgtEl>
                                          <p:spTgt spid="52227"/>
                                        </p:tgtEl>
                                        <p:attrNameLst>
                                          <p:attrName>ppt_x</p:attrName>
                                        </p:attrNameLst>
                                      </p:cBhvr>
                                      <p:tavLst>
                                        <p:tav tm="0">
                                          <p:val>
                                            <p:strVal val="0-#ppt_w/2"/>
                                          </p:val>
                                        </p:tav>
                                        <p:tav tm="100000">
                                          <p:val>
                                            <p:strVal val="#ppt_x"/>
                                          </p:val>
                                        </p:tav>
                                      </p:tavLst>
                                    </p:anim>
                                    <p:anim calcmode="lin" valueType="num">
                                      <p:cBhvr additive="base">
                                        <p:cTn id="8" dur="500" fill="hold"/>
                                        <p:tgtEl>
                                          <p:spTgt spid="52227"/>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2228"/>
                                        </p:tgtEl>
                                        <p:attrNameLst>
                                          <p:attrName>style.visibility</p:attrName>
                                        </p:attrNameLst>
                                      </p:cBhvr>
                                      <p:to>
                                        <p:strVal val="visible"/>
                                      </p:to>
                                    </p:set>
                                    <p:animEffect transition="in" filter="slide(fromRight)">
                                      <p:cBhvr>
                                        <p:cTn id="12" dur="1000"/>
                                        <p:tgtEl>
                                          <p:spTgt spid="52228"/>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52232"/>
                                        </p:tgtEl>
                                        <p:attrNameLst>
                                          <p:attrName>style.visibility</p:attrName>
                                        </p:attrNameLst>
                                      </p:cBhvr>
                                      <p:to>
                                        <p:strVal val="visible"/>
                                      </p:to>
                                    </p:set>
                                    <p:anim calcmode="lin" valueType="num">
                                      <p:cBhvr additive="base">
                                        <p:cTn id="16" dur="500" fill="hold"/>
                                        <p:tgtEl>
                                          <p:spTgt spid="52232"/>
                                        </p:tgtEl>
                                        <p:attrNameLst>
                                          <p:attrName>ppt_x</p:attrName>
                                        </p:attrNameLst>
                                      </p:cBhvr>
                                      <p:tavLst>
                                        <p:tav tm="0">
                                          <p:val>
                                            <p:strVal val="0-#ppt_w/2"/>
                                          </p:val>
                                        </p:tav>
                                        <p:tav tm="100000">
                                          <p:val>
                                            <p:strVal val="#ppt_x"/>
                                          </p:val>
                                        </p:tav>
                                      </p:tavLst>
                                    </p:anim>
                                    <p:anim calcmode="lin" valueType="num">
                                      <p:cBhvr additive="base">
                                        <p:cTn id="17" dur="500" fill="hold"/>
                                        <p:tgtEl>
                                          <p:spTgt spid="5223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52231"/>
                                        </p:tgtEl>
                                        <p:attrNameLst>
                                          <p:attrName>style.visibility</p:attrName>
                                        </p:attrNameLst>
                                      </p:cBhvr>
                                      <p:to>
                                        <p:strVal val="visible"/>
                                      </p:to>
                                    </p:set>
                                    <p:animEffect transition="in" filter="slide(fromLeft)">
                                      <p:cBhvr>
                                        <p:cTn id="21" dur="500"/>
                                        <p:tgtEl>
                                          <p:spTgt spid="52231"/>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52226"/>
                                        </p:tgtEl>
                                        <p:attrNameLst>
                                          <p:attrName>style.visibility</p:attrName>
                                        </p:attrNameLst>
                                      </p:cBhvr>
                                      <p:to>
                                        <p:strVal val="visible"/>
                                      </p:to>
                                    </p:set>
                                    <p:anim calcmode="lin" valueType="num">
                                      <p:cBhvr additive="base">
                                        <p:cTn id="25" dur="500" fill="hold"/>
                                        <p:tgtEl>
                                          <p:spTgt spid="52226"/>
                                        </p:tgtEl>
                                        <p:attrNameLst>
                                          <p:attrName>ppt_x</p:attrName>
                                        </p:attrNameLst>
                                      </p:cBhvr>
                                      <p:tavLst>
                                        <p:tav tm="0">
                                          <p:val>
                                            <p:strVal val="1+#ppt_w/2"/>
                                          </p:val>
                                        </p:tav>
                                        <p:tav tm="100000">
                                          <p:val>
                                            <p:strVal val="#ppt_x"/>
                                          </p:val>
                                        </p:tav>
                                      </p:tavLst>
                                    </p:anim>
                                    <p:anim calcmode="lin" valueType="num">
                                      <p:cBhvr additive="base">
                                        <p:cTn id="26" dur="500" fill="hold"/>
                                        <p:tgtEl>
                                          <p:spTgt spid="522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wd">
                                    <p:tmPct val="50000"/>
                                  </p:iterate>
                                  <p:childTnLst>
                                    <p:set>
                                      <p:cBhvr>
                                        <p:cTn id="30" dur="1" fill="hold">
                                          <p:stCondLst>
                                            <p:cond delay="0"/>
                                          </p:stCondLst>
                                        </p:cTn>
                                        <p:tgtEl>
                                          <p:spTgt spid="52229">
                                            <p:txEl>
                                              <p:pRg st="0" end="0"/>
                                            </p:txEl>
                                          </p:spTgt>
                                        </p:tgtEl>
                                        <p:attrNameLst>
                                          <p:attrName>style.visibility</p:attrName>
                                        </p:attrNameLst>
                                      </p:cBhvr>
                                      <p:to>
                                        <p:strVal val="visible"/>
                                      </p:to>
                                    </p:set>
                                    <p:anim calcmode="discrete" valueType="clr">
                                      <p:cBhvr override="childStyle">
                                        <p:cTn id="31" dur="350"/>
                                        <p:tgtEl>
                                          <p:spTgt spid="52229">
                                            <p:txEl>
                                              <p:pRg st="0" end="0"/>
                                            </p:txEl>
                                          </p:spTgt>
                                        </p:tgtEl>
                                        <p:attrNameLst>
                                          <p:attrName>style.color</p:attrName>
                                        </p:attrNameLst>
                                      </p:cBhvr>
                                      <p:tavLst>
                                        <p:tav tm="0">
                                          <p:val>
                                            <p:clrVal>
                                              <a:srgbClr val="00FFFF"/>
                                            </p:clrVal>
                                          </p:val>
                                        </p:tav>
                                        <p:tav tm="50000">
                                          <p:val>
                                            <p:clrVal>
                                              <a:srgbClr val="FFFF99"/>
                                            </p:clrVal>
                                          </p:val>
                                        </p:tav>
                                      </p:tavLst>
                                    </p:anim>
                                    <p:anim calcmode="discrete" valueType="clr">
                                      <p:cBhvr>
                                        <p:cTn id="32" dur="350"/>
                                        <p:tgtEl>
                                          <p:spTgt spid="52229">
                                            <p:txEl>
                                              <p:pRg st="0" end="0"/>
                                            </p:txEl>
                                          </p:spTgt>
                                        </p:tgtEl>
                                        <p:attrNameLst>
                                          <p:attrName>fillcolor</p:attrName>
                                        </p:attrNameLst>
                                      </p:cBhvr>
                                      <p:tavLst>
                                        <p:tav tm="0">
                                          <p:val>
                                            <p:clrVal>
                                              <a:schemeClr val="accent2"/>
                                            </p:clrVal>
                                          </p:val>
                                        </p:tav>
                                        <p:tav tm="50000">
                                          <p:val>
                                            <p:clrVal>
                                              <a:schemeClr val="hlink"/>
                                            </p:clrVal>
                                          </p:val>
                                        </p:tav>
                                      </p:tavLst>
                                    </p:anim>
                                    <p:set>
                                      <p:cBhvr>
                                        <p:cTn id="33" dur="350"/>
                                        <p:tgtEl>
                                          <p:spTgt spid="52229">
                                            <p:txEl>
                                              <p:pRg st="0" end="0"/>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wd">
                                    <p:tmPct val="50000"/>
                                  </p:iterate>
                                  <p:childTnLst>
                                    <p:set>
                                      <p:cBhvr>
                                        <p:cTn id="37" dur="1" fill="hold">
                                          <p:stCondLst>
                                            <p:cond delay="0"/>
                                          </p:stCondLst>
                                        </p:cTn>
                                        <p:tgtEl>
                                          <p:spTgt spid="52229">
                                            <p:txEl>
                                              <p:pRg st="1" end="1"/>
                                            </p:txEl>
                                          </p:spTgt>
                                        </p:tgtEl>
                                        <p:attrNameLst>
                                          <p:attrName>style.visibility</p:attrName>
                                        </p:attrNameLst>
                                      </p:cBhvr>
                                      <p:to>
                                        <p:strVal val="visible"/>
                                      </p:to>
                                    </p:set>
                                    <p:anim calcmode="discrete" valueType="clr">
                                      <p:cBhvr override="childStyle">
                                        <p:cTn id="38" dur="350"/>
                                        <p:tgtEl>
                                          <p:spTgt spid="52229">
                                            <p:txEl>
                                              <p:pRg st="1" end="1"/>
                                            </p:txEl>
                                          </p:spTgt>
                                        </p:tgtEl>
                                        <p:attrNameLst>
                                          <p:attrName>style.color</p:attrName>
                                        </p:attrNameLst>
                                      </p:cBhvr>
                                      <p:tavLst>
                                        <p:tav tm="0">
                                          <p:val>
                                            <p:clrVal>
                                              <a:srgbClr val="00FFFF"/>
                                            </p:clrVal>
                                          </p:val>
                                        </p:tav>
                                        <p:tav tm="50000">
                                          <p:val>
                                            <p:clrVal>
                                              <a:srgbClr val="FFFF99"/>
                                            </p:clrVal>
                                          </p:val>
                                        </p:tav>
                                      </p:tavLst>
                                    </p:anim>
                                    <p:anim calcmode="discrete" valueType="clr">
                                      <p:cBhvr>
                                        <p:cTn id="39" dur="350"/>
                                        <p:tgtEl>
                                          <p:spTgt spid="52229">
                                            <p:txEl>
                                              <p:pRg st="1" end="1"/>
                                            </p:txEl>
                                          </p:spTgt>
                                        </p:tgtEl>
                                        <p:attrNameLst>
                                          <p:attrName>fillcolor</p:attrName>
                                        </p:attrNameLst>
                                      </p:cBhvr>
                                      <p:tavLst>
                                        <p:tav tm="0">
                                          <p:val>
                                            <p:clrVal>
                                              <a:schemeClr val="accent2"/>
                                            </p:clrVal>
                                          </p:val>
                                        </p:tav>
                                        <p:tav tm="50000">
                                          <p:val>
                                            <p:clrVal>
                                              <a:schemeClr val="hlink"/>
                                            </p:clrVal>
                                          </p:val>
                                        </p:tav>
                                      </p:tavLst>
                                    </p:anim>
                                    <p:set>
                                      <p:cBhvr>
                                        <p:cTn id="40" dur="350"/>
                                        <p:tgtEl>
                                          <p:spTgt spid="52229">
                                            <p:txEl>
                                              <p:pRg st="1" end="1"/>
                                            </p:txEl>
                                          </p:spTgt>
                                        </p:tgtEl>
                                        <p:attrNameLst>
                                          <p:attrName>fill.type</p:attrName>
                                        </p:attrNameLst>
                                      </p:cBhvr>
                                      <p:to>
                                        <p:strVal val="solid"/>
                                      </p:to>
                                    </p:set>
                                  </p:childTnLst>
                                </p:cTn>
                              </p:par>
                            </p:childTnLst>
                          </p:cTn>
                        </p:par>
                        <p:par>
                          <p:cTn id="41" fill="hold" nodeType="afterGroup">
                            <p:stCondLst>
                              <p:cond delay="4025"/>
                            </p:stCondLst>
                            <p:childTnLst>
                              <p:par>
                                <p:cTn id="42" presetID="3" presetClass="entr" presetSubtype="10" fill="hold" grpId="0" nodeType="afterEffect">
                                  <p:stCondLst>
                                    <p:cond delay="0"/>
                                  </p:stCondLst>
                                  <p:childTnLst>
                                    <p:set>
                                      <p:cBhvr>
                                        <p:cTn id="43" dur="1" fill="hold">
                                          <p:stCondLst>
                                            <p:cond delay="0"/>
                                          </p:stCondLst>
                                        </p:cTn>
                                        <p:tgtEl>
                                          <p:spTgt spid="52230"/>
                                        </p:tgtEl>
                                        <p:attrNameLst>
                                          <p:attrName>style.visibility</p:attrName>
                                        </p:attrNameLst>
                                      </p:cBhvr>
                                      <p:to>
                                        <p:strVal val="visible"/>
                                      </p:to>
                                    </p:set>
                                    <p:animEffect transition="in" filter="blinds(horizontal)">
                                      <p:cBhvr>
                                        <p:cTn id="44" dur="500"/>
                                        <p:tgtEl>
                                          <p:spTgt spid="522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animBg="1"/>
      <p:bldP spid="52227" grpId="0" animBg="1"/>
      <p:bldP spid="52228" grpId="0"/>
      <p:bldP spid="52229" grpId="0" build="p"/>
      <p:bldP spid="52230" grpId="0"/>
      <p:bldP spid="52231" grpId="0" animBg="1"/>
      <p:bldP spid="5223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pic>
        <p:nvPicPr>
          <p:cNvPr id="251907" name="Picture 1"/>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2844800" cy="3725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51" name="Rectangle 3"/>
          <p:cNvSpPr>
            <a:spLocks noChangeArrowheads="1"/>
          </p:cNvSpPr>
          <p:nvPr/>
        </p:nvSpPr>
        <p:spPr bwMode="auto">
          <a:xfrm>
            <a:off x="2268538" y="1600200"/>
            <a:ext cx="6875462"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sp>
        <p:nvSpPr>
          <p:cNvPr id="53252"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a typeface="+mj-ea"/>
                <a:cs typeface="Arial" panose="020B0604020202020204" pitchFamily="34" charset="0"/>
              </a:rPr>
              <a:t>الخصائص</a:t>
            </a:r>
            <a:endParaRPr lang="en-US" dirty="0">
              <a:solidFill>
                <a:srgbClr val="FFFF99"/>
              </a:solidFill>
              <a:ea typeface="+mj-ea"/>
              <a:cs typeface="Arial" panose="020B0604020202020204" pitchFamily="34" charset="0"/>
            </a:endParaRPr>
          </a:p>
        </p:txBody>
      </p:sp>
      <p:sp>
        <p:nvSpPr>
          <p:cNvPr id="53253" name="Rectangle 5"/>
          <p:cNvSpPr>
            <a:spLocks noGrp="1" noChangeArrowheads="1"/>
          </p:cNvSpPr>
          <p:nvPr>
            <p:ph type="body" idx="1"/>
          </p:nvPr>
        </p:nvSpPr>
        <p:spPr>
          <a:xfrm>
            <a:off x="2484826" y="1600200"/>
            <a:ext cx="6430573" cy="4267200"/>
          </a:xfrm>
        </p:spPr>
        <p:txBody>
          <a:bodyPr/>
          <a:lstStyle/>
          <a:p>
            <a:pPr marL="517525" indent="-517525" algn="r" rtl="1" eaLnBrk="1" hangingPunct="1">
              <a:spcBef>
                <a:spcPct val="50000"/>
              </a:spcBef>
              <a:defRPr/>
            </a:pPr>
            <a:r>
              <a:rPr lang="ar-JO" b="1" dirty="0">
                <a:solidFill>
                  <a:srgbClr val="FFFFFF"/>
                </a:solidFill>
                <a:effectLst>
                  <a:glow rad="139700">
                    <a:schemeClr val="tx1"/>
                  </a:glow>
                </a:effectLst>
                <a:ea typeface="+mn-ea"/>
                <a:cs typeface="Arial" panose="020B0604020202020204" pitchFamily="34" charset="0"/>
              </a:rPr>
              <a:t>ملاحق 1 بطرس</a:t>
            </a:r>
            <a:endParaRPr lang="en-US" b="1" dirty="0">
              <a:solidFill>
                <a:srgbClr val="FFFFFF"/>
              </a:solidFill>
              <a:effectLst>
                <a:glow rad="139700">
                  <a:schemeClr val="tx1"/>
                </a:glow>
              </a:effectLst>
              <a:ea typeface="+mn-ea"/>
              <a:cs typeface="Arial" panose="020B0604020202020204" pitchFamily="34" charset="0"/>
            </a:endParaRPr>
          </a:p>
          <a:p>
            <a:pPr marL="517525" indent="-517525" algn="r" rtl="1" eaLnBrk="1" hangingPunct="1">
              <a:spcBef>
                <a:spcPct val="50000"/>
              </a:spcBef>
              <a:defRPr/>
            </a:pPr>
            <a:r>
              <a:rPr lang="ar-JO" dirty="0">
                <a:solidFill>
                  <a:srgbClr val="FFFFFF"/>
                </a:solidFill>
                <a:effectLst>
                  <a:glow rad="139700">
                    <a:schemeClr val="tx1"/>
                  </a:glow>
                </a:effectLst>
                <a:ea typeface="+mn-ea"/>
                <a:cs typeface="Arial" panose="020B0604020202020204" pitchFamily="34" charset="0"/>
              </a:rPr>
              <a:t>سيناريو يوم الرب (3: 5-13)</a:t>
            </a:r>
            <a:endParaRPr lang="en-US" b="1" dirty="0">
              <a:solidFill>
                <a:srgbClr val="FFFFFF"/>
              </a:solidFill>
              <a:effectLst>
                <a:glow rad="139700">
                  <a:schemeClr val="tx1"/>
                </a:glow>
              </a:effectLst>
              <a:ea typeface="+mn-ea"/>
              <a:cs typeface="Arial" panose="020B0604020202020204" pitchFamily="34" charset="0"/>
            </a:endParaRPr>
          </a:p>
          <a:p>
            <a:pPr marL="517525" indent="-517525" algn="r" rtl="1" eaLnBrk="1" hangingPunct="1">
              <a:spcBef>
                <a:spcPct val="50000"/>
              </a:spcBef>
              <a:defRPr/>
            </a:pPr>
            <a:r>
              <a:rPr lang="ar-JO" dirty="0">
                <a:solidFill>
                  <a:srgbClr val="FFFFFF"/>
                </a:solidFill>
                <a:effectLst>
                  <a:glow rad="139700">
                    <a:schemeClr val="tx1"/>
                  </a:glow>
                </a:effectLst>
                <a:ea typeface="+mn-ea"/>
                <a:cs typeface="Arial" panose="020B0604020202020204" pitchFamily="34" charset="0"/>
              </a:rPr>
              <a:t>معظم التعليم صريح عن المعلمين الكذبة (الإصحاح 2)</a:t>
            </a:r>
            <a:endParaRPr lang="en-US" b="1" dirty="0">
              <a:solidFill>
                <a:srgbClr val="FFFFFF"/>
              </a:solidFill>
              <a:effectLst>
                <a:glow rad="139700">
                  <a:schemeClr val="tx1"/>
                </a:glow>
              </a:effectLst>
              <a:ea typeface="+mn-ea"/>
              <a:cs typeface="Arial" panose="020B0604020202020204" pitchFamily="34" charset="0"/>
            </a:endParaRPr>
          </a:p>
        </p:txBody>
      </p:sp>
      <p:sp>
        <p:nvSpPr>
          <p:cNvPr id="53254"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5325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51913" name="Text Box 8"/>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287</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500" fill="hold"/>
                                        <p:tgtEl>
                                          <p:spTgt spid="53250"/>
                                        </p:tgtEl>
                                        <p:attrNameLst>
                                          <p:attrName>ppt_x</p:attrName>
                                        </p:attrNameLst>
                                      </p:cBhvr>
                                      <p:tavLst>
                                        <p:tav tm="0">
                                          <p:val>
                                            <p:strVal val="0-#ppt_w/2"/>
                                          </p:val>
                                        </p:tav>
                                        <p:tav tm="100000">
                                          <p:val>
                                            <p:strVal val="#ppt_x"/>
                                          </p:val>
                                        </p:tav>
                                      </p:tavLst>
                                    </p:anim>
                                    <p:anim calcmode="lin" valueType="num">
                                      <p:cBhvr additive="base">
                                        <p:cTn id="8" dur="500" fill="hold"/>
                                        <p:tgtEl>
                                          <p:spTgt spid="53250"/>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53252"/>
                                        </p:tgtEl>
                                        <p:attrNameLst>
                                          <p:attrName>style.visibility</p:attrName>
                                        </p:attrNameLst>
                                      </p:cBhvr>
                                      <p:to>
                                        <p:strVal val="visible"/>
                                      </p:to>
                                    </p:set>
                                    <p:animEffect transition="in" filter="slide(fromRight)">
                                      <p:cBhvr>
                                        <p:cTn id="12" dur="1000"/>
                                        <p:tgtEl>
                                          <p:spTgt spid="53252"/>
                                        </p:tgtEl>
                                      </p:cBhvr>
                                    </p:animEffect>
                                  </p:childTnLst>
                                </p:cTn>
                              </p:par>
                            </p:childTnLst>
                          </p:cTn>
                        </p:par>
                        <p:par>
                          <p:cTn id="13" fill="hold" nodeType="afterGroup">
                            <p:stCondLst>
                              <p:cond delay="2500"/>
                            </p:stCondLst>
                            <p:childTnLst>
                              <p:par>
                                <p:cTn id="14" presetID="2" presetClass="entr" presetSubtype="8" fill="hold" grpId="0" nodeType="afterEffect">
                                  <p:stCondLst>
                                    <p:cond delay="0"/>
                                  </p:stCondLst>
                                  <p:childTnLst>
                                    <p:set>
                                      <p:cBhvr>
                                        <p:cTn id="15" dur="1" fill="hold">
                                          <p:stCondLst>
                                            <p:cond delay="0"/>
                                          </p:stCondLst>
                                        </p:cTn>
                                        <p:tgtEl>
                                          <p:spTgt spid="53255"/>
                                        </p:tgtEl>
                                        <p:attrNameLst>
                                          <p:attrName>style.visibility</p:attrName>
                                        </p:attrNameLst>
                                      </p:cBhvr>
                                      <p:to>
                                        <p:strVal val="visible"/>
                                      </p:to>
                                    </p:set>
                                    <p:anim calcmode="lin" valueType="num">
                                      <p:cBhvr additive="base">
                                        <p:cTn id="16" dur="500" fill="hold"/>
                                        <p:tgtEl>
                                          <p:spTgt spid="53255"/>
                                        </p:tgtEl>
                                        <p:attrNameLst>
                                          <p:attrName>ppt_x</p:attrName>
                                        </p:attrNameLst>
                                      </p:cBhvr>
                                      <p:tavLst>
                                        <p:tav tm="0">
                                          <p:val>
                                            <p:strVal val="0-#ppt_w/2"/>
                                          </p:val>
                                        </p:tav>
                                        <p:tav tm="100000">
                                          <p:val>
                                            <p:strVal val="#ppt_x"/>
                                          </p:val>
                                        </p:tav>
                                      </p:tavLst>
                                    </p:anim>
                                    <p:anim calcmode="lin" valueType="num">
                                      <p:cBhvr additive="base">
                                        <p:cTn id="17" dur="500" fill="hold"/>
                                        <p:tgtEl>
                                          <p:spTgt spid="5325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53254"/>
                                        </p:tgtEl>
                                        <p:attrNameLst>
                                          <p:attrName>style.visibility</p:attrName>
                                        </p:attrNameLst>
                                      </p:cBhvr>
                                      <p:to>
                                        <p:strVal val="visible"/>
                                      </p:to>
                                    </p:set>
                                    <p:animEffect transition="in" filter="slide(fromLeft)">
                                      <p:cBhvr>
                                        <p:cTn id="21" dur="500"/>
                                        <p:tgtEl>
                                          <p:spTgt spid="53254"/>
                                        </p:tgtEl>
                                      </p:cBhvr>
                                    </p:animEffect>
                                  </p:childTnLst>
                                </p:cTn>
                              </p:par>
                            </p:childTnLst>
                          </p:cTn>
                        </p:par>
                        <p:par>
                          <p:cTn id="22" fill="hold" nodeType="afterGroup">
                            <p:stCondLst>
                              <p:cond delay="3500"/>
                            </p:stCondLst>
                            <p:childTnLst>
                              <p:par>
                                <p:cTn id="23" presetID="2" presetClass="entr" presetSubtype="2" fill="hold" grpId="0" nodeType="afterEffect">
                                  <p:stCondLst>
                                    <p:cond delay="0"/>
                                  </p:stCondLst>
                                  <p:childTnLst>
                                    <p:set>
                                      <p:cBhvr>
                                        <p:cTn id="24" dur="1" fill="hold">
                                          <p:stCondLst>
                                            <p:cond delay="0"/>
                                          </p:stCondLst>
                                        </p:cTn>
                                        <p:tgtEl>
                                          <p:spTgt spid="53251"/>
                                        </p:tgtEl>
                                        <p:attrNameLst>
                                          <p:attrName>style.visibility</p:attrName>
                                        </p:attrNameLst>
                                      </p:cBhvr>
                                      <p:to>
                                        <p:strVal val="visible"/>
                                      </p:to>
                                    </p:set>
                                    <p:anim calcmode="lin" valueType="num">
                                      <p:cBhvr additive="base">
                                        <p:cTn id="25" dur="500" fill="hold"/>
                                        <p:tgtEl>
                                          <p:spTgt spid="53251"/>
                                        </p:tgtEl>
                                        <p:attrNameLst>
                                          <p:attrName>ppt_x</p:attrName>
                                        </p:attrNameLst>
                                      </p:cBhvr>
                                      <p:tavLst>
                                        <p:tav tm="0">
                                          <p:val>
                                            <p:strVal val="1+#ppt_w/2"/>
                                          </p:val>
                                        </p:tav>
                                        <p:tav tm="100000">
                                          <p:val>
                                            <p:strVal val="#ppt_x"/>
                                          </p:val>
                                        </p:tav>
                                      </p:tavLst>
                                    </p:anim>
                                    <p:anim calcmode="lin" valueType="num">
                                      <p:cBhvr additive="base">
                                        <p:cTn id="26" dur="500" fill="hold"/>
                                        <p:tgtEl>
                                          <p:spTgt spid="53251"/>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53253">
                                            <p:txEl>
                                              <p:pRg st="0" end="0"/>
                                            </p:txEl>
                                          </p:spTgt>
                                        </p:tgtEl>
                                        <p:attrNameLst>
                                          <p:attrName>style.visibility</p:attrName>
                                        </p:attrNameLst>
                                      </p:cBhvr>
                                      <p:to>
                                        <p:strVal val="visible"/>
                                      </p:to>
                                    </p:set>
                                    <p:anim calcmode="lin" valueType="num">
                                      <p:cBhvr>
                                        <p:cTn id="31" dur="1000" fill="hold"/>
                                        <p:tgtEl>
                                          <p:spTgt spid="53253">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53253">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5325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5325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53253">
                                            <p:txEl>
                                              <p:pRg st="1" end="1"/>
                                            </p:txEl>
                                          </p:spTgt>
                                        </p:tgtEl>
                                        <p:attrNameLst>
                                          <p:attrName>style.visibility</p:attrName>
                                        </p:attrNameLst>
                                      </p:cBhvr>
                                      <p:to>
                                        <p:strVal val="visible"/>
                                      </p:to>
                                    </p:set>
                                    <p:anim calcmode="lin" valueType="num">
                                      <p:cBhvr>
                                        <p:cTn id="39" dur="1000" fill="hold"/>
                                        <p:tgtEl>
                                          <p:spTgt spid="53253">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53253">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5325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5325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p:stCondLst>
                        <p:cond delay="indefinite"/>
                      </p:stCondLst>
                      <p:childTnLst>
                        <p:par>
                          <p:cTn id="44" fill="hold">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53253">
                                            <p:txEl>
                                              <p:pRg st="2" end="2"/>
                                            </p:txEl>
                                          </p:spTgt>
                                        </p:tgtEl>
                                        <p:attrNameLst>
                                          <p:attrName>style.visibility</p:attrName>
                                        </p:attrNameLst>
                                      </p:cBhvr>
                                      <p:to>
                                        <p:strVal val="visible"/>
                                      </p:to>
                                    </p:set>
                                    <p:anim calcmode="lin" valueType="num">
                                      <p:cBhvr>
                                        <p:cTn id="47" dur="1000" fill="hold"/>
                                        <p:tgtEl>
                                          <p:spTgt spid="53253">
                                            <p:txEl>
                                              <p:pRg st="2" end="2"/>
                                            </p:txEl>
                                          </p:spTgt>
                                        </p:tgtEl>
                                        <p:attrNameLst>
                                          <p:attrName>ppt_w</p:attrName>
                                        </p:attrNameLst>
                                      </p:cBhvr>
                                      <p:tavLst>
                                        <p:tav tm="0">
                                          <p:val>
                                            <p:fltVal val="0"/>
                                          </p:val>
                                        </p:tav>
                                        <p:tav tm="100000">
                                          <p:val>
                                            <p:strVal val="#ppt_w"/>
                                          </p:val>
                                        </p:tav>
                                      </p:tavLst>
                                    </p:anim>
                                    <p:anim calcmode="lin" valueType="num">
                                      <p:cBhvr>
                                        <p:cTn id="48" dur="1000" fill="hold"/>
                                        <p:tgtEl>
                                          <p:spTgt spid="53253">
                                            <p:txEl>
                                              <p:pRg st="2" end="2"/>
                                            </p:txEl>
                                          </p:spTgt>
                                        </p:tgtEl>
                                        <p:attrNameLst>
                                          <p:attrName>ppt_h</p:attrName>
                                        </p:attrNameLst>
                                      </p:cBhvr>
                                      <p:tavLst>
                                        <p:tav tm="0">
                                          <p:val>
                                            <p:fltVal val="0"/>
                                          </p:val>
                                        </p:tav>
                                        <p:tav tm="100000">
                                          <p:val>
                                            <p:strVal val="#ppt_h"/>
                                          </p:val>
                                        </p:tav>
                                      </p:tavLst>
                                    </p:anim>
                                    <p:anim calcmode="lin" valueType="num">
                                      <p:cBhvr>
                                        <p:cTn id="49" dur="1000" fill="hold"/>
                                        <p:tgtEl>
                                          <p:spTgt spid="5325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5325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animBg="1"/>
      <p:bldP spid="53251" grpId="0" animBg="1"/>
      <p:bldP spid="53252" grpId="0"/>
      <p:bldP spid="53253" grpId="0" build="p"/>
      <p:bldP spid="53254" grpId="0" animBg="1"/>
      <p:bldP spid="5325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6322"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ffectLst/>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chemeClr val="bg1"/>
              </a:solidFill>
              <a:latin typeface="Arial" panose="020B0604020202020204" pitchFamily="34" charset="0"/>
              <a:cs typeface="Arial" panose="020B0604020202020204" pitchFamily="34" charset="0"/>
            </a:endParaRPr>
          </a:p>
        </p:txBody>
      </p:sp>
      <p:sp>
        <p:nvSpPr>
          <p:cNvPr id="56323" name="Rectangle 3"/>
          <p:cNvSpPr>
            <a:spLocks noGrp="1" noChangeArrowheads="1"/>
          </p:cNvSpPr>
          <p:nvPr>
            <p:ph type="body" idx="1"/>
          </p:nvPr>
        </p:nvSpPr>
        <p:spPr>
          <a:xfrm>
            <a:off x="1116013" y="1700213"/>
            <a:ext cx="7993062" cy="4624387"/>
          </a:xfrm>
          <a:effectLst/>
        </p:spPr>
        <p:txBody>
          <a:bodyPr anchor="ctr"/>
          <a:lstStyle/>
          <a:p>
            <a:pPr marL="0" lvl="0" indent="0" algn="ctr" defTabSz="457200">
              <a:spcBef>
                <a:spcPct val="0"/>
              </a:spcBef>
              <a:buNone/>
              <a:defRPr/>
            </a:pPr>
            <a:r>
              <a:rPr lang="ar-JO" kern="1200" dirty="0">
                <a:solidFill>
                  <a:srgbClr val="FFFFFF"/>
                </a:solidFill>
                <a:effectLst>
                  <a:glow rad="127000">
                    <a:srgbClr val="000000"/>
                  </a:glow>
                </a:effectLst>
                <a:ea typeface="ＭＳ Ｐゴシック" charset="0"/>
                <a:cs typeface="Arial" panose="020B0604020202020204" pitchFamily="34" charset="0"/>
              </a:rPr>
              <a:t>17 فأنتم أيها الأحباء إذ قد سبقتم فعرفتم، احترسوا من أن تنقادوا بضلال الأردياء، فتسقطوا من ثباتكم 18 ولكن انموا في النعمة وفي معرفة ربنا ومخلصنا يسوع المسيح، له المجد الآن وإلى يوم الدهر. آمين.</a:t>
            </a:r>
          </a:p>
          <a:p>
            <a:pPr marL="0" lvl="0" indent="0" algn="ctr" defTabSz="457200">
              <a:spcBef>
                <a:spcPct val="0"/>
              </a:spcBef>
              <a:buNone/>
              <a:defRPr/>
            </a:pPr>
            <a:r>
              <a:rPr lang="ar-JO" kern="1200" dirty="0">
                <a:solidFill>
                  <a:srgbClr val="FFFFFF"/>
                </a:solidFill>
                <a:effectLst>
                  <a:glow rad="127000">
                    <a:srgbClr val="000000"/>
                  </a:glow>
                </a:effectLst>
                <a:ea typeface="ＭＳ Ｐゴシック" charset="0"/>
                <a:cs typeface="Arial" panose="020B0604020202020204" pitchFamily="34" charset="0"/>
              </a:rPr>
              <a:t>(3: 17- 18)</a:t>
            </a:r>
            <a:endParaRPr lang="en-US" kern="1200" dirty="0">
              <a:solidFill>
                <a:srgbClr val="FFFFFF"/>
              </a:solidFill>
              <a:effectLst>
                <a:glow rad="127000">
                  <a:srgbClr val="000000"/>
                </a:glow>
              </a:effectLst>
              <a:ea typeface="ＭＳ Ｐゴシック" charset="0"/>
              <a:cs typeface="Arial" panose="020B0604020202020204" pitchFamily="34" charset="0"/>
            </a:endParaRPr>
          </a:p>
        </p:txBody>
      </p:sp>
      <p:sp>
        <p:nvSpPr>
          <p:cNvPr id="56324" name="WordArt 4"/>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٢ بطرس</a:t>
            </a:r>
          </a:p>
        </p:txBody>
      </p:sp>
      <p:sp>
        <p:nvSpPr>
          <p:cNvPr id="56325" name="Line 5"/>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56326" name="Rectangle 6"/>
          <p:cNvSpPr>
            <a:spLocks noChangeArrowheads="1"/>
          </p:cNvSpPr>
          <p:nvPr/>
        </p:nvSpPr>
        <p:spPr bwMode="auto">
          <a:xfrm>
            <a:off x="0" y="304800"/>
            <a:ext cx="7696200" cy="914400"/>
          </a:xfrm>
          <a:prstGeom prst="rect">
            <a:avLst/>
          </a:prstGeom>
          <a:gradFill rotWithShape="1">
            <a:gsLst>
              <a:gs pos="0">
                <a:srgbClr val="8585FF"/>
              </a:gs>
              <a:gs pos="100000">
                <a:srgbClr val="000000"/>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56327" name="Rectangle 7"/>
          <p:cNvSpPr>
            <a:spLocks noGrp="1" noChangeArrowheads="1"/>
          </p:cNvSpPr>
          <p:nvPr>
            <p:ph type="title"/>
          </p:nvPr>
        </p:nvSpPr>
        <p:spPr>
          <a:xfrm>
            <a:off x="304800" y="274638"/>
            <a:ext cx="7337425" cy="944562"/>
          </a:xfrm>
          <a:effectLst>
            <a:outerShdw blurRad="63500" dist="35921" dir="2700000" algn="ctr" rotWithShape="0">
              <a:srgbClr val="000000">
                <a:alpha val="74998"/>
              </a:srgbClr>
            </a:outerShdw>
          </a:effectLst>
        </p:spPr>
        <p:txBody>
          <a:bodyPr/>
          <a:lstStyle/>
          <a:p>
            <a:pPr eaLnBrk="1" hangingPunct="1">
              <a:defRPr/>
            </a:pPr>
            <a:r>
              <a:rPr lang="ar-SA" dirty="0">
                <a:solidFill>
                  <a:srgbClr val="FFFF99"/>
                </a:solidFill>
                <a:ea typeface="+mj-ea"/>
                <a:cs typeface="Arial" panose="020B0604020202020204" pitchFamily="34" charset="0"/>
              </a:rPr>
              <a:t>الآية المفتاحية</a:t>
            </a:r>
            <a:endParaRPr lang="en-US" dirty="0">
              <a:solidFill>
                <a:srgbClr val="FFFF99"/>
              </a:solidFill>
              <a:ea typeface="+mj-ea"/>
              <a:cs typeface="Arial" panose="020B0604020202020204" pitchFamily="34" charset="0"/>
            </a:endParaRPr>
          </a:p>
        </p:txBody>
      </p:sp>
      <p:sp>
        <p:nvSpPr>
          <p:cNvPr id="252936" name="Text Box 8"/>
          <p:cNvSpPr txBox="1">
            <a:spLocks noChangeArrowheads="1"/>
          </p:cNvSpPr>
          <p:nvPr/>
        </p:nvSpPr>
        <p:spPr bwMode="auto">
          <a:xfrm>
            <a:off x="8441144"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284</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56326"/>
                                        </p:tgtEl>
                                        <p:attrNameLst>
                                          <p:attrName>style.visibility</p:attrName>
                                        </p:attrNameLst>
                                      </p:cBhvr>
                                      <p:to>
                                        <p:strVal val="visible"/>
                                      </p:to>
                                    </p:set>
                                    <p:anim calcmode="lin" valueType="num">
                                      <p:cBhvr additive="base">
                                        <p:cTn id="7" dur="500" fill="hold"/>
                                        <p:tgtEl>
                                          <p:spTgt spid="56326"/>
                                        </p:tgtEl>
                                        <p:attrNameLst>
                                          <p:attrName>ppt_x</p:attrName>
                                        </p:attrNameLst>
                                      </p:cBhvr>
                                      <p:tavLst>
                                        <p:tav tm="0">
                                          <p:val>
                                            <p:strVal val="0-#ppt_w/2"/>
                                          </p:val>
                                        </p:tav>
                                        <p:tav tm="100000">
                                          <p:val>
                                            <p:strVal val="#ppt_x"/>
                                          </p:val>
                                        </p:tav>
                                      </p:tavLst>
                                    </p:anim>
                                    <p:anim calcmode="lin" valueType="num">
                                      <p:cBhvr additive="base">
                                        <p:cTn id="8" dur="500" fill="hold"/>
                                        <p:tgtEl>
                                          <p:spTgt spid="5632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8" fill="hold" grpId="0" nodeType="afterEffect">
                                  <p:stCondLst>
                                    <p:cond delay="0"/>
                                  </p:stCondLst>
                                  <p:childTnLst>
                                    <p:set>
                                      <p:cBhvr>
                                        <p:cTn id="11" dur="1" fill="hold">
                                          <p:stCondLst>
                                            <p:cond delay="0"/>
                                          </p:stCondLst>
                                        </p:cTn>
                                        <p:tgtEl>
                                          <p:spTgt spid="56327"/>
                                        </p:tgtEl>
                                        <p:attrNameLst>
                                          <p:attrName>style.visibility</p:attrName>
                                        </p:attrNameLst>
                                      </p:cBhvr>
                                      <p:to>
                                        <p:strVal val="visible"/>
                                      </p:to>
                                    </p:set>
                                    <p:animEffect transition="in" filter="slide(fromLeft)">
                                      <p:cBhvr>
                                        <p:cTn id="12" dur="500"/>
                                        <p:tgtEl>
                                          <p:spTgt spid="56327"/>
                                        </p:tgtEl>
                                      </p:cBhvr>
                                    </p:animEffect>
                                  </p:childTnLst>
                                </p:cTn>
                              </p:par>
                            </p:childTnLst>
                          </p:cTn>
                        </p:par>
                        <p:par>
                          <p:cTn id="13" fill="hold" nodeType="afterGroup">
                            <p:stCondLst>
                              <p:cond delay="2500"/>
                            </p:stCondLst>
                            <p:childTnLst>
                              <p:par>
                                <p:cTn id="14" presetID="2" presetClass="entr" presetSubtype="8" fill="hold" grpId="0" nodeType="afterEffect">
                                  <p:stCondLst>
                                    <p:cond delay="500"/>
                                  </p:stCondLst>
                                  <p:childTnLst>
                                    <p:set>
                                      <p:cBhvr>
                                        <p:cTn id="15" dur="1" fill="hold">
                                          <p:stCondLst>
                                            <p:cond delay="0"/>
                                          </p:stCondLst>
                                        </p:cTn>
                                        <p:tgtEl>
                                          <p:spTgt spid="56325"/>
                                        </p:tgtEl>
                                        <p:attrNameLst>
                                          <p:attrName>style.visibility</p:attrName>
                                        </p:attrNameLst>
                                      </p:cBhvr>
                                      <p:to>
                                        <p:strVal val="visible"/>
                                      </p:to>
                                    </p:set>
                                    <p:anim calcmode="lin" valueType="num">
                                      <p:cBhvr additive="base">
                                        <p:cTn id="16" dur="500" fill="hold"/>
                                        <p:tgtEl>
                                          <p:spTgt spid="56325"/>
                                        </p:tgtEl>
                                        <p:attrNameLst>
                                          <p:attrName>ppt_x</p:attrName>
                                        </p:attrNameLst>
                                      </p:cBhvr>
                                      <p:tavLst>
                                        <p:tav tm="0">
                                          <p:val>
                                            <p:strVal val="0-#ppt_w/2"/>
                                          </p:val>
                                        </p:tav>
                                        <p:tav tm="100000">
                                          <p:val>
                                            <p:strVal val="#ppt_x"/>
                                          </p:val>
                                        </p:tav>
                                      </p:tavLst>
                                    </p:anim>
                                    <p:anim calcmode="lin" valueType="num">
                                      <p:cBhvr additive="base">
                                        <p:cTn id="17" dur="500" fill="hold"/>
                                        <p:tgtEl>
                                          <p:spTgt spid="5632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500"/>
                            </p:stCondLst>
                            <p:childTnLst>
                              <p:par>
                                <p:cTn id="19" presetID="12" presetClass="entr" presetSubtype="8" fill="hold" grpId="0" nodeType="afterEffect">
                                  <p:stCondLst>
                                    <p:cond delay="0"/>
                                  </p:stCondLst>
                                  <p:childTnLst>
                                    <p:set>
                                      <p:cBhvr>
                                        <p:cTn id="20" dur="1" fill="hold">
                                          <p:stCondLst>
                                            <p:cond delay="0"/>
                                          </p:stCondLst>
                                        </p:cTn>
                                        <p:tgtEl>
                                          <p:spTgt spid="56324"/>
                                        </p:tgtEl>
                                        <p:attrNameLst>
                                          <p:attrName>style.visibility</p:attrName>
                                        </p:attrNameLst>
                                      </p:cBhvr>
                                      <p:to>
                                        <p:strVal val="visible"/>
                                      </p:to>
                                    </p:set>
                                    <p:animEffect transition="in" filter="slide(fromLeft)">
                                      <p:cBhvr>
                                        <p:cTn id="21" dur="1000"/>
                                        <p:tgtEl>
                                          <p:spTgt spid="56324"/>
                                        </p:tgtEl>
                                      </p:cBhvr>
                                    </p:animEffect>
                                  </p:childTnLst>
                                </p:cTn>
                              </p:par>
                            </p:childTnLst>
                          </p:cTn>
                        </p:par>
                        <p:par>
                          <p:cTn id="22" fill="hold" nodeType="afterGroup">
                            <p:stCondLst>
                              <p:cond delay="4500"/>
                            </p:stCondLst>
                            <p:childTnLst>
                              <p:par>
                                <p:cTn id="23" presetID="2" presetClass="entr" presetSubtype="2" fill="hold" grpId="0" nodeType="afterEffect">
                                  <p:stCondLst>
                                    <p:cond delay="0"/>
                                  </p:stCondLst>
                                  <p:childTnLst>
                                    <p:set>
                                      <p:cBhvr>
                                        <p:cTn id="24" dur="1" fill="hold">
                                          <p:stCondLst>
                                            <p:cond delay="0"/>
                                          </p:stCondLst>
                                        </p:cTn>
                                        <p:tgtEl>
                                          <p:spTgt spid="56322"/>
                                        </p:tgtEl>
                                        <p:attrNameLst>
                                          <p:attrName>style.visibility</p:attrName>
                                        </p:attrNameLst>
                                      </p:cBhvr>
                                      <p:to>
                                        <p:strVal val="visible"/>
                                      </p:to>
                                    </p:set>
                                    <p:anim calcmode="lin" valueType="num">
                                      <p:cBhvr additive="base">
                                        <p:cTn id="25" dur="500" fill="hold"/>
                                        <p:tgtEl>
                                          <p:spTgt spid="56322"/>
                                        </p:tgtEl>
                                        <p:attrNameLst>
                                          <p:attrName>ppt_x</p:attrName>
                                        </p:attrNameLst>
                                      </p:cBhvr>
                                      <p:tavLst>
                                        <p:tav tm="0">
                                          <p:val>
                                            <p:strVal val="1+#ppt_w/2"/>
                                          </p:val>
                                        </p:tav>
                                        <p:tav tm="100000">
                                          <p:val>
                                            <p:strVal val="#ppt_x"/>
                                          </p:val>
                                        </p:tav>
                                      </p:tavLst>
                                    </p:anim>
                                    <p:anim calcmode="lin" valueType="num">
                                      <p:cBhvr additive="base">
                                        <p:cTn id="26" dur="500" fill="hold"/>
                                        <p:tgtEl>
                                          <p:spTgt spid="56322"/>
                                        </p:tgtEl>
                                        <p:attrNameLst>
                                          <p:attrName>ppt_y</p:attrName>
                                        </p:attrNameLst>
                                      </p:cBhvr>
                                      <p:tavLst>
                                        <p:tav tm="0">
                                          <p:val>
                                            <p:strVal val="#ppt_y"/>
                                          </p:val>
                                        </p:tav>
                                        <p:tav tm="100000">
                                          <p:val>
                                            <p:strVal val="#ppt_y"/>
                                          </p:val>
                                        </p:tav>
                                      </p:tavLst>
                                    </p:anim>
                                  </p:childTnLst>
                                </p:cTn>
                              </p:par>
                              <p:par>
                                <p:cTn id="27" presetID="51" presetClass="entr" presetSubtype="0" fill="hold" grpId="0" nodeType="withEffect">
                                  <p:stCondLst>
                                    <p:cond delay="0"/>
                                  </p:stCondLst>
                                  <p:childTnLst>
                                    <p:set>
                                      <p:cBhvr>
                                        <p:cTn id="28" dur="1" fill="hold">
                                          <p:stCondLst>
                                            <p:cond delay="0"/>
                                          </p:stCondLst>
                                        </p:cTn>
                                        <p:tgtEl>
                                          <p:spTgt spid="56323">
                                            <p:txEl>
                                              <p:pRg st="0" end="0"/>
                                            </p:txEl>
                                          </p:spTgt>
                                        </p:tgtEl>
                                        <p:attrNameLst>
                                          <p:attrName>style.visibility</p:attrName>
                                        </p:attrNameLst>
                                      </p:cBhvr>
                                      <p:to>
                                        <p:strVal val="visible"/>
                                      </p:to>
                                    </p:set>
                                    <p:animEffect transition="in" filter="fade">
                                      <p:cBhvr>
                                        <p:cTn id="29" dur="770" decel="100000"/>
                                        <p:tgtEl>
                                          <p:spTgt spid="56323">
                                            <p:txEl>
                                              <p:pRg st="0" end="0"/>
                                            </p:txEl>
                                          </p:spTgt>
                                        </p:tgtEl>
                                      </p:cBhvr>
                                    </p:animEffect>
                                    <p:animScale>
                                      <p:cBhvr>
                                        <p:cTn id="30" dur="770" decel="100000"/>
                                        <p:tgtEl>
                                          <p:spTgt spid="56323">
                                            <p:txEl>
                                              <p:pRg st="0" end="0"/>
                                            </p:txEl>
                                          </p:spTgt>
                                        </p:tgtEl>
                                      </p:cBhvr>
                                      <p:from x="10000" y="10000"/>
                                      <p:to x="200000" y="450000"/>
                                    </p:animScale>
                                    <p:animScale>
                                      <p:cBhvr>
                                        <p:cTn id="31" dur="1230" accel="100000" fill="hold">
                                          <p:stCondLst>
                                            <p:cond delay="770"/>
                                          </p:stCondLst>
                                        </p:cTn>
                                        <p:tgtEl>
                                          <p:spTgt spid="56323">
                                            <p:txEl>
                                              <p:pRg st="0" end="0"/>
                                            </p:txEl>
                                          </p:spTgt>
                                        </p:tgtEl>
                                      </p:cBhvr>
                                      <p:from x="200000" y="450000"/>
                                      <p:to x="100000" y="100000"/>
                                    </p:animScale>
                                    <p:set>
                                      <p:cBhvr>
                                        <p:cTn id="32" dur="770" fill="hold"/>
                                        <p:tgtEl>
                                          <p:spTgt spid="56323">
                                            <p:txEl>
                                              <p:pRg st="0" end="0"/>
                                            </p:txEl>
                                          </p:spTgt>
                                        </p:tgtEl>
                                        <p:attrNameLst>
                                          <p:attrName>ppt_x</p:attrName>
                                        </p:attrNameLst>
                                      </p:cBhvr>
                                      <p:to>
                                        <p:strVal val="(0.5)"/>
                                      </p:to>
                                    </p:set>
                                    <p:anim from="(0.5)" to="(#ppt_x)" calcmode="lin" valueType="num">
                                      <p:cBhvr>
                                        <p:cTn id="33" dur="1230" accel="100000" fill="hold">
                                          <p:stCondLst>
                                            <p:cond delay="770"/>
                                          </p:stCondLst>
                                        </p:cTn>
                                        <p:tgtEl>
                                          <p:spTgt spid="56323">
                                            <p:txEl>
                                              <p:pRg st="0" end="0"/>
                                            </p:txEl>
                                          </p:spTgt>
                                        </p:tgtEl>
                                        <p:attrNameLst>
                                          <p:attrName>ppt_x</p:attrName>
                                        </p:attrNameLst>
                                      </p:cBhvr>
                                    </p:anim>
                                    <p:set>
                                      <p:cBhvr>
                                        <p:cTn id="34" dur="770" fill="hold"/>
                                        <p:tgtEl>
                                          <p:spTgt spid="56323">
                                            <p:txEl>
                                              <p:pRg st="0" end="0"/>
                                            </p:txEl>
                                          </p:spTgt>
                                        </p:tgtEl>
                                        <p:attrNameLst>
                                          <p:attrName>ppt_y</p:attrName>
                                        </p:attrNameLst>
                                      </p:cBhvr>
                                      <p:to>
                                        <p:strVal val="(#ppt_y+0.4)"/>
                                      </p:to>
                                    </p:set>
                                    <p:anim from="(#ppt_y+0.4)" to="(#ppt_y)" calcmode="lin" valueType="num">
                                      <p:cBhvr>
                                        <p:cTn id="35" dur="1230" accel="100000" fill="hold">
                                          <p:stCondLst>
                                            <p:cond delay="770"/>
                                          </p:stCondLst>
                                        </p:cTn>
                                        <p:tgtEl>
                                          <p:spTgt spid="56323">
                                            <p:txEl>
                                              <p:pRg st="0" end="0"/>
                                            </p:txEl>
                                          </p:spTgt>
                                        </p:tgtEl>
                                        <p:attrNameLst>
                                          <p:attrName>ppt_y</p:attrName>
                                        </p:attrNameLst>
                                      </p:cBhvr>
                                    </p:anim>
                                  </p:childTnLst>
                                </p:cTn>
                              </p:par>
                              <p:par>
                                <p:cTn id="36" presetID="51" presetClass="entr" presetSubtype="0" fill="hold" grpId="0" nodeType="withEffect">
                                  <p:stCondLst>
                                    <p:cond delay="0"/>
                                  </p:stCondLst>
                                  <p:childTnLst>
                                    <p:set>
                                      <p:cBhvr>
                                        <p:cTn id="37" dur="1" fill="hold">
                                          <p:stCondLst>
                                            <p:cond delay="0"/>
                                          </p:stCondLst>
                                        </p:cTn>
                                        <p:tgtEl>
                                          <p:spTgt spid="56323">
                                            <p:txEl>
                                              <p:pRg st="1" end="1"/>
                                            </p:txEl>
                                          </p:spTgt>
                                        </p:tgtEl>
                                        <p:attrNameLst>
                                          <p:attrName>style.visibility</p:attrName>
                                        </p:attrNameLst>
                                      </p:cBhvr>
                                      <p:to>
                                        <p:strVal val="visible"/>
                                      </p:to>
                                    </p:set>
                                    <p:animEffect transition="in" filter="fade">
                                      <p:cBhvr>
                                        <p:cTn id="38" dur="770" decel="100000"/>
                                        <p:tgtEl>
                                          <p:spTgt spid="56323">
                                            <p:txEl>
                                              <p:pRg st="1" end="1"/>
                                            </p:txEl>
                                          </p:spTgt>
                                        </p:tgtEl>
                                      </p:cBhvr>
                                    </p:animEffect>
                                    <p:animScale>
                                      <p:cBhvr>
                                        <p:cTn id="39" dur="770" decel="100000"/>
                                        <p:tgtEl>
                                          <p:spTgt spid="56323">
                                            <p:txEl>
                                              <p:pRg st="1" end="1"/>
                                            </p:txEl>
                                          </p:spTgt>
                                        </p:tgtEl>
                                      </p:cBhvr>
                                      <p:from x="10000" y="10000"/>
                                      <p:to x="200000" y="450000"/>
                                    </p:animScale>
                                    <p:animScale>
                                      <p:cBhvr>
                                        <p:cTn id="40" dur="1230" accel="100000" fill="hold">
                                          <p:stCondLst>
                                            <p:cond delay="770"/>
                                          </p:stCondLst>
                                        </p:cTn>
                                        <p:tgtEl>
                                          <p:spTgt spid="56323">
                                            <p:txEl>
                                              <p:pRg st="1" end="1"/>
                                            </p:txEl>
                                          </p:spTgt>
                                        </p:tgtEl>
                                      </p:cBhvr>
                                      <p:from x="200000" y="450000"/>
                                      <p:to x="100000" y="100000"/>
                                    </p:animScale>
                                    <p:set>
                                      <p:cBhvr>
                                        <p:cTn id="41" dur="770" fill="hold"/>
                                        <p:tgtEl>
                                          <p:spTgt spid="56323">
                                            <p:txEl>
                                              <p:pRg st="1" end="1"/>
                                            </p:txEl>
                                          </p:spTgt>
                                        </p:tgtEl>
                                        <p:attrNameLst>
                                          <p:attrName>ppt_x</p:attrName>
                                        </p:attrNameLst>
                                      </p:cBhvr>
                                      <p:to>
                                        <p:strVal val="(0.5)"/>
                                      </p:to>
                                    </p:set>
                                    <p:anim from="(0.5)" to="(#ppt_x)" calcmode="lin" valueType="num">
                                      <p:cBhvr>
                                        <p:cTn id="42" dur="1230" accel="100000" fill="hold">
                                          <p:stCondLst>
                                            <p:cond delay="770"/>
                                          </p:stCondLst>
                                        </p:cTn>
                                        <p:tgtEl>
                                          <p:spTgt spid="56323">
                                            <p:txEl>
                                              <p:pRg st="1" end="1"/>
                                            </p:txEl>
                                          </p:spTgt>
                                        </p:tgtEl>
                                        <p:attrNameLst>
                                          <p:attrName>ppt_x</p:attrName>
                                        </p:attrNameLst>
                                      </p:cBhvr>
                                    </p:anim>
                                    <p:set>
                                      <p:cBhvr>
                                        <p:cTn id="43" dur="770" fill="hold"/>
                                        <p:tgtEl>
                                          <p:spTgt spid="56323">
                                            <p:txEl>
                                              <p:pRg st="1" end="1"/>
                                            </p:txEl>
                                          </p:spTgt>
                                        </p:tgtEl>
                                        <p:attrNameLst>
                                          <p:attrName>ppt_y</p:attrName>
                                        </p:attrNameLst>
                                      </p:cBhvr>
                                      <p:to>
                                        <p:strVal val="(#ppt_y+0.4)"/>
                                      </p:to>
                                    </p:set>
                                    <p:anim from="(#ppt_y+0.4)" to="(#ppt_y)" calcmode="lin" valueType="num">
                                      <p:cBhvr>
                                        <p:cTn id="44" dur="1230" accel="100000" fill="hold">
                                          <p:stCondLst>
                                            <p:cond delay="770"/>
                                          </p:stCondLst>
                                        </p:cTn>
                                        <p:tgtEl>
                                          <p:spTgt spid="56323">
                                            <p:txEl>
                                              <p:pRg st="1" end="1"/>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2" grpId="0" animBg="1"/>
      <p:bldP spid="56323" grpId="0" build="p"/>
      <p:bldP spid="56324" grpId="0" animBg="1"/>
      <p:bldP spid="56325" grpId="0" animBg="1"/>
      <p:bldP spid="56326" grpId="0" animBg="1"/>
      <p:bldP spid="563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3" name="Picture 8"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954" name="Rectangle 7"/>
          <p:cNvSpPr>
            <a:spLocks noGrp="1" noChangeArrowheads="1"/>
          </p:cNvSpPr>
          <p:nvPr>
            <p:ph type="title"/>
          </p:nvPr>
        </p:nvSpPr>
        <p:spPr>
          <a:xfrm>
            <a:off x="0" y="225425"/>
            <a:ext cx="9144000" cy="838200"/>
          </a:xfrm>
          <a:noFill/>
        </p:spPr>
        <p:txBody>
          <a:bodyPr lIns="82124" tIns="41061" rIns="82124" bIns="41061" anchor="b"/>
          <a:lstStyle/>
          <a:p>
            <a:pPr eaLnBrk="1" hangingPunct="1"/>
            <a:r>
              <a:rPr lang="ar-JO" altLang="zh-CN" sz="3600" dirty="0">
                <a:solidFill>
                  <a:srgbClr val="FFFFFF"/>
                </a:solidFill>
                <a:ea typeface="SimSun" charset="0"/>
                <a:cs typeface="Arial" panose="020B0604020202020204" pitchFamily="34" charset="0"/>
              </a:rPr>
              <a:t>لكن ما الذي نحتاج أن نعرفه؟</a:t>
            </a:r>
            <a:endParaRPr lang="en-US" altLang="zh-CN" sz="3600" dirty="0">
              <a:solidFill>
                <a:srgbClr val="FFFFFF"/>
              </a:solidFill>
              <a:ea typeface="SimSun" charset="0"/>
              <a:cs typeface="Arial" panose="020B0604020202020204" pitchFamily="34" charset="0"/>
            </a:endParaRPr>
          </a:p>
        </p:txBody>
      </p:sp>
    </p:spTree>
  </p:cSld>
  <p:clrMapOvr>
    <a:masterClrMapping/>
  </p:clrMapOvr>
  <p:transition>
    <p:zo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700" name="Rectangle 12"/>
          <p:cNvSpPr>
            <a:spLocks noChangeArrowheads="1"/>
          </p:cNvSpPr>
          <p:nvPr/>
        </p:nvSpPr>
        <p:spPr bwMode="auto">
          <a:xfrm>
            <a:off x="152400" y="990600"/>
            <a:ext cx="8991600" cy="5334000"/>
          </a:xfrm>
          <a:prstGeom prst="rect">
            <a:avLst/>
          </a:prstGeom>
          <a:noFill/>
          <a:ln w="9525">
            <a:noFill/>
            <a:miter lim="800000"/>
            <a:headEnd/>
            <a:tailEnd/>
          </a:ln>
          <a:effectLst>
            <a:outerShdw blurRad="38100" dist="35921" dir="2700000" algn="ctr" rotWithShape="0">
              <a:srgbClr val="000000">
                <a:alpha val="99962"/>
              </a:srgbClr>
            </a:outerShdw>
          </a:effectLst>
        </p:spPr>
        <p:txBody>
          <a:bodyPr/>
          <a:lstStyle/>
          <a:p>
            <a:pPr marL="0" marR="0" lvl="0" indent="0" algn="r" defTabSz="914400" rtl="1" eaLnBrk="1" fontAlgn="base" latinLnBrk="0" hangingPunct="1">
              <a:lnSpc>
                <a:spcPct val="9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يرجى وضع دائرة حول م (موافق) وغ (غير متأكد) ول (لا أتفق) أمام كل من هذه العبارات:</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90000"/>
              </a:lnSpc>
              <a:spcBef>
                <a:spcPct val="20000"/>
              </a:spcBef>
              <a:spcAft>
                <a:spcPct val="0"/>
              </a:spcAft>
              <a:buClrTx/>
              <a:buSzTx/>
              <a:buFont typeface="Times" pitchFamily="26" charset="0"/>
              <a:buNone/>
              <a:tabLst/>
              <a:defRPr/>
            </a:pPr>
            <a:endParaRPr kumimoji="0" lang="en-US" sz="18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1- يختار الله من سيذهب إلى الجنة.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 يمكن للناس على الأرض أن يعرفوا بالتأكيد إن كانوا ذاهبين إلى الجنة.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3- يقوم المعلمون الكذبة بعض الأحيان بالتعليم في الكنائس الإنجيلية.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4- لن يتوقف أحدًا وثق حقًا بالمسيح عن ثقته به حتى الموت.</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l" defTabSz="914400" rtl="0" eaLnBrk="1" fontAlgn="base" latinLnBrk="0" hangingPunct="1">
              <a:lnSpc>
                <a:spcPct val="70000"/>
              </a:lnSpc>
              <a:spcBef>
                <a:spcPct val="20000"/>
              </a:spcBef>
              <a:spcAft>
                <a:spcPct val="0"/>
              </a:spcAft>
              <a:buClrTx/>
              <a:buSzTx/>
              <a:buFont typeface="Times" pitchFamily="26" charset="0"/>
              <a:buNone/>
              <a:tabLst/>
              <a:defRPr/>
            </a:pP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a:p>
            <a:pPr marL="419100" marR="0" lvl="0" indent="-419100" algn="r" defTabSz="914400" rtl="1" eaLnBrk="1" fontAlgn="base" latinLnBrk="0" hangingPunct="1">
              <a:lnSpc>
                <a:spcPct val="70000"/>
              </a:lnSpc>
              <a:spcBef>
                <a:spcPct val="20000"/>
              </a:spcBef>
              <a:spcAft>
                <a:spcPct val="0"/>
              </a:spcAft>
              <a:buClrTx/>
              <a:buSzTx/>
              <a:buFont typeface="Times" pitchFamily="26" charset="0"/>
              <a:buNone/>
              <a:tabLst/>
              <a:defRPr/>
            </a:pPr>
            <a:r>
              <a:rPr kumimoji="0" lang="ar-JO"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5- يمتلك المسيحيون فعلاً كل ما يحتاجون إليه من أجل حياة روحية ناجحة.</a:t>
            </a:r>
            <a:endParaRPr kumimoji="0" lang="en-US" sz="32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0" name="Rectangle 2"/>
          <p:cNvSpPr>
            <a:spLocks noGrp="1" noChangeArrowheads="1"/>
          </p:cNvSpPr>
          <p:nvPr>
            <p:ph type="title"/>
          </p:nvPr>
        </p:nvSpPr>
        <p:spPr>
          <a:xfrm>
            <a:off x="533400" y="76200"/>
            <a:ext cx="7620000" cy="838200"/>
          </a:xfrm>
          <a:solidFill>
            <a:schemeClr val="accent1"/>
          </a:solidFill>
          <a:effectLst>
            <a:outerShdw blurRad="38100" dist="35921" dir="2700000" algn="ctr" rotWithShape="0">
              <a:srgbClr val="000000">
                <a:alpha val="99962"/>
              </a:srgbClr>
            </a:outerShdw>
          </a:effectLst>
        </p:spPr>
        <p:txBody>
          <a:bodyPr/>
          <a:lstStyle/>
          <a:p>
            <a:pPr eaLnBrk="1" hangingPunct="1">
              <a:defRPr/>
            </a:pPr>
            <a:r>
              <a:rPr lang="ar-JO" dirty="0">
                <a:solidFill>
                  <a:srgbClr val="F8F6FF"/>
                </a:solidFill>
                <a:effectLst>
                  <a:outerShdw blurRad="38100" dist="38100" dir="2700000" algn="tl">
                    <a:srgbClr val="000000"/>
                  </a:outerShdw>
                </a:effectLst>
                <a:ea typeface="Osaka" charset="0"/>
              </a:rPr>
              <a:t>ماهي وجهة نظركم؟</a:t>
            </a:r>
            <a:endParaRPr lang="en-US" dirty="0">
              <a:solidFill>
                <a:srgbClr val="F8F6FF"/>
              </a:solidFill>
              <a:ea typeface="Osaka" charset="0"/>
            </a:endParaRPr>
          </a:p>
        </p:txBody>
      </p:sp>
      <p:sp>
        <p:nvSpPr>
          <p:cNvPr id="114693" name="Text Box 5"/>
          <p:cNvSpPr txBox="1">
            <a:spLocks noChangeArrowheads="1"/>
          </p:cNvSpPr>
          <p:nvPr/>
        </p:nvSpPr>
        <p:spPr bwMode="auto">
          <a:xfrm>
            <a:off x="8369706" y="76200"/>
            <a:ext cx="704039" cy="461665"/>
          </a:xfrm>
          <a:prstGeom prst="rect">
            <a:avLst/>
          </a:prstGeom>
          <a:solidFill>
            <a:schemeClr val="bg1"/>
          </a:solidFill>
          <a:ln w="9525">
            <a:noFill/>
            <a:miter lim="800000"/>
            <a:headEnd/>
            <a:tailEnd/>
          </a:ln>
          <a:effectLst>
            <a:outerShdw blurRad="63500" dist="35921" dir="2700000" algn="ctr" rotWithShape="0">
              <a:srgbClr val="000000">
                <a:alpha val="74998"/>
              </a:srgbClr>
            </a:outerShdw>
          </a:effec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rPr>
              <a:t>288</a:t>
            </a:r>
            <a:endParaRPr kumimoji="0" lang="en-US" sz="2400" b="1" u="none" strike="noStrike" kern="1200" cap="none" spc="0" normalizeH="0" baseline="0" noProof="0" dirty="0">
              <a:ln>
                <a:noFill/>
              </a:ln>
              <a:solidFill>
                <a:srgbClr val="F8F6FF"/>
              </a:solidFill>
              <a:effectLst/>
              <a:uLnTx/>
              <a:uFillTx/>
              <a:latin typeface="Arial" panose="020B0604020202020204" pitchFamily="34" charset="0"/>
              <a:ea typeface="Osaka"/>
              <a:cs typeface="Arial" panose="020B0604020202020204" pitchFamily="34" charset="0"/>
            </a:endParaRPr>
          </a:p>
        </p:txBody>
      </p:sp>
      <p:sp>
        <p:nvSpPr>
          <p:cNvPr id="114695" name="Text Box 7"/>
          <p:cNvSpPr txBox="1">
            <a:spLocks noChangeArrowheads="1"/>
          </p:cNvSpPr>
          <p:nvPr/>
        </p:nvSpPr>
        <p:spPr bwMode="auto">
          <a:xfrm rot="20586634" flipH="1">
            <a:off x="6632356" y="1762995"/>
            <a:ext cx="1120587" cy="655244"/>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0" fontAlgn="base" latinLnBrk="0" hangingPunct="0">
              <a:lnSpc>
                <a:spcPct val="107000"/>
              </a:lnSpc>
              <a:spcBef>
                <a:spcPts val="0"/>
              </a:spcBef>
              <a:spcAft>
                <a:spcPts val="800"/>
              </a:spcAft>
              <a:buClrTx/>
              <a:buSzTx/>
              <a:buFontTx/>
              <a:buNone/>
              <a:tabLst/>
              <a:defRPr/>
            </a:pPr>
            <a:r>
              <a:rPr kumimoji="0" lang="ar-JO" sz="3600" b="1" u="none" strike="noStrike" kern="1200" cap="none" spc="0" normalizeH="0" baseline="0" noProof="0" dirty="0">
                <a:ln>
                  <a:noFill/>
                </a:ln>
                <a:solidFill>
                  <a:srgbClr val="FFFF66"/>
                </a:solidFill>
                <a:effectLst/>
                <a:uLnTx/>
                <a:uFillTx/>
                <a:latin typeface="Arial" panose="020B0604020202020204" pitchFamily="34" charset="0"/>
                <a:ea typeface="Calibri" panose="020F0502020204030204" pitchFamily="34" charset="0"/>
                <a:cs typeface="Arial" panose="020B0604020202020204" pitchFamily="34" charset="0"/>
              </a:rPr>
              <a:t>اختيار</a:t>
            </a:r>
            <a:endParaRPr kumimoji="0" lang="en-US" sz="3600" b="1" u="none" strike="noStrike" kern="1200" cap="none" spc="0" normalizeH="0" baseline="0" noProof="0" dirty="0">
              <a:ln>
                <a:noFill/>
              </a:ln>
              <a:solidFill>
                <a:srgbClr val="FFFF66"/>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4696" name="Text Box 8"/>
          <p:cNvSpPr txBox="1">
            <a:spLocks noChangeArrowheads="1"/>
          </p:cNvSpPr>
          <p:nvPr/>
        </p:nvSpPr>
        <p:spPr bwMode="auto">
          <a:xfrm rot="-999855">
            <a:off x="6634452" y="2771758"/>
            <a:ext cx="1351796"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تأكيد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7" name="Text Box 9"/>
          <p:cNvSpPr txBox="1">
            <a:spLocks noChangeArrowheads="1"/>
          </p:cNvSpPr>
          <p:nvPr/>
        </p:nvSpPr>
        <p:spPr bwMode="auto">
          <a:xfrm rot="20644666">
            <a:off x="6637000" y="3833163"/>
            <a:ext cx="1117614"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ارتداد</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8" name="Text Box 10"/>
          <p:cNvSpPr txBox="1">
            <a:spLocks noChangeArrowheads="1"/>
          </p:cNvSpPr>
          <p:nvPr/>
        </p:nvSpPr>
        <p:spPr bwMode="auto">
          <a:xfrm rot="-999855">
            <a:off x="6637753" y="4894568"/>
            <a:ext cx="1194558"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مثابرة</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4699" name="Text Box 11"/>
          <p:cNvSpPr txBox="1">
            <a:spLocks noChangeArrowheads="1"/>
          </p:cNvSpPr>
          <p:nvPr/>
        </p:nvSpPr>
        <p:spPr bwMode="auto">
          <a:xfrm rot="-999855">
            <a:off x="6638763" y="5955972"/>
            <a:ext cx="1146468"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اكتفاء</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0" name="Text Box 7"/>
          <p:cNvSpPr txBox="1">
            <a:spLocks noChangeArrowheads="1"/>
          </p:cNvSpPr>
          <p:nvPr/>
        </p:nvSpPr>
        <p:spPr bwMode="auto">
          <a:xfrm rot="20401081">
            <a:off x="335390" y="2041410"/>
            <a:ext cx="417044"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1" name="Text Box 7"/>
          <p:cNvSpPr txBox="1">
            <a:spLocks noChangeArrowheads="1"/>
          </p:cNvSpPr>
          <p:nvPr/>
        </p:nvSpPr>
        <p:spPr bwMode="auto">
          <a:xfrm rot="-999855">
            <a:off x="320740" y="3014771"/>
            <a:ext cx="369012"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2" name="Text Box 7"/>
          <p:cNvSpPr txBox="1">
            <a:spLocks noChangeArrowheads="1"/>
          </p:cNvSpPr>
          <p:nvPr/>
        </p:nvSpPr>
        <p:spPr bwMode="auto">
          <a:xfrm rot="20398929">
            <a:off x="359596" y="3988132"/>
            <a:ext cx="369012"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i="0"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
        <p:nvSpPr>
          <p:cNvPr id="13" name="Text Box 7"/>
          <p:cNvSpPr txBox="1">
            <a:spLocks noChangeArrowheads="1"/>
          </p:cNvSpPr>
          <p:nvPr/>
        </p:nvSpPr>
        <p:spPr bwMode="auto">
          <a:xfrm rot="-999855">
            <a:off x="318754" y="4961493"/>
            <a:ext cx="463588" cy="707886"/>
          </a:xfrm>
          <a:prstGeom prst="rect">
            <a:avLst/>
          </a:prstGeom>
          <a:solidFill>
            <a:srgbClr val="FF0000"/>
          </a:solidFill>
          <a:ln>
            <a:no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rPr>
              <a:t>غ</a:t>
            </a:r>
            <a:endParaRPr kumimoji="0" lang="en-US" sz="3200" b="1" u="none" strike="noStrike" kern="1200" cap="none" spc="0" normalizeH="0" baseline="0" noProof="0" dirty="0">
              <a:ln>
                <a:noFill/>
              </a:ln>
              <a:solidFill>
                <a:srgbClr val="F0FFFB"/>
              </a:solidFill>
              <a:effectLst/>
              <a:uLnTx/>
              <a:uFillTx/>
              <a:latin typeface="Arial" panose="020B0604020202020204" pitchFamily="34" charset="0"/>
              <a:ea typeface="Osaka" charset="0"/>
              <a:cs typeface="Arial" panose="020B0604020202020204" pitchFamily="34" charset="0"/>
            </a:endParaRPr>
          </a:p>
        </p:txBody>
      </p:sp>
      <p:sp>
        <p:nvSpPr>
          <p:cNvPr id="14" name="Text Box 7"/>
          <p:cNvSpPr txBox="1">
            <a:spLocks noChangeArrowheads="1"/>
          </p:cNvSpPr>
          <p:nvPr/>
        </p:nvSpPr>
        <p:spPr bwMode="auto">
          <a:xfrm rot="-999855">
            <a:off x="320740" y="5934855"/>
            <a:ext cx="369012" cy="707886"/>
          </a:xfrm>
          <a:prstGeom prst="rect">
            <a:avLst/>
          </a:prstGeom>
          <a:solidFill>
            <a:srgbClr val="00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rPr>
              <a:t>م</a:t>
            </a:r>
            <a:endParaRPr kumimoji="0" lang="en-US" sz="3200" b="1" u="none" strike="noStrike" kern="1200" cap="none" spc="0" normalizeH="0" baseline="0" noProof="0" dirty="0">
              <a:ln>
                <a:noFill/>
              </a:ln>
              <a:solidFill>
                <a:srgbClr val="FFFF66"/>
              </a:solidFill>
              <a:effectLst/>
              <a:uLnTx/>
              <a:uFillTx/>
              <a:latin typeface="Arial" panose="020B0604020202020204" pitchFamily="34" charset="0"/>
              <a:ea typeface="Osaka" charset="0"/>
              <a:cs typeface="Arial" panose="020B0604020202020204" pitchFamily="34" charset="0"/>
            </a:endParaRPr>
          </a:p>
        </p:txBody>
      </p:sp>
    </p:spTree>
    <p:extLst>
      <p:ext uri="{BB962C8B-B14F-4D97-AF65-F5344CB8AC3E}">
        <p14:creationId xmlns:p14="http://schemas.microsoft.com/office/powerpoint/2010/main" val="42192693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4695"/>
                                        </p:tgtEl>
                                        <p:attrNameLst>
                                          <p:attrName>style.visibility</p:attrName>
                                        </p:attrNameLst>
                                      </p:cBhvr>
                                      <p:to>
                                        <p:strVal val="visible"/>
                                      </p:to>
                                    </p:set>
                                    <p:anim calcmode="lin" valueType="num">
                                      <p:cBhvr additive="base">
                                        <p:cTn id="7" dur="500" fill="hold"/>
                                        <p:tgtEl>
                                          <p:spTgt spid="114695"/>
                                        </p:tgtEl>
                                        <p:attrNameLst>
                                          <p:attrName>ppt_x</p:attrName>
                                        </p:attrNameLst>
                                      </p:cBhvr>
                                      <p:tavLst>
                                        <p:tav tm="0">
                                          <p:val>
                                            <p:strVal val="#ppt_x"/>
                                          </p:val>
                                        </p:tav>
                                        <p:tav tm="100000">
                                          <p:val>
                                            <p:strVal val="#ppt_x"/>
                                          </p:val>
                                        </p:tav>
                                      </p:tavLst>
                                    </p:anim>
                                    <p:anim calcmode="lin" valueType="num">
                                      <p:cBhvr additive="base">
                                        <p:cTn id="8" dur="500" fill="hold"/>
                                        <p:tgtEl>
                                          <p:spTgt spid="114695"/>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4696"/>
                                        </p:tgtEl>
                                        <p:attrNameLst>
                                          <p:attrName>style.visibility</p:attrName>
                                        </p:attrNameLst>
                                      </p:cBhvr>
                                      <p:to>
                                        <p:strVal val="visible"/>
                                      </p:to>
                                    </p:set>
                                    <p:anim calcmode="lin" valueType="num">
                                      <p:cBhvr additive="base">
                                        <p:cTn id="13" dur="500" fill="hold"/>
                                        <p:tgtEl>
                                          <p:spTgt spid="114696"/>
                                        </p:tgtEl>
                                        <p:attrNameLst>
                                          <p:attrName>ppt_x</p:attrName>
                                        </p:attrNameLst>
                                      </p:cBhvr>
                                      <p:tavLst>
                                        <p:tav tm="0">
                                          <p:val>
                                            <p:strVal val="#ppt_x"/>
                                          </p:val>
                                        </p:tav>
                                        <p:tav tm="100000">
                                          <p:val>
                                            <p:strVal val="#ppt_x"/>
                                          </p:val>
                                        </p:tav>
                                      </p:tavLst>
                                    </p:anim>
                                    <p:anim calcmode="lin" valueType="num">
                                      <p:cBhvr additive="base">
                                        <p:cTn id="14" dur="500" fill="hold"/>
                                        <p:tgtEl>
                                          <p:spTgt spid="114696"/>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4697"/>
                                        </p:tgtEl>
                                        <p:attrNameLst>
                                          <p:attrName>style.visibility</p:attrName>
                                        </p:attrNameLst>
                                      </p:cBhvr>
                                      <p:to>
                                        <p:strVal val="visible"/>
                                      </p:to>
                                    </p:set>
                                    <p:anim calcmode="lin" valueType="num">
                                      <p:cBhvr additive="base">
                                        <p:cTn id="19" dur="500" fill="hold"/>
                                        <p:tgtEl>
                                          <p:spTgt spid="114697"/>
                                        </p:tgtEl>
                                        <p:attrNameLst>
                                          <p:attrName>ppt_x</p:attrName>
                                        </p:attrNameLst>
                                      </p:cBhvr>
                                      <p:tavLst>
                                        <p:tav tm="0">
                                          <p:val>
                                            <p:strVal val="#ppt_x"/>
                                          </p:val>
                                        </p:tav>
                                        <p:tav tm="100000">
                                          <p:val>
                                            <p:strVal val="#ppt_x"/>
                                          </p:val>
                                        </p:tav>
                                      </p:tavLst>
                                    </p:anim>
                                    <p:anim calcmode="lin" valueType="num">
                                      <p:cBhvr additive="base">
                                        <p:cTn id="20" dur="500" fill="hold"/>
                                        <p:tgtEl>
                                          <p:spTgt spid="114697"/>
                                        </p:tgtEl>
                                        <p:attrNameLst>
                                          <p:attrName>ppt_y</p:attrName>
                                        </p:attrNameLst>
                                      </p:cBhvr>
                                      <p:tavLst>
                                        <p:tav tm="0">
                                          <p:val>
                                            <p:strVal val="1+#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4698"/>
                                        </p:tgtEl>
                                        <p:attrNameLst>
                                          <p:attrName>style.visibility</p:attrName>
                                        </p:attrNameLst>
                                      </p:cBhvr>
                                      <p:to>
                                        <p:strVal val="visible"/>
                                      </p:to>
                                    </p:set>
                                    <p:anim calcmode="lin" valueType="num">
                                      <p:cBhvr additive="base">
                                        <p:cTn id="25" dur="500" fill="hold"/>
                                        <p:tgtEl>
                                          <p:spTgt spid="114698"/>
                                        </p:tgtEl>
                                        <p:attrNameLst>
                                          <p:attrName>ppt_x</p:attrName>
                                        </p:attrNameLst>
                                      </p:cBhvr>
                                      <p:tavLst>
                                        <p:tav tm="0">
                                          <p:val>
                                            <p:strVal val="#ppt_x"/>
                                          </p:val>
                                        </p:tav>
                                        <p:tav tm="100000">
                                          <p:val>
                                            <p:strVal val="#ppt_x"/>
                                          </p:val>
                                        </p:tav>
                                      </p:tavLst>
                                    </p:anim>
                                    <p:anim calcmode="lin" valueType="num">
                                      <p:cBhvr additive="base">
                                        <p:cTn id="26" dur="500" fill="hold"/>
                                        <p:tgtEl>
                                          <p:spTgt spid="114698"/>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14699"/>
                                        </p:tgtEl>
                                        <p:attrNameLst>
                                          <p:attrName>style.visibility</p:attrName>
                                        </p:attrNameLst>
                                      </p:cBhvr>
                                      <p:to>
                                        <p:strVal val="visible"/>
                                      </p:to>
                                    </p:set>
                                    <p:anim calcmode="lin" valueType="num">
                                      <p:cBhvr additive="base">
                                        <p:cTn id="31" dur="500" fill="hold"/>
                                        <p:tgtEl>
                                          <p:spTgt spid="114699"/>
                                        </p:tgtEl>
                                        <p:attrNameLst>
                                          <p:attrName>ppt_x</p:attrName>
                                        </p:attrNameLst>
                                      </p:cBhvr>
                                      <p:tavLst>
                                        <p:tav tm="0">
                                          <p:val>
                                            <p:strVal val="#ppt_x"/>
                                          </p:val>
                                        </p:tav>
                                        <p:tav tm="100000">
                                          <p:val>
                                            <p:strVal val="#ppt_x"/>
                                          </p:val>
                                        </p:tav>
                                      </p:tavLst>
                                    </p:anim>
                                    <p:anim calcmode="lin" valueType="num">
                                      <p:cBhvr additive="base">
                                        <p:cTn id="32" dur="500" fill="hold"/>
                                        <p:tgtEl>
                                          <p:spTgt spid="114699"/>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additive="base">
                                        <p:cTn id="49" dur="500" fill="hold"/>
                                        <p:tgtEl>
                                          <p:spTgt spid="12"/>
                                        </p:tgtEl>
                                        <p:attrNameLst>
                                          <p:attrName>ppt_x</p:attrName>
                                        </p:attrNameLst>
                                      </p:cBhvr>
                                      <p:tavLst>
                                        <p:tav tm="0">
                                          <p:val>
                                            <p:strVal val="#ppt_x"/>
                                          </p:val>
                                        </p:tav>
                                        <p:tav tm="100000">
                                          <p:val>
                                            <p:strVal val="#ppt_x"/>
                                          </p:val>
                                        </p:tav>
                                      </p:tavLst>
                                    </p:anim>
                                    <p:anim calcmode="lin" valueType="num">
                                      <p:cBhvr additive="base">
                                        <p:cTn id="5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4"/>
                                        </p:tgtEl>
                                        <p:attrNameLst>
                                          <p:attrName>style.visibility</p:attrName>
                                        </p:attrNameLst>
                                      </p:cBhvr>
                                      <p:to>
                                        <p:strVal val="visible"/>
                                      </p:to>
                                    </p:set>
                                    <p:anim calcmode="lin" valueType="num">
                                      <p:cBhvr additive="base">
                                        <p:cTn id="61" dur="500" fill="hold"/>
                                        <p:tgtEl>
                                          <p:spTgt spid="14"/>
                                        </p:tgtEl>
                                        <p:attrNameLst>
                                          <p:attrName>ppt_x</p:attrName>
                                        </p:attrNameLst>
                                      </p:cBhvr>
                                      <p:tavLst>
                                        <p:tav tm="0">
                                          <p:val>
                                            <p:strVal val="#ppt_x"/>
                                          </p:val>
                                        </p:tav>
                                        <p:tav tm="100000">
                                          <p:val>
                                            <p:strVal val="#ppt_x"/>
                                          </p:val>
                                        </p:tav>
                                      </p:tavLst>
                                    </p:anim>
                                    <p:anim calcmode="lin" valueType="num">
                                      <p:cBhvr additive="base">
                                        <p:cTn id="6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5" grpId="0" animBg="1"/>
      <p:bldP spid="114696" grpId="0" animBg="1"/>
      <p:bldP spid="114697" grpId="0" animBg="1"/>
      <p:bldP spid="114698" grpId="0" animBg="1"/>
      <p:bldP spid="114699" grpId="0" animBg="1"/>
      <p:bldP spid="10" grpId="0" animBg="1"/>
      <p:bldP spid="11" grpId="0" animBg="1"/>
      <p:bldP spid="12" grpId="0" animBg="1"/>
      <p:bldP spid="13"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55298" name="Rectangle 2"/>
          <p:cNvSpPr>
            <a:spLocks noChangeArrowheads="1"/>
          </p:cNvSpPr>
          <p:nvPr/>
        </p:nvSpPr>
        <p:spPr bwMode="auto">
          <a:xfrm>
            <a:off x="914400" y="1600200"/>
            <a:ext cx="8229600" cy="4495800"/>
          </a:xfrm>
          <a:prstGeom prst="rect">
            <a:avLst/>
          </a:prstGeom>
          <a:gradFill rotWithShape="1">
            <a:gsLst>
              <a:gs pos="0">
                <a:srgbClr val="3E3E76"/>
              </a:gs>
              <a:gs pos="100000">
                <a:srgbClr val="000000"/>
              </a:gs>
            </a:gsLst>
            <a:lin ang="27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299" name="Rectangle 3"/>
          <p:cNvSpPr>
            <a:spLocks noChangeArrowheads="1"/>
          </p:cNvSpPr>
          <p:nvPr/>
        </p:nvSpPr>
        <p:spPr bwMode="auto">
          <a:xfrm>
            <a:off x="0" y="304800"/>
            <a:ext cx="7696200" cy="914400"/>
          </a:xfrm>
          <a:prstGeom prst="rect">
            <a:avLst/>
          </a:prstGeom>
          <a:gradFill rotWithShape="1">
            <a:gsLst>
              <a:gs pos="0">
                <a:srgbClr val="8585FF"/>
              </a:gs>
              <a:gs pos="100000">
                <a:srgbClr val="3E3E76"/>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55300" name="Rectangle 4"/>
          <p:cNvSpPr>
            <a:spLocks noGrp="1" noChangeArrowheads="1"/>
          </p:cNvSpPr>
          <p:nvPr>
            <p:ph type="title"/>
          </p:nvPr>
        </p:nvSpPr>
        <p:spPr>
          <a:xfrm>
            <a:off x="304800" y="152400"/>
            <a:ext cx="7620000" cy="1143000"/>
          </a:xfrm>
          <a:effectLst>
            <a:outerShdw blurRad="63500" dist="35921" dir="2700000" algn="ctr" rotWithShape="0">
              <a:srgbClr val="000000">
                <a:alpha val="74998"/>
              </a:srgbClr>
            </a:outerShdw>
          </a:effectLst>
        </p:spPr>
        <p:txBody>
          <a:bodyPr/>
          <a:lstStyle/>
          <a:p>
            <a:pPr eaLnBrk="1" hangingPunct="1">
              <a:defRPr/>
            </a:pPr>
            <a:r>
              <a:rPr lang="ar-JO" dirty="0">
                <a:solidFill>
                  <a:srgbClr val="FFFF99"/>
                </a:solidFill>
                <a:effectLst>
                  <a:outerShdw blurRad="38100" dist="101600" dir="2700000" algn="tl" rotWithShape="0">
                    <a:srgbClr val="000000"/>
                  </a:outerShdw>
                </a:effectLst>
                <a:ea typeface="+mj-ea"/>
                <a:cs typeface="Arial" panose="020B0604020202020204" pitchFamily="34" charset="0"/>
              </a:rPr>
              <a:t>الموضوع الرئيسي</a:t>
            </a:r>
            <a:endParaRPr lang="en-US" dirty="0">
              <a:solidFill>
                <a:srgbClr val="FFFF99"/>
              </a:solidFill>
              <a:effectLst>
                <a:outerShdw blurRad="38100" dist="101600" dir="2700000" algn="tl" rotWithShape="0">
                  <a:srgbClr val="000000"/>
                </a:outerShdw>
              </a:effectLst>
              <a:ea typeface="+mj-ea"/>
              <a:cs typeface="Arial" panose="020B0604020202020204" pitchFamily="34" charset="0"/>
            </a:endParaRPr>
          </a:p>
        </p:txBody>
      </p:sp>
      <p:sp>
        <p:nvSpPr>
          <p:cNvPr id="55301" name="Rectangle 5"/>
          <p:cNvSpPr>
            <a:spLocks noGrp="1" noChangeArrowheads="1"/>
          </p:cNvSpPr>
          <p:nvPr>
            <p:ph type="body" idx="1"/>
          </p:nvPr>
        </p:nvSpPr>
        <p:spPr>
          <a:xfrm>
            <a:off x="971550" y="1676400"/>
            <a:ext cx="8172450" cy="4449763"/>
          </a:xfrm>
        </p:spPr>
        <p:txBody>
          <a:bodyPr/>
          <a:lstStyle/>
          <a:p>
            <a:pPr algn="r" eaLnBrk="1" hangingPunct="1">
              <a:buFontTx/>
              <a:buNone/>
              <a:defRPr/>
            </a:pPr>
            <a:r>
              <a:rPr lang="ar-JO"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المعرفة...</a:t>
            </a:r>
            <a:endParaRPr lang="en-US" sz="48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لأجل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النمو</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الروحي (2 بطرس 1)</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لمحاربة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الهرطقات</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(2 بطرس 2)</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a:p>
            <a:pPr algn="r" rtl="1" eaLnBrk="1" hangingPunct="1">
              <a:spcBef>
                <a:spcPct val="40000"/>
              </a:spcBef>
              <a:defRPr/>
            </a:pP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لتثبيت </a:t>
            </a:r>
            <a:r>
              <a:rPr lang="ar-JO" sz="4400" dirty="0">
                <a:solidFill>
                  <a:schemeClr val="bg1"/>
                </a:solidFill>
                <a:effectLst>
                  <a:outerShdw blurRad="38100" dist="101600" dir="2700000" algn="tl" rotWithShape="0">
                    <a:srgbClr val="000000"/>
                  </a:outerShdw>
                </a:effectLst>
                <a:ea typeface="ＭＳ Ｐゴシック" charset="0"/>
                <a:cs typeface="Arial" panose="020B0604020202020204" pitchFamily="34" charset="0"/>
              </a:rPr>
              <a:t>الرجاء</a:t>
            </a:r>
            <a:r>
              <a:rPr lang="ar-JO"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rPr>
              <a:t> ( 2 بطرس 3)</a:t>
            </a:r>
            <a:endParaRPr lang="en-US" sz="4400" dirty="0">
              <a:solidFill>
                <a:srgbClr val="FFCCCC"/>
              </a:solidFill>
              <a:effectLst>
                <a:outerShdw blurRad="38100" dist="101600" dir="2700000" algn="tl" rotWithShape="0">
                  <a:srgbClr val="000000"/>
                </a:outerShdw>
              </a:effectLst>
              <a:ea typeface="ＭＳ Ｐゴシック" charset="0"/>
              <a:cs typeface="Arial" panose="020B0604020202020204" pitchFamily="34" charset="0"/>
            </a:endParaRPr>
          </a:p>
        </p:txBody>
      </p:sp>
      <p:sp>
        <p:nvSpPr>
          <p:cNvPr id="55302" name="WordArt 6"/>
          <p:cNvSpPr>
            <a:spLocks noChangeArrowheads="1" noChangeShapeType="1" noTextEdit="1"/>
          </p:cNvSpPr>
          <p:nvPr/>
        </p:nvSpPr>
        <p:spPr bwMode="auto">
          <a:xfrm>
            <a:off x="49530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rPr>
              <a:t>2 بطرس</a:t>
            </a:r>
            <a:endParaRPr kumimoji="0" lang="en-US" sz="3600" b="1" u="none" strike="noStrike" kern="10" cap="none" spc="0" normalizeH="0" baseline="0" noProof="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effectLst>
                <a:outerShdw blurRad="38100" dist="101600" dir="2700000" algn="tl" rotWithShape="0">
                  <a:srgbClr val="000000"/>
                </a:outerShdw>
              </a:effectLst>
              <a:uLnTx/>
              <a:uFillTx/>
              <a:latin typeface="Arial" panose="020B0604020202020204" pitchFamily="34" charset="0"/>
              <a:ea typeface="Arial"/>
              <a:cs typeface="Arial" panose="020B0604020202020204" pitchFamily="34" charset="0"/>
            </a:endParaRPr>
          </a:p>
        </p:txBody>
      </p:sp>
      <p:sp>
        <p:nvSpPr>
          <p:cNvPr id="55303"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outerShdw blurRad="38100" dist="101600" dir="2700000" algn="tl" rotWithShape="0">
                  <a:srgbClr val="000000"/>
                </a:outerShdw>
              </a:effectLst>
              <a:uLnTx/>
              <a:uFillTx/>
              <a:latin typeface="Arial" panose="020B0604020202020204" pitchFamily="34" charset="0"/>
              <a:cs typeface="Arial" panose="020B0604020202020204" pitchFamily="34" charset="0"/>
            </a:endParaRPr>
          </a:p>
        </p:txBody>
      </p:sp>
      <p:sp>
        <p:nvSpPr>
          <p:cNvPr id="323592" name="Text Box 9"/>
          <p:cNvSpPr txBox="1">
            <a:spLocks noChangeArrowheads="1"/>
          </p:cNvSpPr>
          <p:nvPr/>
        </p:nvSpPr>
        <p:spPr bwMode="auto">
          <a:xfrm>
            <a:off x="8443548"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798661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withEffect">
                                  <p:stCondLst>
                                    <p:cond delay="0"/>
                                  </p:stCondLst>
                                  <p:childTnLst>
                                    <p:set>
                                      <p:cBhvr>
                                        <p:cTn id="6" dur="1" fill="hold">
                                          <p:stCondLst>
                                            <p:cond delay="0"/>
                                          </p:stCondLst>
                                        </p:cTn>
                                        <p:tgtEl>
                                          <p:spTgt spid="55299"/>
                                        </p:tgtEl>
                                        <p:attrNameLst>
                                          <p:attrName>style.visibility</p:attrName>
                                        </p:attrNameLst>
                                      </p:cBhvr>
                                      <p:to>
                                        <p:strVal val="visible"/>
                                      </p:to>
                                    </p:set>
                                    <p:anim calcmode="lin" valueType="num">
                                      <p:cBhvr additive="base">
                                        <p:cTn id="7" dur="500" fill="hold"/>
                                        <p:tgtEl>
                                          <p:spTgt spid="55299"/>
                                        </p:tgtEl>
                                        <p:attrNameLst>
                                          <p:attrName>ppt_x</p:attrName>
                                        </p:attrNameLst>
                                      </p:cBhvr>
                                      <p:tavLst>
                                        <p:tav tm="0">
                                          <p:val>
                                            <p:strVal val="0-#ppt_w/2"/>
                                          </p:val>
                                        </p:tav>
                                        <p:tav tm="100000">
                                          <p:val>
                                            <p:strVal val="#ppt_x"/>
                                          </p:val>
                                        </p:tav>
                                      </p:tavLst>
                                    </p:anim>
                                    <p:anim calcmode="lin" valueType="num">
                                      <p:cBhvr additive="base">
                                        <p:cTn id="8" dur="500" fill="hold"/>
                                        <p:tgtEl>
                                          <p:spTgt spid="5529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12" presetClass="entr" presetSubtype="2" fill="hold" grpId="0" nodeType="afterEffect">
                                  <p:stCondLst>
                                    <p:cond delay="0"/>
                                  </p:stCondLst>
                                  <p:childTnLst>
                                    <p:set>
                                      <p:cBhvr>
                                        <p:cTn id="11" dur="1" fill="hold">
                                          <p:stCondLst>
                                            <p:cond delay="0"/>
                                          </p:stCondLst>
                                        </p:cTn>
                                        <p:tgtEl>
                                          <p:spTgt spid="55300"/>
                                        </p:tgtEl>
                                        <p:attrNameLst>
                                          <p:attrName>style.visibility</p:attrName>
                                        </p:attrNameLst>
                                      </p:cBhvr>
                                      <p:to>
                                        <p:strVal val="visible"/>
                                      </p:to>
                                    </p:set>
                                    <p:animEffect transition="in" filter="slide(fromRight)">
                                      <p:cBhvr>
                                        <p:cTn id="12" dur="1000"/>
                                        <p:tgtEl>
                                          <p:spTgt spid="55300"/>
                                        </p:tgtEl>
                                      </p:cBhvr>
                                    </p:animEffect>
                                  </p:childTnLst>
                                </p:cTn>
                              </p:par>
                            </p:childTnLst>
                          </p:cTn>
                        </p:par>
                        <p:par>
                          <p:cTn id="13" fill="hold" nodeType="afterGroup">
                            <p:stCondLst>
                              <p:cond delay="1500"/>
                            </p:stCondLst>
                            <p:childTnLst>
                              <p:par>
                                <p:cTn id="14" presetID="2" presetClass="entr" presetSubtype="8" fill="hold" nodeType="afterEffect">
                                  <p:stCondLst>
                                    <p:cond delay="0"/>
                                  </p:stCondLst>
                                  <p:childTnLst>
                                    <p:set>
                                      <p:cBhvr>
                                        <p:cTn id="15" dur="1" fill="hold">
                                          <p:stCondLst>
                                            <p:cond delay="0"/>
                                          </p:stCondLst>
                                        </p:cTn>
                                        <p:tgtEl>
                                          <p:spTgt spid="55303"/>
                                        </p:tgtEl>
                                        <p:attrNameLst>
                                          <p:attrName>style.visibility</p:attrName>
                                        </p:attrNameLst>
                                      </p:cBhvr>
                                      <p:to>
                                        <p:strVal val="visible"/>
                                      </p:to>
                                    </p:set>
                                    <p:anim calcmode="lin" valueType="num">
                                      <p:cBhvr additive="base">
                                        <p:cTn id="16" dur="500" fill="hold"/>
                                        <p:tgtEl>
                                          <p:spTgt spid="55303"/>
                                        </p:tgtEl>
                                        <p:attrNameLst>
                                          <p:attrName>ppt_x</p:attrName>
                                        </p:attrNameLst>
                                      </p:cBhvr>
                                      <p:tavLst>
                                        <p:tav tm="0">
                                          <p:val>
                                            <p:strVal val="0-#ppt_w/2"/>
                                          </p:val>
                                        </p:tav>
                                        <p:tav tm="100000">
                                          <p:val>
                                            <p:strVal val="#ppt_x"/>
                                          </p:val>
                                        </p:tav>
                                      </p:tavLst>
                                    </p:anim>
                                    <p:anim calcmode="lin" valueType="num">
                                      <p:cBhvr additive="base">
                                        <p:cTn id="17" dur="500" fill="hold"/>
                                        <p:tgtEl>
                                          <p:spTgt spid="55303"/>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000"/>
                            </p:stCondLst>
                            <p:childTnLst>
                              <p:par>
                                <p:cTn id="19" presetID="12" presetClass="entr" presetSubtype="8" fill="hold" grpId="0" nodeType="afterEffect">
                                  <p:stCondLst>
                                    <p:cond delay="0"/>
                                  </p:stCondLst>
                                  <p:childTnLst>
                                    <p:set>
                                      <p:cBhvr>
                                        <p:cTn id="20" dur="1" fill="hold">
                                          <p:stCondLst>
                                            <p:cond delay="0"/>
                                          </p:stCondLst>
                                        </p:cTn>
                                        <p:tgtEl>
                                          <p:spTgt spid="55302"/>
                                        </p:tgtEl>
                                        <p:attrNameLst>
                                          <p:attrName>style.visibility</p:attrName>
                                        </p:attrNameLst>
                                      </p:cBhvr>
                                      <p:to>
                                        <p:strVal val="visible"/>
                                      </p:to>
                                    </p:set>
                                    <p:animEffect transition="in" filter="slide(fromLeft)">
                                      <p:cBhvr>
                                        <p:cTn id="21" dur="500"/>
                                        <p:tgtEl>
                                          <p:spTgt spid="55302"/>
                                        </p:tgtEl>
                                      </p:cBhvr>
                                    </p:animEffect>
                                  </p:childTnLst>
                                </p:cTn>
                              </p:par>
                            </p:childTnLst>
                          </p:cTn>
                        </p:par>
                        <p:par>
                          <p:cTn id="22" fill="hold" nodeType="afterGroup">
                            <p:stCondLst>
                              <p:cond delay="2500"/>
                            </p:stCondLst>
                            <p:childTnLst>
                              <p:par>
                                <p:cTn id="23" presetID="2" presetClass="entr" presetSubtype="2" fill="hold" grpId="0" nodeType="afterEffect">
                                  <p:stCondLst>
                                    <p:cond delay="0"/>
                                  </p:stCondLst>
                                  <p:childTnLst>
                                    <p:set>
                                      <p:cBhvr>
                                        <p:cTn id="24" dur="1" fill="hold">
                                          <p:stCondLst>
                                            <p:cond delay="0"/>
                                          </p:stCondLst>
                                        </p:cTn>
                                        <p:tgtEl>
                                          <p:spTgt spid="55298"/>
                                        </p:tgtEl>
                                        <p:attrNameLst>
                                          <p:attrName>style.visibility</p:attrName>
                                        </p:attrNameLst>
                                      </p:cBhvr>
                                      <p:to>
                                        <p:strVal val="visible"/>
                                      </p:to>
                                    </p:set>
                                    <p:anim calcmode="lin" valueType="num">
                                      <p:cBhvr additive="base">
                                        <p:cTn id="25" dur="500" fill="hold"/>
                                        <p:tgtEl>
                                          <p:spTgt spid="55298"/>
                                        </p:tgtEl>
                                        <p:attrNameLst>
                                          <p:attrName>ppt_x</p:attrName>
                                        </p:attrNameLst>
                                      </p:cBhvr>
                                      <p:tavLst>
                                        <p:tav tm="0">
                                          <p:val>
                                            <p:strVal val="1+#ppt_w/2"/>
                                          </p:val>
                                        </p:tav>
                                        <p:tav tm="100000">
                                          <p:val>
                                            <p:strVal val="#ppt_x"/>
                                          </p:val>
                                        </p:tav>
                                      </p:tavLst>
                                    </p:anim>
                                    <p:anim calcmode="lin" valueType="num">
                                      <p:cBhvr additive="base">
                                        <p:cTn id="26" dur="500" fill="hold"/>
                                        <p:tgtEl>
                                          <p:spTgt spid="55298"/>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5" presetClass="entr" presetSubtype="0" fill="hold" grpId="0" nodeType="clickEffect">
                                  <p:stCondLst>
                                    <p:cond delay="0"/>
                                  </p:stCondLst>
                                  <p:childTnLst>
                                    <p:set>
                                      <p:cBhvr>
                                        <p:cTn id="30" dur="1" fill="hold">
                                          <p:stCondLst>
                                            <p:cond delay="0"/>
                                          </p:stCondLst>
                                        </p:cTn>
                                        <p:tgtEl>
                                          <p:spTgt spid="55301">
                                            <p:txEl>
                                              <p:pRg st="0" end="0"/>
                                            </p:txEl>
                                          </p:spTgt>
                                        </p:tgtEl>
                                        <p:attrNameLst>
                                          <p:attrName>style.visibility</p:attrName>
                                        </p:attrNameLst>
                                      </p:cBhvr>
                                      <p:to>
                                        <p:strVal val="visible"/>
                                      </p:to>
                                    </p:set>
                                    <p:anim calcmode="lin" valueType="num">
                                      <p:cBhvr>
                                        <p:cTn id="31" dur="1000" fill="hold"/>
                                        <p:tgtEl>
                                          <p:spTgt spid="55301">
                                            <p:txEl>
                                              <p:pRg st="0" end="0"/>
                                            </p:txEl>
                                          </p:spTgt>
                                        </p:tgtEl>
                                        <p:attrNameLst>
                                          <p:attrName>ppt_w</p:attrName>
                                        </p:attrNameLst>
                                      </p:cBhvr>
                                      <p:tavLst>
                                        <p:tav tm="0">
                                          <p:val>
                                            <p:strVal val="#ppt_w*0.70"/>
                                          </p:val>
                                        </p:tav>
                                        <p:tav tm="100000">
                                          <p:val>
                                            <p:strVal val="#ppt_w"/>
                                          </p:val>
                                        </p:tav>
                                      </p:tavLst>
                                    </p:anim>
                                    <p:anim calcmode="lin" valueType="num">
                                      <p:cBhvr>
                                        <p:cTn id="32" dur="1000" fill="hold"/>
                                        <p:tgtEl>
                                          <p:spTgt spid="55301">
                                            <p:txEl>
                                              <p:pRg st="0" end="0"/>
                                            </p:txEl>
                                          </p:spTgt>
                                        </p:tgtEl>
                                        <p:attrNameLst>
                                          <p:attrName>ppt_h</p:attrName>
                                        </p:attrNameLst>
                                      </p:cBhvr>
                                      <p:tavLst>
                                        <p:tav tm="0">
                                          <p:val>
                                            <p:strVal val="#ppt_h"/>
                                          </p:val>
                                        </p:tav>
                                        <p:tav tm="100000">
                                          <p:val>
                                            <p:strVal val="#ppt_h"/>
                                          </p:val>
                                        </p:tav>
                                      </p:tavLst>
                                    </p:anim>
                                    <p:animEffect transition="in" filter="fade">
                                      <p:cBhvr>
                                        <p:cTn id="33" dur="1000"/>
                                        <p:tgtEl>
                                          <p:spTgt spid="5530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5" presetClass="entr" presetSubtype="0" fill="hold" grpId="0" nodeType="clickEffect">
                                  <p:stCondLst>
                                    <p:cond delay="0"/>
                                  </p:stCondLst>
                                  <p:childTnLst>
                                    <p:set>
                                      <p:cBhvr>
                                        <p:cTn id="37" dur="1" fill="hold">
                                          <p:stCondLst>
                                            <p:cond delay="0"/>
                                          </p:stCondLst>
                                        </p:cTn>
                                        <p:tgtEl>
                                          <p:spTgt spid="55301">
                                            <p:txEl>
                                              <p:pRg st="1" end="1"/>
                                            </p:txEl>
                                          </p:spTgt>
                                        </p:tgtEl>
                                        <p:attrNameLst>
                                          <p:attrName>style.visibility</p:attrName>
                                        </p:attrNameLst>
                                      </p:cBhvr>
                                      <p:to>
                                        <p:strVal val="visible"/>
                                      </p:to>
                                    </p:set>
                                    <p:anim calcmode="lin" valueType="num">
                                      <p:cBhvr>
                                        <p:cTn id="38" dur="1000" fill="hold"/>
                                        <p:tgtEl>
                                          <p:spTgt spid="55301">
                                            <p:txEl>
                                              <p:pRg st="1" end="1"/>
                                            </p:txEl>
                                          </p:spTgt>
                                        </p:tgtEl>
                                        <p:attrNameLst>
                                          <p:attrName>ppt_w</p:attrName>
                                        </p:attrNameLst>
                                      </p:cBhvr>
                                      <p:tavLst>
                                        <p:tav tm="0">
                                          <p:val>
                                            <p:strVal val="#ppt_w*0.70"/>
                                          </p:val>
                                        </p:tav>
                                        <p:tav tm="100000">
                                          <p:val>
                                            <p:strVal val="#ppt_w"/>
                                          </p:val>
                                        </p:tav>
                                      </p:tavLst>
                                    </p:anim>
                                    <p:anim calcmode="lin" valueType="num">
                                      <p:cBhvr>
                                        <p:cTn id="39" dur="1000" fill="hold"/>
                                        <p:tgtEl>
                                          <p:spTgt spid="55301">
                                            <p:txEl>
                                              <p:pRg st="1" end="1"/>
                                            </p:txEl>
                                          </p:spTgt>
                                        </p:tgtEl>
                                        <p:attrNameLst>
                                          <p:attrName>ppt_h</p:attrName>
                                        </p:attrNameLst>
                                      </p:cBhvr>
                                      <p:tavLst>
                                        <p:tav tm="0">
                                          <p:val>
                                            <p:strVal val="#ppt_h"/>
                                          </p:val>
                                        </p:tav>
                                        <p:tav tm="100000">
                                          <p:val>
                                            <p:strVal val="#ppt_h"/>
                                          </p:val>
                                        </p:tav>
                                      </p:tavLst>
                                    </p:anim>
                                    <p:animEffect transition="in" filter="fade">
                                      <p:cBhvr>
                                        <p:cTn id="40" dur="1000"/>
                                        <p:tgtEl>
                                          <p:spTgt spid="55301">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5" presetClass="entr" presetSubtype="0" fill="hold" grpId="0" nodeType="clickEffect">
                                  <p:stCondLst>
                                    <p:cond delay="0"/>
                                  </p:stCondLst>
                                  <p:childTnLst>
                                    <p:set>
                                      <p:cBhvr>
                                        <p:cTn id="44" dur="1" fill="hold">
                                          <p:stCondLst>
                                            <p:cond delay="0"/>
                                          </p:stCondLst>
                                        </p:cTn>
                                        <p:tgtEl>
                                          <p:spTgt spid="55301">
                                            <p:txEl>
                                              <p:pRg st="2" end="2"/>
                                            </p:txEl>
                                          </p:spTgt>
                                        </p:tgtEl>
                                        <p:attrNameLst>
                                          <p:attrName>style.visibility</p:attrName>
                                        </p:attrNameLst>
                                      </p:cBhvr>
                                      <p:to>
                                        <p:strVal val="visible"/>
                                      </p:to>
                                    </p:set>
                                    <p:anim calcmode="lin" valueType="num">
                                      <p:cBhvr>
                                        <p:cTn id="45" dur="1000" fill="hold"/>
                                        <p:tgtEl>
                                          <p:spTgt spid="55301">
                                            <p:txEl>
                                              <p:pRg st="2" end="2"/>
                                            </p:txEl>
                                          </p:spTgt>
                                        </p:tgtEl>
                                        <p:attrNameLst>
                                          <p:attrName>ppt_w</p:attrName>
                                        </p:attrNameLst>
                                      </p:cBhvr>
                                      <p:tavLst>
                                        <p:tav tm="0">
                                          <p:val>
                                            <p:strVal val="#ppt_w*0.70"/>
                                          </p:val>
                                        </p:tav>
                                        <p:tav tm="100000">
                                          <p:val>
                                            <p:strVal val="#ppt_w"/>
                                          </p:val>
                                        </p:tav>
                                      </p:tavLst>
                                    </p:anim>
                                    <p:anim calcmode="lin" valueType="num">
                                      <p:cBhvr>
                                        <p:cTn id="46" dur="1000" fill="hold"/>
                                        <p:tgtEl>
                                          <p:spTgt spid="55301">
                                            <p:txEl>
                                              <p:pRg st="2" end="2"/>
                                            </p:txEl>
                                          </p:spTgt>
                                        </p:tgtEl>
                                        <p:attrNameLst>
                                          <p:attrName>ppt_h</p:attrName>
                                        </p:attrNameLst>
                                      </p:cBhvr>
                                      <p:tavLst>
                                        <p:tav tm="0">
                                          <p:val>
                                            <p:strVal val="#ppt_h"/>
                                          </p:val>
                                        </p:tav>
                                        <p:tav tm="100000">
                                          <p:val>
                                            <p:strVal val="#ppt_h"/>
                                          </p:val>
                                        </p:tav>
                                      </p:tavLst>
                                    </p:anim>
                                    <p:animEffect transition="in" filter="fade">
                                      <p:cBhvr>
                                        <p:cTn id="47" dur="1000"/>
                                        <p:tgtEl>
                                          <p:spTgt spid="55301">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55" presetClass="entr" presetSubtype="0" fill="hold" grpId="0" nodeType="clickEffect">
                                  <p:stCondLst>
                                    <p:cond delay="0"/>
                                  </p:stCondLst>
                                  <p:childTnLst>
                                    <p:set>
                                      <p:cBhvr>
                                        <p:cTn id="51" dur="1" fill="hold">
                                          <p:stCondLst>
                                            <p:cond delay="0"/>
                                          </p:stCondLst>
                                        </p:cTn>
                                        <p:tgtEl>
                                          <p:spTgt spid="55301">
                                            <p:txEl>
                                              <p:pRg st="3" end="3"/>
                                            </p:txEl>
                                          </p:spTgt>
                                        </p:tgtEl>
                                        <p:attrNameLst>
                                          <p:attrName>style.visibility</p:attrName>
                                        </p:attrNameLst>
                                      </p:cBhvr>
                                      <p:to>
                                        <p:strVal val="visible"/>
                                      </p:to>
                                    </p:set>
                                    <p:anim calcmode="lin" valueType="num">
                                      <p:cBhvr>
                                        <p:cTn id="52" dur="1000" fill="hold"/>
                                        <p:tgtEl>
                                          <p:spTgt spid="55301">
                                            <p:txEl>
                                              <p:pRg st="3" end="3"/>
                                            </p:txEl>
                                          </p:spTgt>
                                        </p:tgtEl>
                                        <p:attrNameLst>
                                          <p:attrName>ppt_w</p:attrName>
                                        </p:attrNameLst>
                                      </p:cBhvr>
                                      <p:tavLst>
                                        <p:tav tm="0">
                                          <p:val>
                                            <p:strVal val="#ppt_w*0.70"/>
                                          </p:val>
                                        </p:tav>
                                        <p:tav tm="100000">
                                          <p:val>
                                            <p:strVal val="#ppt_w"/>
                                          </p:val>
                                        </p:tav>
                                      </p:tavLst>
                                    </p:anim>
                                    <p:anim calcmode="lin" valueType="num">
                                      <p:cBhvr>
                                        <p:cTn id="53" dur="1000" fill="hold"/>
                                        <p:tgtEl>
                                          <p:spTgt spid="55301">
                                            <p:txEl>
                                              <p:pRg st="3" end="3"/>
                                            </p:txEl>
                                          </p:spTgt>
                                        </p:tgtEl>
                                        <p:attrNameLst>
                                          <p:attrName>ppt_h</p:attrName>
                                        </p:attrNameLst>
                                      </p:cBhvr>
                                      <p:tavLst>
                                        <p:tav tm="0">
                                          <p:val>
                                            <p:strVal val="#ppt_h"/>
                                          </p:val>
                                        </p:tav>
                                        <p:tav tm="100000">
                                          <p:val>
                                            <p:strVal val="#ppt_h"/>
                                          </p:val>
                                        </p:tav>
                                      </p:tavLst>
                                    </p:anim>
                                    <p:animEffect transition="in" filter="fade">
                                      <p:cBhvr>
                                        <p:cTn id="54" dur="1000"/>
                                        <p:tgtEl>
                                          <p:spTgt spid="5530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animBg="1"/>
      <p:bldP spid="55299" grpId="0" animBg="1"/>
      <p:bldP spid="55300" grpId="0"/>
      <p:bldP spid="55301" grpId="0" build="p"/>
      <p:bldP spid="55302"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p:nvPr/>
        </p:nvPicPr>
        <p:blipFill rotWithShape="1">
          <a:blip r:embed="rId3">
            <a:extLst>
              <a:ext uri="{28A0092B-C50C-407E-A947-70E740481C1C}">
                <a14:useLocalDpi xmlns:a14="http://schemas.microsoft.com/office/drawing/2010/main" val="0"/>
              </a:ext>
            </a:extLst>
          </a:blip>
          <a:srcRect l="19401" t="13197" b="22621"/>
          <a:stretch/>
        </p:blipFill>
        <p:spPr bwMode="auto">
          <a:xfrm>
            <a:off x="22281" y="404090"/>
            <a:ext cx="5392538" cy="6453909"/>
          </a:xfrm>
          <a:prstGeom prst="rect">
            <a:avLst/>
          </a:prstGeom>
          <a:noFill/>
          <a:ln>
            <a:noFill/>
          </a:ln>
        </p:spPr>
      </p:pic>
      <p:sp>
        <p:nvSpPr>
          <p:cNvPr id="5" name="Text Box 6"/>
          <p:cNvSpPr txBox="1">
            <a:spLocks noChangeArrowheads="1"/>
          </p:cNvSpPr>
          <p:nvPr/>
        </p:nvSpPr>
        <p:spPr bwMode="auto">
          <a:xfrm>
            <a:off x="3275856" y="188094"/>
            <a:ext cx="5868144" cy="23048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t"/>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rPr>
              <a:t>1- أضف الفضيلة إلى الإيمان</a:t>
            </a:r>
            <a:endParaRPr kumimoji="0" lang="en-US"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rPr>
              <a:t>2- أعمال المعلمين الكذبة</a:t>
            </a:r>
            <a:endParaRPr kumimoji="0" lang="en-US"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rPr>
              <a:t>3- الإجتهاد قبل عودة الرب</a:t>
            </a:r>
            <a:endParaRPr kumimoji="0" lang="en-US" sz="4000" b="1"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p:txBody>
      </p:sp>
      <p:sp>
        <p:nvSpPr>
          <p:cNvPr id="4" name="Rectangle 3"/>
          <p:cNvSpPr txBox="1">
            <a:spLocks noChangeArrowheads="1"/>
          </p:cNvSpPr>
          <p:nvPr/>
        </p:nvSpPr>
        <p:spPr bwMode="auto">
          <a:xfrm>
            <a:off x="0" y="6400800"/>
            <a:ext cx="9144000" cy="457200"/>
          </a:xfrm>
          <a:prstGeom prst="rect">
            <a:avLst/>
          </a:prstGeom>
          <a:solidFill>
            <a:srgbClr val="000000"/>
          </a:solidFill>
          <a:ln>
            <a:noFill/>
          </a:ln>
          <a:effectLst>
            <a:outerShdw blurRad="63500" dist="35921" dir="2700000" algn="ctr" rotWithShape="0">
              <a:srgbClr val="808080">
                <a:alpha val="74998"/>
              </a:srgb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rPr>
              <a:t>باري هدلستون. الكتاب المقدس الأبجدي</a:t>
            </a:r>
            <a:endParaRPr kumimoji="0" lang="en-US" sz="24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cs typeface="Arial" panose="020B0604020202020204" pitchFamily="34" charset="0"/>
            </a:endParaRPr>
          </a:p>
        </p:txBody>
      </p:sp>
      <p:sp>
        <p:nvSpPr>
          <p:cNvPr id="6" name="Title 1"/>
          <p:cNvSpPr txBox="1">
            <a:spLocks/>
          </p:cNvSpPr>
          <p:nvPr/>
        </p:nvSpPr>
        <p:spPr bwMode="auto">
          <a:xfrm>
            <a:off x="4559849" y="3068960"/>
            <a:ext cx="4300538" cy="1871662"/>
          </a:xfrm>
          <a:prstGeom prst="rect">
            <a:avLst/>
          </a:prstGeom>
          <a:noFill/>
          <a:ln>
            <a:noFill/>
          </a:ln>
          <a:extLs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l" rtl="0" eaLnBrk="0" fontAlgn="base" hangingPunct="0">
              <a:lnSpc>
                <a:spcPct val="90000"/>
              </a:lnSpc>
              <a:spcBef>
                <a:spcPct val="0"/>
              </a:spcBef>
              <a:spcAft>
                <a:spcPct val="0"/>
              </a:spcAft>
              <a:defRPr sz="3600" b="1">
                <a:solidFill>
                  <a:schemeClr val="tx2"/>
                </a:solidFill>
                <a:latin typeface="+mj-lt"/>
                <a:ea typeface="ＭＳ Ｐゴシック" charset="-128"/>
                <a:cs typeface="ＭＳ Ｐゴシック" charset="-128"/>
              </a:defRPr>
            </a:lvl1pPr>
            <a:lvl2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2pPr>
            <a:lvl3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3pPr>
            <a:lvl4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4pPr>
            <a:lvl5pPr algn="l" rtl="0" eaLnBrk="0" fontAlgn="base" hangingPunct="0">
              <a:lnSpc>
                <a:spcPct val="90000"/>
              </a:lnSpc>
              <a:spcBef>
                <a:spcPct val="0"/>
              </a:spcBef>
              <a:spcAft>
                <a:spcPct val="0"/>
              </a:spcAft>
              <a:defRPr sz="3600" b="1">
                <a:solidFill>
                  <a:schemeClr val="tx2"/>
                </a:solidFill>
                <a:latin typeface="Arial" pitchFamily="-110" charset="0"/>
                <a:ea typeface="ＭＳ Ｐゴシック" charset="-128"/>
                <a:cs typeface="ＭＳ Ｐゴシック" charset="-128"/>
              </a:defRPr>
            </a:lvl5pPr>
            <a:lvl6pPr marL="457200" algn="l" rtl="0" fontAlgn="base">
              <a:lnSpc>
                <a:spcPct val="90000"/>
              </a:lnSpc>
              <a:spcBef>
                <a:spcPct val="0"/>
              </a:spcBef>
              <a:spcAft>
                <a:spcPct val="0"/>
              </a:spcAft>
              <a:defRPr sz="3600" b="1">
                <a:solidFill>
                  <a:schemeClr val="tx2"/>
                </a:solidFill>
                <a:latin typeface="Arial" pitchFamily="-110" charset="0"/>
              </a:defRPr>
            </a:lvl6pPr>
            <a:lvl7pPr marL="914400" algn="l" rtl="0" fontAlgn="base">
              <a:lnSpc>
                <a:spcPct val="90000"/>
              </a:lnSpc>
              <a:spcBef>
                <a:spcPct val="0"/>
              </a:spcBef>
              <a:spcAft>
                <a:spcPct val="0"/>
              </a:spcAft>
              <a:defRPr sz="3600" b="1">
                <a:solidFill>
                  <a:schemeClr val="tx2"/>
                </a:solidFill>
                <a:latin typeface="Arial" pitchFamily="-110" charset="0"/>
              </a:defRPr>
            </a:lvl7pPr>
            <a:lvl8pPr marL="1371600" algn="l" rtl="0" fontAlgn="base">
              <a:lnSpc>
                <a:spcPct val="90000"/>
              </a:lnSpc>
              <a:spcBef>
                <a:spcPct val="0"/>
              </a:spcBef>
              <a:spcAft>
                <a:spcPct val="0"/>
              </a:spcAft>
              <a:defRPr sz="3600" b="1">
                <a:solidFill>
                  <a:schemeClr val="tx2"/>
                </a:solidFill>
                <a:latin typeface="Arial" pitchFamily="-110" charset="0"/>
              </a:defRPr>
            </a:lvl8pPr>
            <a:lvl9pPr marL="1828800" algn="l" rtl="0" fontAlgn="base">
              <a:lnSpc>
                <a:spcPct val="90000"/>
              </a:lnSpc>
              <a:spcBef>
                <a:spcPct val="0"/>
              </a:spcBef>
              <a:spcAft>
                <a:spcPct val="0"/>
              </a:spcAft>
              <a:defRPr sz="3600" b="1">
                <a:solidFill>
                  <a:schemeClr val="tx2"/>
                </a:solidFill>
                <a:latin typeface="Arial" pitchFamily="-110" charset="0"/>
              </a:defRPr>
            </a:lvl9pPr>
          </a:lstStyle>
          <a:p>
            <a:pPr marL="176213" marR="0" lvl="0" indent="0" algn="r" defTabSz="914400" rtl="0" eaLnBrk="1" fontAlgn="base" latinLnBrk="0" hangingPunct="1">
              <a:lnSpc>
                <a:spcPct val="90000"/>
              </a:lnSpc>
              <a:spcBef>
                <a:spcPct val="0"/>
              </a:spcBef>
              <a:spcAft>
                <a:spcPct val="0"/>
              </a:spcAft>
              <a:buClrTx/>
              <a:buSzTx/>
              <a:buFontTx/>
              <a:buNone/>
              <a:tabLst/>
              <a:defRPr/>
            </a:pPr>
            <a:r>
              <a:rPr kumimoji="0" lang="ar-JO" sz="4800" u="none" strike="noStrike" kern="1200" cap="none" spc="0" normalizeH="0" baseline="0" noProof="0" dirty="0">
                <a:ln>
                  <a:noFill/>
                </a:ln>
                <a:solidFill>
                  <a:srgbClr val="070000"/>
                </a:solidFill>
                <a:effectLst/>
                <a:uLnTx/>
                <a:uFillTx/>
                <a:latin typeface="Arial" panose="020B0604020202020204" pitchFamily="34" charset="0"/>
                <a:ea typeface="ＭＳ Ｐゴシック"/>
                <a:cs typeface="Arial" panose="020B0604020202020204" pitchFamily="34" charset="0"/>
              </a:rPr>
              <a:t>بطرس الثانية</a:t>
            </a:r>
            <a:endParaRPr kumimoji="0" lang="en-US" sz="8800" u="none" strike="noStrike" kern="0" cap="none" spc="0" normalizeH="0" baseline="0" noProof="0" dirty="0">
              <a:ln>
                <a:noFill/>
              </a:ln>
              <a:solidFill>
                <a:srgbClr val="07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1913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par>
                                <p:cTn id="8" presetID="1"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2146" name="Rectangle 2"/>
          <p:cNvSpPr>
            <a:spLocks noChangeArrowheads="1"/>
          </p:cNvSpPr>
          <p:nvPr/>
        </p:nvSpPr>
        <p:spPr bwMode="auto">
          <a:xfrm>
            <a:off x="0" y="2286000"/>
            <a:ext cx="5029200" cy="2286000"/>
          </a:xfrm>
          <a:prstGeom prst="rect">
            <a:avLst/>
          </a:prstGeom>
          <a:solidFill>
            <a:srgbClr val="9933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cs typeface="Arial" panose="020B0604020202020204" pitchFamily="34" charset="0"/>
            </a:endParaRPr>
          </a:p>
        </p:txBody>
      </p:sp>
      <p:sp>
        <p:nvSpPr>
          <p:cNvPr id="262147"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EED218D2-8C6A-BB40-8842-408B86AF3ACB}"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sp>
        <p:nvSpPr>
          <p:cNvPr id="262148"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4B4D9B5-4189-5A42-B57A-A613F8CC0BD7}"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sp>
        <p:nvSpPr>
          <p:cNvPr id="262149"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BDD37734-A0D2-CC4A-B25E-9FED2289DB76}" type="slidenum">
              <a:rPr lang="en-US" sz="900" b="1">
                <a:solidFill>
                  <a:srgbClr val="808080"/>
                </a:solidFill>
                <a:latin typeface="Arial" panose="020B0604020202020204" pitchFamily="34" charset="0"/>
                <a:cs typeface="Arial" panose="020B0604020202020204" pitchFamily="34" charset="0"/>
              </a:rPr>
              <a:pPr defTabSz="814388" eaLnBrk="0" hangingPunct="0"/>
              <a:t>39</a:t>
            </a:fld>
            <a:endParaRPr lang="en-US" sz="900" b="1" dirty="0">
              <a:solidFill>
                <a:srgbClr val="808080"/>
              </a:solidFill>
              <a:latin typeface="Arial" panose="020B0604020202020204" pitchFamily="34" charset="0"/>
              <a:cs typeface="Arial" panose="020B0604020202020204" pitchFamily="34" charset="0"/>
            </a:endParaRPr>
          </a:p>
        </p:txBody>
      </p:sp>
      <p:graphicFrame>
        <p:nvGraphicFramePr>
          <p:cNvPr id="262150" name="Object 2"/>
          <p:cNvGraphicFramePr>
            <a:graphicFrameLocks noGrp="1" noChangeAspect="1"/>
          </p:cNvGraphicFramePr>
          <p:nvPr>
            <p:ph/>
          </p:nvPr>
        </p:nvGraphicFramePr>
        <p:xfrm>
          <a:off x="5029200" y="2270125"/>
          <a:ext cx="4114800" cy="2316163"/>
        </p:xfrm>
        <a:graphic>
          <a:graphicData uri="http://schemas.openxmlformats.org/presentationml/2006/ole">
            <mc:AlternateContent xmlns:mc="http://schemas.openxmlformats.org/markup-compatibility/2006">
              <mc:Choice xmlns:v="urn:schemas-microsoft-com:vml" Requires="v">
                <p:oleObj name="Bitmap Image" r:id="rId4" imgW="4923810" imgH="2771429" progId="Paint.Picture">
                  <p:embed/>
                </p:oleObj>
              </mc:Choice>
              <mc:Fallback>
                <p:oleObj name="Bitmap Image" r:id="rId4" imgW="4923810" imgH="2771429" progId="Paint.Picture">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29200" y="2270125"/>
                        <a:ext cx="4114800" cy="2316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262151" name="Rectangle 8"/>
          <p:cNvSpPr>
            <a:spLocks noGrp="1" noChangeArrowheads="1"/>
          </p:cNvSpPr>
          <p:nvPr>
            <p:ph type="title" idx="4294967295"/>
          </p:nvPr>
        </p:nvSpPr>
        <p:spPr>
          <a:xfrm>
            <a:off x="304800" y="2667000"/>
            <a:ext cx="4419600" cy="1325563"/>
          </a:xfrm>
          <a:noFill/>
        </p:spPr>
        <p:txBody>
          <a:bodyPr lIns="82124" tIns="41061" rIns="82124" bIns="41061"/>
          <a:lstStyle/>
          <a:p>
            <a:pPr eaLnBrk="1" hangingPunct="1"/>
            <a:r>
              <a:rPr lang="ar-JO" sz="6600" dirty="0">
                <a:solidFill>
                  <a:srgbClr val="FFFFFF"/>
                </a:solidFill>
                <a:ea typeface="ＭＳ Ｐゴシック" charset="0"/>
                <a:cs typeface="Arial" panose="020B0604020202020204" pitchFamily="34" charset="0"/>
              </a:rPr>
              <a:t>ال</a:t>
            </a:r>
            <a:r>
              <a:rPr lang="ar-SA" sz="6600" dirty="0">
                <a:solidFill>
                  <a:srgbClr val="FFFFFF"/>
                </a:solidFill>
                <a:ea typeface="ＭＳ Ｐゴシック" charset="0"/>
                <a:cs typeface="Arial" panose="020B0604020202020204" pitchFamily="34" charset="0"/>
              </a:rPr>
              <a:t>خلفية</a:t>
            </a:r>
            <a:endParaRPr lang="en-US" sz="6600" dirty="0">
              <a:solidFill>
                <a:srgbClr val="FFFFFF"/>
              </a:solidFill>
              <a:ea typeface="ＭＳ Ｐゴシック" charset="0"/>
              <a:cs typeface="Arial" panose="020B0604020202020204" pitchFamily="34" charset="0"/>
            </a:endParaRPr>
          </a:p>
        </p:txBody>
      </p:sp>
    </p:spTree>
  </p:cSld>
  <p:clrMapOvr>
    <a:masterClrMapping/>
  </p:clrMapOvr>
  <p:transition>
    <p:wipe dir="r"/>
  </p:transition>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فأنتم أيها الأحباء إذ قد سبقتم فعرفتم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احترسوا من أن تنقادوا بضلال الأردياء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فتسقطوا من ثباتكم.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ولكن انموا في النعمة وفي معرفة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(3: 17- 18)</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514110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3" name="Rectangle 2"/>
          <p:cNvSpPr>
            <a:spLocks noGrp="1" noChangeArrowheads="1"/>
          </p:cNvSpPr>
          <p:nvPr>
            <p:ph type="title"/>
          </p:nvPr>
        </p:nvSpPr>
        <p:spPr/>
        <p:txBody>
          <a:bodyPr/>
          <a:lstStyle/>
          <a:p>
            <a:pPr eaLnBrk="1" hangingPunct="1"/>
            <a:r>
              <a:rPr lang="en-US" sz="4000" dirty="0">
                <a:solidFill>
                  <a:schemeClr val="bg1"/>
                </a:solidFill>
                <a:ea typeface="ＭＳ Ｐゴシック" charset="0"/>
                <a:cs typeface="Arial" panose="020B0604020202020204" pitchFamily="34" charset="0"/>
              </a:rPr>
              <a:t>Author, Place, Date, Purpose</a:t>
            </a:r>
          </a:p>
        </p:txBody>
      </p:sp>
      <p:graphicFrame>
        <p:nvGraphicFramePr>
          <p:cNvPr id="264194" name="Object 2"/>
          <p:cNvGraphicFramePr>
            <a:graphicFrameLocks noGrp="1" noChangeAspect="1"/>
          </p:cNvGraphicFramePr>
          <p:nvPr>
            <p:ph sz="half" idx="2"/>
            <p:extLst>
              <p:ext uri="{D42A27DB-BD31-4B8C-83A1-F6EECF244321}">
                <p14:modId xmlns:p14="http://schemas.microsoft.com/office/powerpoint/2010/main" val="1214787693"/>
              </p:ext>
            </p:extLst>
          </p:nvPr>
        </p:nvGraphicFramePr>
        <p:xfrm>
          <a:off x="-36512" y="0"/>
          <a:ext cx="9144000" cy="6858000"/>
        </p:xfrm>
        <a:graphic>
          <a:graphicData uri="http://schemas.openxmlformats.org/presentationml/2006/ole">
            <mc:AlternateContent xmlns:mc="http://schemas.openxmlformats.org/markup-compatibility/2006">
              <mc:Choice xmlns:v="urn:schemas-microsoft-com:vml" Requires="v">
                <p:oleObj name="Bitmap Image" r:id="rId2" imgW="4963218" imgH="3134162" progId="Paint.Picture">
                  <p:embed/>
                </p:oleObj>
              </mc:Choice>
              <mc:Fallback>
                <p:oleObj name="Bitmap Image" r:id="rId2" imgW="4963218" imgH="3134162" progId="Paint.Picture">
                  <p:embed/>
                  <p:pic>
                    <p:nvPicPr>
                      <p:cNvPr id="264194" name="Object 2"/>
                      <p:cNvPicPr>
                        <a:picLocks noChangeAspect="1" noChangeArrowheads="1"/>
                      </p:cNvPicPr>
                      <p:nvPr/>
                    </p:nvPicPr>
                    <p:blipFill>
                      <a:blip r:embed="rId3">
                        <a:lum bright="-18000"/>
                        <a:extLst>
                          <a:ext uri="{28A0092B-C50C-407E-A947-70E740481C1C}">
                            <a14:useLocalDpi xmlns:a14="http://schemas.microsoft.com/office/drawing/2010/main" val="0"/>
                          </a:ext>
                        </a:extLst>
                      </a:blip>
                      <a:srcRect/>
                      <a:stretch>
                        <a:fillRect/>
                      </a:stretch>
                    </p:blipFill>
                    <p:spPr bwMode="auto">
                      <a:xfrm>
                        <a:off x="-36512"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pic>
                </p:oleObj>
              </mc:Fallback>
            </mc:AlternateContent>
          </a:graphicData>
        </a:graphic>
      </p:graphicFrame>
      <p:sp>
        <p:nvSpPr>
          <p:cNvPr id="61444" name="Rectangle 4"/>
          <p:cNvSpPr>
            <a:spLocks noGrp="1" noChangeArrowheads="1"/>
          </p:cNvSpPr>
          <p:nvPr>
            <p:ph type="body" sz="half" idx="1"/>
          </p:nvPr>
        </p:nvSpPr>
        <p:spPr>
          <a:xfrm>
            <a:off x="2263080" y="3742928"/>
            <a:ext cx="3663950" cy="838200"/>
          </a:xfrm>
        </p:spPr>
        <p:txBody>
          <a:bodyPr/>
          <a:lstStyle/>
          <a:p>
            <a:pPr eaLnBrk="1" hangingPunct="1">
              <a:buFontTx/>
              <a:buNone/>
              <a:defRPr/>
            </a:pPr>
            <a:r>
              <a:rPr lang="ar-JO" sz="4000" b="1" dirty="0">
                <a:solidFill>
                  <a:schemeClr val="bg1"/>
                </a:solidFill>
                <a:effectLst>
                  <a:outerShdw blurRad="50800" dist="88900" dir="2700000" algn="tl" rotWithShape="0">
                    <a:srgbClr val="000000"/>
                  </a:outerShdw>
                </a:effectLst>
                <a:ea typeface="+mn-ea"/>
                <a:cs typeface="Arial" panose="020B0604020202020204" pitchFamily="34" charset="0"/>
              </a:rPr>
              <a:t>سمعان بطرس</a:t>
            </a:r>
            <a:endParaRPr lang="en-US" sz="4000" b="1" dirty="0">
              <a:solidFill>
                <a:schemeClr val="bg1"/>
              </a:solidFill>
              <a:effectLst>
                <a:outerShdw blurRad="50800" dist="88900" dir="2700000" algn="tl" rotWithShape="0">
                  <a:srgbClr val="000000"/>
                </a:outerShdw>
              </a:effectLst>
              <a:ea typeface="+mn-ea"/>
              <a:cs typeface="Arial" panose="020B0604020202020204" pitchFamily="34" charset="0"/>
            </a:endParaRPr>
          </a:p>
        </p:txBody>
      </p:sp>
      <p:sp>
        <p:nvSpPr>
          <p:cNvPr id="61446" name="Rectangle 6"/>
          <p:cNvSpPr>
            <a:spLocks noChangeArrowheads="1"/>
          </p:cNvSpPr>
          <p:nvPr/>
        </p:nvSpPr>
        <p:spPr bwMode="auto">
          <a:xfrm>
            <a:off x="2263080" y="4484216"/>
            <a:ext cx="548640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روما إلى آسيا الصغرى</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7" name="Rectangle 7"/>
          <p:cNvSpPr>
            <a:spLocks noChangeArrowheads="1"/>
          </p:cNvSpPr>
          <p:nvPr/>
        </p:nvSpPr>
        <p:spPr bwMode="auto">
          <a:xfrm>
            <a:off x="2263080" y="5225504"/>
            <a:ext cx="366395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60-64 م</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8" name="Rectangle 8"/>
          <p:cNvSpPr>
            <a:spLocks noChangeArrowheads="1"/>
          </p:cNvSpPr>
          <p:nvPr/>
        </p:nvSpPr>
        <p:spPr bwMode="auto">
          <a:xfrm>
            <a:off x="2263080" y="5966792"/>
            <a:ext cx="6629400" cy="838200"/>
          </a:xfrm>
          <a:prstGeom prst="rect">
            <a:avLst/>
          </a:prstGeom>
          <a:noFill/>
          <a:ln w="9525">
            <a:noFill/>
            <a:miter lim="800000"/>
            <a:headEnd/>
            <a:tailEnd/>
          </a:ln>
          <a:effectLst/>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التشجيع والتذكير</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2" name="Rectangle 4">
            <a:extLst>
              <a:ext uri="{FF2B5EF4-FFF2-40B4-BE49-F238E27FC236}">
                <a16:creationId xmlns:a16="http://schemas.microsoft.com/office/drawing/2014/main" id="{81F7B0AD-9061-732F-520F-3069DE6783C5}"/>
              </a:ext>
            </a:extLst>
          </p:cNvPr>
          <p:cNvSpPr txBox="1">
            <a:spLocks noChangeArrowheads="1"/>
          </p:cNvSpPr>
          <p:nvPr/>
        </p:nvSpPr>
        <p:spPr bwMode="auto">
          <a:xfrm>
            <a:off x="0" y="3581400"/>
            <a:ext cx="2195736" cy="3276600"/>
          </a:xfrm>
          <a:prstGeom prst="rect">
            <a:avLst/>
          </a:prstGeom>
          <a:solidFill>
            <a:schemeClr val="tx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26"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26"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26"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26"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26"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26"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26" charset="-128"/>
              </a:defRPr>
            </a:lvl9pPr>
          </a:lstStyle>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المؤلف</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المكان</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التاريخ</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a:p>
            <a:pPr marL="230188" marR="0" lvl="0" indent="0" algn="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القصد</a:t>
            </a:r>
            <a:endParaRPr kumimoji="0" lang="en-US" sz="4000" b="1" i="0" u="none" strike="noStrike" kern="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61445" name="Text Box 5"/>
          <p:cNvSpPr txBox="1">
            <a:spLocks noChangeArrowheads="1"/>
          </p:cNvSpPr>
          <p:nvPr/>
        </p:nvSpPr>
        <p:spPr bwMode="auto">
          <a:xfrm>
            <a:off x="3254896" y="91282"/>
            <a:ext cx="5867400" cy="366712"/>
          </a:xfrm>
          <a:prstGeom prst="rect">
            <a:avLst/>
          </a:prstGeom>
          <a:noFill/>
          <a:ln w="9525">
            <a:noFill/>
            <a:miter lim="800000"/>
            <a:headEnd/>
            <a:tailEnd/>
          </a:ln>
          <a:effectLst>
            <a:outerShdw blurRad="63500" dist="35921" dir="2700000" algn="ctr" rotWithShape="0">
              <a:schemeClr val="tx2">
                <a:alpha val="74998"/>
              </a:schemeClr>
            </a:outerShdw>
          </a:effectLst>
        </p:spPr>
        <p:txBody>
          <a:bodyPr>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1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Encountering the NT CD-ROM study kit</a:t>
            </a:r>
          </a:p>
        </p:txBody>
      </p:sp>
      <p:grpSp>
        <p:nvGrpSpPr>
          <p:cNvPr id="5" name="Group 4">
            <a:extLst>
              <a:ext uri="{FF2B5EF4-FFF2-40B4-BE49-F238E27FC236}">
                <a16:creationId xmlns:a16="http://schemas.microsoft.com/office/drawing/2014/main" id="{9D6F35A1-4759-132A-F4F5-BD26AF185000}"/>
              </a:ext>
            </a:extLst>
          </p:cNvPr>
          <p:cNvGrpSpPr/>
          <p:nvPr/>
        </p:nvGrpSpPr>
        <p:grpSpPr>
          <a:xfrm>
            <a:off x="-36512" y="0"/>
            <a:ext cx="9180512" cy="3657600"/>
            <a:chOff x="-36512" y="0"/>
            <a:chExt cx="9180512" cy="3657600"/>
          </a:xfrm>
        </p:grpSpPr>
        <p:pic>
          <p:nvPicPr>
            <p:cNvPr id="61449" name="Picture 9"/>
            <p:cNvPicPr>
              <a:picLocks noChangeAspect="1" noChangeArrowheads="1"/>
            </p:cNvPicPr>
            <p:nvPr/>
          </p:nvPicPr>
          <p:blipFill>
            <a:blip r:embed="rId4">
              <a:lum bright="-6000"/>
              <a:extLst>
                <a:ext uri="{28A0092B-C50C-407E-A947-70E740481C1C}">
                  <a14:useLocalDpi xmlns:a14="http://schemas.microsoft.com/office/drawing/2010/main"/>
                </a:ext>
              </a:extLst>
            </a:blip>
            <a:srcRect/>
            <a:stretch>
              <a:fillRect/>
            </a:stretch>
          </p:blipFill>
          <p:spPr bwMode="auto">
            <a:xfrm>
              <a:off x="0" y="0"/>
              <a:ext cx="914400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6">
              <a:extLst>
                <a:ext uri="{FF2B5EF4-FFF2-40B4-BE49-F238E27FC236}">
                  <a16:creationId xmlns:a16="http://schemas.microsoft.com/office/drawing/2014/main" id="{547734A9-D13A-56EE-7E0B-41228409F15C}"/>
                </a:ext>
              </a:extLst>
            </p:cNvPr>
            <p:cNvSpPr>
              <a:spLocks noChangeArrowheads="1"/>
            </p:cNvSpPr>
            <p:nvPr/>
          </p:nvSpPr>
          <p:spPr bwMode="auto">
            <a:xfrm>
              <a:off x="-36512" y="203002"/>
              <a:ext cx="1693150" cy="838200"/>
            </a:xfrm>
            <a:prstGeom prst="rect">
              <a:avLst/>
            </a:prstGeom>
            <a:solidFill>
              <a:schemeClr val="tx1"/>
            </a:solidFill>
            <a:ln w="9525">
              <a:noFill/>
              <a:miter lim="800000"/>
              <a:headEnd/>
              <a:tailEnd/>
            </a:ln>
            <a:effectLst/>
          </p:spPr>
          <p:txBody>
            <a:bodyPr anchor="ct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روما</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sp>
          <p:nvSpPr>
            <p:cNvPr id="4" name="Rectangle 6">
              <a:extLst>
                <a:ext uri="{FF2B5EF4-FFF2-40B4-BE49-F238E27FC236}">
                  <a16:creationId xmlns:a16="http://schemas.microsoft.com/office/drawing/2014/main" id="{EE7D9D8F-76EB-390B-F08C-95EC51233540}"/>
                </a:ext>
              </a:extLst>
            </p:cNvPr>
            <p:cNvSpPr>
              <a:spLocks noChangeArrowheads="1"/>
            </p:cNvSpPr>
            <p:nvPr/>
          </p:nvSpPr>
          <p:spPr bwMode="auto">
            <a:xfrm>
              <a:off x="6484556" y="1661319"/>
              <a:ext cx="2637740" cy="838200"/>
            </a:xfrm>
            <a:prstGeom prst="rect">
              <a:avLst/>
            </a:prstGeom>
            <a:solidFill>
              <a:schemeClr val="tx1"/>
            </a:solidFill>
            <a:ln w="9525">
              <a:noFill/>
              <a:miter lim="800000"/>
              <a:headEnd/>
              <a:tailEnd/>
            </a:ln>
            <a:effectLst/>
          </p:spPr>
          <p:txBody>
            <a:bodyPr anchor="ctr"/>
            <a:lstStyle/>
            <a:p>
              <a:pPr marL="342900" marR="0" lvl="0" indent="-342900" algn="ctr" defTabSz="914400" rtl="0" eaLnBrk="1" fontAlgn="base" latinLnBrk="0" hangingPunct="1">
                <a:lnSpc>
                  <a:spcPct val="100000"/>
                </a:lnSpc>
                <a:spcBef>
                  <a:spcPct val="2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rPr>
                <a:t>آسيا الصغرى</a:t>
              </a:r>
              <a:endParaRPr kumimoji="0" lang="en-US" sz="4000" b="1" i="0" u="none" strike="noStrike" kern="1200" cap="none" spc="0" normalizeH="0" baseline="0" noProof="0" dirty="0">
                <a:ln>
                  <a:noFill/>
                </a:ln>
                <a:solidFill>
                  <a:srgbClr val="FFFFFF"/>
                </a:solidFill>
                <a:effectLst>
                  <a:outerShdw blurRad="50800" dist="88900" dir="2700000" algn="tl" rotWithShape="0">
                    <a:srgbClr val="000000"/>
                  </a:outerShdw>
                </a:effectLst>
                <a:uLnTx/>
                <a:uFillTx/>
                <a:latin typeface="Arial" panose="020B0604020202020204" pitchFamily="34" charset="0"/>
                <a:cs typeface="Arial" panose="020B0604020202020204" pitchFamily="34"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1445"/>
                                        </p:tgtEl>
                                        <p:attrNameLst>
                                          <p:attrName>style.visibility</p:attrName>
                                        </p:attrNameLst>
                                      </p:cBhvr>
                                      <p:to>
                                        <p:strVal val="visible"/>
                                      </p:to>
                                    </p:set>
                                    <p:animEffect transition="in" filter="blinds(horizontal)">
                                      <p:cBhvr>
                                        <p:cTn id="7" dur="500"/>
                                        <p:tgtEl>
                                          <p:spTgt spid="61445"/>
                                        </p:tgtEl>
                                      </p:cBhvr>
                                    </p:animEffect>
                                  </p:childTnLst>
                                </p:cTn>
                              </p:par>
                            </p:childTnLst>
                          </p:cTn>
                        </p:par>
                      </p:childTnLst>
                    </p:cTn>
                  </p:par>
                  <p:par>
                    <p:cTn id="8" fill="hold">
                      <p:stCondLst>
                        <p:cond delay="indefinite"/>
                      </p:stCondLst>
                      <p:childTnLst>
                        <p:par>
                          <p:cTn id="9" fill="hold" nodeType="withGroup">
                            <p:stCondLst>
                              <p:cond delay="0"/>
                            </p:stCondLst>
                            <p:childTnLst>
                              <p:par>
                                <p:cTn id="10" presetID="40" presetClass="entr" presetSubtype="0" fill="hold" grpId="0" nodeType="clickEffect">
                                  <p:stCondLst>
                                    <p:cond delay="0"/>
                                  </p:stCondLst>
                                  <p:iterate type="lt">
                                    <p:tmPct val="10000"/>
                                  </p:iterate>
                                  <p:childTnLst>
                                    <p:set>
                                      <p:cBhvr>
                                        <p:cTn id="11" dur="1" fill="hold">
                                          <p:stCondLst>
                                            <p:cond delay="0"/>
                                          </p:stCondLst>
                                        </p:cTn>
                                        <p:tgtEl>
                                          <p:spTgt spid="2">
                                            <p:txEl>
                                              <p:pRg st="0" end="0"/>
                                            </p:txEl>
                                          </p:spTgt>
                                        </p:tgtEl>
                                        <p:attrNameLst>
                                          <p:attrName>style.visibility</p:attrName>
                                        </p:attrNameLst>
                                      </p:cBhvr>
                                      <p:to>
                                        <p:strVal val="visible"/>
                                      </p:to>
                                    </p:set>
                                    <p:animEffect transition="in" filter="fade">
                                      <p:cBhvr>
                                        <p:cTn id="12" dur="1000"/>
                                        <p:tgtEl>
                                          <p:spTgt spid="2">
                                            <p:txEl>
                                              <p:pRg st="0" end="0"/>
                                            </p:txEl>
                                          </p:spTgt>
                                        </p:tgtEl>
                                      </p:cBhvr>
                                    </p:animEffect>
                                    <p:anim calcmode="lin" valueType="num">
                                      <p:cBhvr>
                                        <p:cTn id="13" dur="1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14" dur="1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par>
                          <p:cTn id="15" fill="hold">
                            <p:stCondLst>
                              <p:cond delay="1500"/>
                            </p:stCondLst>
                            <p:childTnLst>
                              <p:par>
                                <p:cTn id="16" presetID="40" presetClass="entr" presetSubtype="0" fill="hold" grpId="0" nodeType="afterEffect">
                                  <p:stCondLst>
                                    <p:cond delay="0"/>
                                  </p:stCondLst>
                                  <p:iterate type="lt">
                                    <p:tmPct val="10000"/>
                                  </p:iterate>
                                  <p:childTnLst>
                                    <p:set>
                                      <p:cBhvr>
                                        <p:cTn id="17" dur="1" fill="hold">
                                          <p:stCondLst>
                                            <p:cond delay="0"/>
                                          </p:stCondLst>
                                        </p:cTn>
                                        <p:tgtEl>
                                          <p:spTgt spid="61444">
                                            <p:txEl>
                                              <p:pRg st="0" end="0"/>
                                            </p:txEl>
                                          </p:spTgt>
                                        </p:tgtEl>
                                        <p:attrNameLst>
                                          <p:attrName>style.visibility</p:attrName>
                                        </p:attrNameLst>
                                      </p:cBhvr>
                                      <p:to>
                                        <p:strVal val="visible"/>
                                      </p:to>
                                    </p:set>
                                    <p:animEffect transition="in" filter="fade">
                                      <p:cBhvr>
                                        <p:cTn id="18" dur="1000"/>
                                        <p:tgtEl>
                                          <p:spTgt spid="61444">
                                            <p:txEl>
                                              <p:pRg st="0" end="0"/>
                                            </p:txEl>
                                          </p:spTgt>
                                        </p:tgtEl>
                                      </p:cBhvr>
                                    </p:animEffect>
                                    <p:anim calcmode="lin" valueType="num">
                                      <p:cBhvr>
                                        <p:cTn id="19" dur="1000" fill="hold"/>
                                        <p:tgtEl>
                                          <p:spTgt spid="61444">
                                            <p:txEl>
                                              <p:pRg st="0" end="0"/>
                                            </p:txEl>
                                          </p:spTgt>
                                        </p:tgtEl>
                                        <p:attrNameLst>
                                          <p:attrName>ppt_x</p:attrName>
                                        </p:attrNameLst>
                                      </p:cBhvr>
                                      <p:tavLst>
                                        <p:tav tm="0">
                                          <p:val>
                                            <p:strVal val="#ppt_x-.1"/>
                                          </p:val>
                                        </p:tav>
                                        <p:tav tm="100000">
                                          <p:val>
                                            <p:strVal val="#ppt_x"/>
                                          </p:val>
                                        </p:tav>
                                      </p:tavLst>
                                    </p:anim>
                                    <p:anim calcmode="lin" valueType="num">
                                      <p:cBhvr>
                                        <p:cTn id="20" dur="1000" fill="hold"/>
                                        <p:tgtEl>
                                          <p:spTgt spid="6144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0" presetClass="entr" presetSubtype="0" fill="hold" grpId="0" nodeType="clickEffect">
                                  <p:stCondLst>
                                    <p:cond delay="0"/>
                                  </p:stCondLst>
                                  <p:iterate type="lt">
                                    <p:tmPct val="10000"/>
                                  </p:iterate>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1000"/>
                                        <p:tgtEl>
                                          <p:spTgt spid="2">
                                            <p:txEl>
                                              <p:pRg st="1" end="1"/>
                                            </p:txEl>
                                          </p:spTgt>
                                        </p:tgtEl>
                                      </p:cBhvr>
                                    </p:animEffect>
                                    <p:anim calcmode="lin" valueType="num">
                                      <p:cBhvr>
                                        <p:cTn id="26" dur="1000" fill="hold"/>
                                        <p:tgtEl>
                                          <p:spTgt spid="2">
                                            <p:txEl>
                                              <p:pRg st="1" end="1"/>
                                            </p:txEl>
                                          </p:spTgt>
                                        </p:tgtEl>
                                        <p:attrNameLst>
                                          <p:attrName>ppt_x</p:attrName>
                                        </p:attrNameLst>
                                      </p:cBhvr>
                                      <p:tavLst>
                                        <p:tav tm="0">
                                          <p:val>
                                            <p:strVal val="#ppt_x-.1"/>
                                          </p:val>
                                        </p:tav>
                                        <p:tav tm="100000">
                                          <p:val>
                                            <p:strVal val="#ppt_x"/>
                                          </p:val>
                                        </p:tav>
                                      </p:tavLst>
                                    </p:anim>
                                    <p:anim calcmode="lin" valueType="num">
                                      <p:cBhvr>
                                        <p:cTn id="27" dur="1000" fill="hold"/>
                                        <p:tgtEl>
                                          <p:spTgt spid="2">
                                            <p:txEl>
                                              <p:pRg st="1" end="1"/>
                                            </p:txEl>
                                          </p:spTgt>
                                        </p:tgtEl>
                                        <p:attrNameLst>
                                          <p:attrName>ppt_y</p:attrName>
                                        </p:attrNameLst>
                                      </p:cBhvr>
                                      <p:tavLst>
                                        <p:tav tm="0">
                                          <p:val>
                                            <p:strVal val="#ppt_y"/>
                                          </p:val>
                                        </p:tav>
                                        <p:tav tm="100000">
                                          <p:val>
                                            <p:strVal val="#ppt_y"/>
                                          </p:val>
                                        </p:tav>
                                      </p:tavLst>
                                    </p:anim>
                                  </p:childTnLst>
                                </p:cTn>
                              </p:par>
                            </p:childTnLst>
                          </p:cTn>
                        </p:par>
                        <p:par>
                          <p:cTn id="28" fill="hold">
                            <p:stCondLst>
                              <p:cond delay="1500"/>
                            </p:stCondLst>
                            <p:childTnLst>
                              <p:par>
                                <p:cTn id="29" presetID="40" presetClass="entr" presetSubtype="0" fill="hold" grpId="0" nodeType="afterEffect">
                                  <p:stCondLst>
                                    <p:cond delay="0"/>
                                  </p:stCondLst>
                                  <p:iterate type="lt">
                                    <p:tmPct val="10000"/>
                                  </p:iterate>
                                  <p:childTnLst>
                                    <p:set>
                                      <p:cBhvr>
                                        <p:cTn id="30" dur="1" fill="hold">
                                          <p:stCondLst>
                                            <p:cond delay="0"/>
                                          </p:stCondLst>
                                        </p:cTn>
                                        <p:tgtEl>
                                          <p:spTgt spid="61446">
                                            <p:txEl>
                                              <p:pRg st="0" end="0"/>
                                            </p:txEl>
                                          </p:spTgt>
                                        </p:tgtEl>
                                        <p:attrNameLst>
                                          <p:attrName>style.visibility</p:attrName>
                                        </p:attrNameLst>
                                      </p:cBhvr>
                                      <p:to>
                                        <p:strVal val="visible"/>
                                      </p:to>
                                    </p:set>
                                    <p:animEffect transition="in" filter="fade">
                                      <p:cBhvr>
                                        <p:cTn id="31" dur="1000"/>
                                        <p:tgtEl>
                                          <p:spTgt spid="61446">
                                            <p:txEl>
                                              <p:pRg st="0" end="0"/>
                                            </p:txEl>
                                          </p:spTgt>
                                        </p:tgtEl>
                                      </p:cBhvr>
                                    </p:animEffect>
                                    <p:anim calcmode="lin" valueType="num">
                                      <p:cBhvr>
                                        <p:cTn id="32" dur="1000" fill="hold"/>
                                        <p:tgtEl>
                                          <p:spTgt spid="61446">
                                            <p:txEl>
                                              <p:pRg st="0" end="0"/>
                                            </p:txEl>
                                          </p:spTgt>
                                        </p:tgtEl>
                                        <p:attrNameLst>
                                          <p:attrName>ppt_x</p:attrName>
                                        </p:attrNameLst>
                                      </p:cBhvr>
                                      <p:tavLst>
                                        <p:tav tm="0">
                                          <p:val>
                                            <p:strVal val="#ppt_x-.1"/>
                                          </p:val>
                                        </p:tav>
                                        <p:tav tm="100000">
                                          <p:val>
                                            <p:strVal val="#ppt_x"/>
                                          </p:val>
                                        </p:tav>
                                      </p:tavLst>
                                    </p:anim>
                                    <p:anim calcmode="lin" valueType="num">
                                      <p:cBhvr>
                                        <p:cTn id="33" dur="1000" fill="hold"/>
                                        <p:tgtEl>
                                          <p:spTgt spid="61446">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4100"/>
                            </p:stCondLst>
                            <p:childTnLst>
                              <p:par>
                                <p:cTn id="35" presetID="3" presetClass="entr" presetSubtype="10" fill="hold" nodeType="after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linds(horizontal)">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40" presetClass="entr" presetSubtype="0" fill="hold" grpId="0" nodeType="clickEffect">
                                  <p:stCondLst>
                                    <p:cond delay="0"/>
                                  </p:stCondLst>
                                  <p:iterate type="lt">
                                    <p:tmPct val="10000"/>
                                  </p:iterate>
                                  <p:childTnLst>
                                    <p:set>
                                      <p:cBhvr>
                                        <p:cTn id="41" dur="1" fill="hold">
                                          <p:stCondLst>
                                            <p:cond delay="0"/>
                                          </p:stCondLst>
                                        </p:cTn>
                                        <p:tgtEl>
                                          <p:spTgt spid="2">
                                            <p:txEl>
                                              <p:pRg st="2" end="2"/>
                                            </p:txEl>
                                          </p:spTgt>
                                        </p:tgtEl>
                                        <p:attrNameLst>
                                          <p:attrName>style.visibility</p:attrName>
                                        </p:attrNameLst>
                                      </p:cBhvr>
                                      <p:to>
                                        <p:strVal val="visible"/>
                                      </p:to>
                                    </p:set>
                                    <p:animEffect transition="in" filter="fade">
                                      <p:cBhvr>
                                        <p:cTn id="42" dur="1000"/>
                                        <p:tgtEl>
                                          <p:spTgt spid="2">
                                            <p:txEl>
                                              <p:pRg st="2" end="2"/>
                                            </p:txEl>
                                          </p:spTgt>
                                        </p:tgtEl>
                                      </p:cBhvr>
                                    </p:animEffect>
                                    <p:anim calcmode="lin" valueType="num">
                                      <p:cBhvr>
                                        <p:cTn id="43" dur="1000" fill="hold"/>
                                        <p:tgtEl>
                                          <p:spTgt spid="2">
                                            <p:txEl>
                                              <p:pRg st="2" end="2"/>
                                            </p:txEl>
                                          </p:spTgt>
                                        </p:tgtEl>
                                        <p:attrNameLst>
                                          <p:attrName>ppt_x</p:attrName>
                                        </p:attrNameLst>
                                      </p:cBhvr>
                                      <p:tavLst>
                                        <p:tav tm="0">
                                          <p:val>
                                            <p:strVal val="#ppt_x-.1"/>
                                          </p:val>
                                        </p:tav>
                                        <p:tav tm="100000">
                                          <p:val>
                                            <p:strVal val="#ppt_x"/>
                                          </p:val>
                                        </p:tav>
                                      </p:tavLst>
                                    </p:anim>
                                    <p:anim calcmode="lin" valueType="num">
                                      <p:cBhvr>
                                        <p:cTn id="44" dur="1000" fill="hold"/>
                                        <p:tgtEl>
                                          <p:spTgt spid="2">
                                            <p:txEl>
                                              <p:pRg st="2" end="2"/>
                                            </p:txEl>
                                          </p:spTgt>
                                        </p:tgtEl>
                                        <p:attrNameLst>
                                          <p:attrName>ppt_y</p:attrName>
                                        </p:attrNameLst>
                                      </p:cBhvr>
                                      <p:tavLst>
                                        <p:tav tm="0">
                                          <p:val>
                                            <p:strVal val="#ppt_y"/>
                                          </p:val>
                                        </p:tav>
                                        <p:tav tm="100000">
                                          <p:val>
                                            <p:strVal val="#ppt_y"/>
                                          </p:val>
                                        </p:tav>
                                      </p:tavLst>
                                    </p:anim>
                                  </p:childTnLst>
                                </p:cTn>
                              </p:par>
                            </p:childTnLst>
                          </p:cTn>
                        </p:par>
                        <p:par>
                          <p:cTn id="45" fill="hold">
                            <p:stCondLst>
                              <p:cond delay="1600"/>
                            </p:stCondLst>
                            <p:childTnLst>
                              <p:par>
                                <p:cTn id="46" presetID="40" presetClass="entr" presetSubtype="0" fill="hold" grpId="0" nodeType="afterEffect">
                                  <p:stCondLst>
                                    <p:cond delay="0"/>
                                  </p:stCondLst>
                                  <p:iterate type="lt">
                                    <p:tmPct val="10000"/>
                                  </p:iterate>
                                  <p:childTnLst>
                                    <p:set>
                                      <p:cBhvr>
                                        <p:cTn id="47" dur="1" fill="hold">
                                          <p:stCondLst>
                                            <p:cond delay="0"/>
                                          </p:stCondLst>
                                        </p:cTn>
                                        <p:tgtEl>
                                          <p:spTgt spid="61447">
                                            <p:txEl>
                                              <p:pRg st="0" end="0"/>
                                            </p:txEl>
                                          </p:spTgt>
                                        </p:tgtEl>
                                        <p:attrNameLst>
                                          <p:attrName>style.visibility</p:attrName>
                                        </p:attrNameLst>
                                      </p:cBhvr>
                                      <p:to>
                                        <p:strVal val="visible"/>
                                      </p:to>
                                    </p:set>
                                    <p:animEffect transition="in" filter="fade">
                                      <p:cBhvr>
                                        <p:cTn id="48" dur="1000"/>
                                        <p:tgtEl>
                                          <p:spTgt spid="61447">
                                            <p:txEl>
                                              <p:pRg st="0" end="0"/>
                                            </p:txEl>
                                          </p:spTgt>
                                        </p:tgtEl>
                                      </p:cBhvr>
                                    </p:animEffect>
                                    <p:anim calcmode="lin" valueType="num">
                                      <p:cBhvr>
                                        <p:cTn id="49" dur="1000" fill="hold"/>
                                        <p:tgtEl>
                                          <p:spTgt spid="61447">
                                            <p:txEl>
                                              <p:pRg st="0" end="0"/>
                                            </p:txEl>
                                          </p:spTgt>
                                        </p:tgtEl>
                                        <p:attrNameLst>
                                          <p:attrName>ppt_x</p:attrName>
                                        </p:attrNameLst>
                                      </p:cBhvr>
                                      <p:tavLst>
                                        <p:tav tm="0">
                                          <p:val>
                                            <p:strVal val="#ppt_x-.1"/>
                                          </p:val>
                                        </p:tav>
                                        <p:tav tm="100000">
                                          <p:val>
                                            <p:strVal val="#ppt_x"/>
                                          </p:val>
                                        </p:tav>
                                      </p:tavLst>
                                    </p:anim>
                                    <p:anim calcmode="lin" valueType="num">
                                      <p:cBhvr>
                                        <p:cTn id="50" dur="1000" fill="hold"/>
                                        <p:tgtEl>
                                          <p:spTgt spid="6144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0" presetClass="entr" presetSubtype="0" fill="hold" grpId="0" nodeType="clickEffect">
                                  <p:stCondLst>
                                    <p:cond delay="0"/>
                                  </p:stCondLst>
                                  <p:iterate type="lt">
                                    <p:tmPct val="10000"/>
                                  </p:iterate>
                                  <p:childTnLst>
                                    <p:set>
                                      <p:cBhvr>
                                        <p:cTn id="54" dur="1" fill="hold">
                                          <p:stCondLst>
                                            <p:cond delay="0"/>
                                          </p:stCondLst>
                                        </p:cTn>
                                        <p:tgtEl>
                                          <p:spTgt spid="2">
                                            <p:txEl>
                                              <p:pRg st="3" end="3"/>
                                            </p:txEl>
                                          </p:spTgt>
                                        </p:tgtEl>
                                        <p:attrNameLst>
                                          <p:attrName>style.visibility</p:attrName>
                                        </p:attrNameLst>
                                      </p:cBhvr>
                                      <p:to>
                                        <p:strVal val="visible"/>
                                      </p:to>
                                    </p:set>
                                    <p:animEffect transition="in" filter="fade">
                                      <p:cBhvr>
                                        <p:cTn id="55" dur="1000"/>
                                        <p:tgtEl>
                                          <p:spTgt spid="2">
                                            <p:txEl>
                                              <p:pRg st="3" end="3"/>
                                            </p:txEl>
                                          </p:spTgt>
                                        </p:tgtEl>
                                      </p:cBhvr>
                                    </p:animEffect>
                                    <p:anim calcmode="lin" valueType="num">
                                      <p:cBhvr>
                                        <p:cTn id="56" dur="1000" fill="hold"/>
                                        <p:tgtEl>
                                          <p:spTgt spid="2">
                                            <p:txEl>
                                              <p:pRg st="3" end="3"/>
                                            </p:txEl>
                                          </p:spTgt>
                                        </p:tgtEl>
                                        <p:attrNameLst>
                                          <p:attrName>ppt_x</p:attrName>
                                        </p:attrNameLst>
                                      </p:cBhvr>
                                      <p:tavLst>
                                        <p:tav tm="0">
                                          <p:val>
                                            <p:strVal val="#ppt_x-.1"/>
                                          </p:val>
                                        </p:tav>
                                        <p:tav tm="100000">
                                          <p:val>
                                            <p:strVal val="#ppt_x"/>
                                          </p:val>
                                        </p:tav>
                                      </p:tavLst>
                                    </p:anim>
                                    <p:anim calcmode="lin" valueType="num">
                                      <p:cBhvr>
                                        <p:cTn id="57" dur="1000" fill="hold"/>
                                        <p:tgtEl>
                                          <p:spTgt spid="2">
                                            <p:txEl>
                                              <p:pRg st="3" end="3"/>
                                            </p:txEl>
                                          </p:spTgt>
                                        </p:tgtEl>
                                        <p:attrNameLst>
                                          <p:attrName>ppt_y</p:attrName>
                                        </p:attrNameLst>
                                      </p:cBhvr>
                                      <p:tavLst>
                                        <p:tav tm="0">
                                          <p:val>
                                            <p:strVal val="#ppt_y"/>
                                          </p:val>
                                        </p:tav>
                                        <p:tav tm="100000">
                                          <p:val>
                                            <p:strVal val="#ppt_y"/>
                                          </p:val>
                                        </p:tav>
                                      </p:tavLst>
                                    </p:anim>
                                  </p:childTnLst>
                                </p:cTn>
                              </p:par>
                            </p:childTnLst>
                          </p:cTn>
                        </p:par>
                        <p:par>
                          <p:cTn id="58" fill="hold">
                            <p:stCondLst>
                              <p:cond delay="1400"/>
                            </p:stCondLst>
                            <p:childTnLst>
                              <p:par>
                                <p:cTn id="59" presetID="40" presetClass="entr" presetSubtype="0" fill="hold" grpId="0" nodeType="afterEffect">
                                  <p:stCondLst>
                                    <p:cond delay="0"/>
                                  </p:stCondLst>
                                  <p:iterate type="lt">
                                    <p:tmPct val="10000"/>
                                  </p:iterate>
                                  <p:childTnLst>
                                    <p:set>
                                      <p:cBhvr>
                                        <p:cTn id="60" dur="1" fill="hold">
                                          <p:stCondLst>
                                            <p:cond delay="0"/>
                                          </p:stCondLst>
                                        </p:cTn>
                                        <p:tgtEl>
                                          <p:spTgt spid="61448">
                                            <p:txEl>
                                              <p:pRg st="0" end="0"/>
                                            </p:txEl>
                                          </p:spTgt>
                                        </p:tgtEl>
                                        <p:attrNameLst>
                                          <p:attrName>style.visibility</p:attrName>
                                        </p:attrNameLst>
                                      </p:cBhvr>
                                      <p:to>
                                        <p:strVal val="visible"/>
                                      </p:to>
                                    </p:set>
                                    <p:animEffect transition="in" filter="fade">
                                      <p:cBhvr>
                                        <p:cTn id="61" dur="1000"/>
                                        <p:tgtEl>
                                          <p:spTgt spid="61448">
                                            <p:txEl>
                                              <p:pRg st="0" end="0"/>
                                            </p:txEl>
                                          </p:spTgt>
                                        </p:tgtEl>
                                      </p:cBhvr>
                                    </p:animEffect>
                                    <p:anim calcmode="lin" valueType="num">
                                      <p:cBhvr>
                                        <p:cTn id="62" dur="1000" fill="hold"/>
                                        <p:tgtEl>
                                          <p:spTgt spid="61448">
                                            <p:txEl>
                                              <p:pRg st="0" end="0"/>
                                            </p:txEl>
                                          </p:spTgt>
                                        </p:tgtEl>
                                        <p:attrNameLst>
                                          <p:attrName>ppt_x</p:attrName>
                                        </p:attrNameLst>
                                      </p:cBhvr>
                                      <p:tavLst>
                                        <p:tav tm="0">
                                          <p:val>
                                            <p:strVal val="#ppt_x-.1"/>
                                          </p:val>
                                        </p:tav>
                                        <p:tav tm="100000">
                                          <p:val>
                                            <p:strVal val="#ppt_x"/>
                                          </p:val>
                                        </p:tav>
                                      </p:tavLst>
                                    </p:anim>
                                    <p:anim calcmode="lin" valueType="num">
                                      <p:cBhvr>
                                        <p:cTn id="63" dur="1000" fill="hold"/>
                                        <p:tgtEl>
                                          <p:spTgt spid="6144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4" grpId="0" build="p"/>
      <p:bldP spid="61446" grpId="0" build="p"/>
      <p:bldP spid="61447" grpId="0" build="p"/>
      <p:bldP spid="61448" grpId="0" build="p"/>
      <p:bldP spid="2" grpId="0" uiExpand="1" build="p"/>
      <p:bldP spid="61445"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265218"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41300" y="0"/>
            <a:ext cx="86582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5219"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8D3197CF-64F8-D646-8CCF-6CB64ECF4B83}"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5220" name="Rectangle 5"/>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4E14F81-FB54-8A4C-90D4-6C04FD4142C0}"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5221" name="Rectangle 6"/>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A2E92D18-7F03-7940-BEFC-E7D24C43811E}" type="slidenum">
              <a:rPr lang="en-US" sz="900" b="1">
                <a:solidFill>
                  <a:srgbClr val="808080"/>
                </a:solidFill>
                <a:latin typeface="Arial" panose="020B0604020202020204" pitchFamily="34" charset="0"/>
              </a:rPr>
              <a:pPr defTabSz="814388" eaLnBrk="0" hangingPunct="0"/>
              <a:t>41</a:t>
            </a:fld>
            <a:endParaRPr lang="en-US" sz="900" b="1" dirty="0">
              <a:solidFill>
                <a:srgbClr val="808080"/>
              </a:solidFill>
              <a:latin typeface="Arial" panose="020B0604020202020204" pitchFamily="34" charset="0"/>
            </a:endParaRPr>
          </a:p>
        </p:txBody>
      </p:sp>
      <p:sp>
        <p:nvSpPr>
          <p:cNvPr id="262151" name="Rectangle 8"/>
          <p:cNvSpPr>
            <a:spLocks noGrp="1" noChangeArrowheads="1"/>
          </p:cNvSpPr>
          <p:nvPr>
            <p:ph type="title" idx="4294967295"/>
          </p:nvPr>
        </p:nvSpPr>
        <p:spPr>
          <a:xfrm>
            <a:off x="1907704" y="4095"/>
            <a:ext cx="6931496" cy="2200770"/>
          </a:xfrm>
        </p:spPr>
        <p:txBody>
          <a:bodyPr lIns="82124" tIns="41061" rIns="82124" bIns="41061"/>
          <a:lstStyle/>
          <a:p>
            <a:pPr algn="r" eaLnBrk="1" hangingPunct="1">
              <a:defRPr/>
            </a:pPr>
            <a:r>
              <a:rPr lang="ar-JO" sz="2800" dirty="0">
                <a:solidFill>
                  <a:srgbClr val="FFFFFF"/>
                </a:solidFill>
                <a:effectLst>
                  <a:glow rad="101600">
                    <a:schemeClr val="tx1"/>
                  </a:glow>
                </a:effectLst>
                <a:ea typeface="ＭＳ Ｐゴシック" charset="0"/>
                <a:cs typeface="Arial" panose="020B0604020202020204" pitchFamily="34" charset="0"/>
              </a:rPr>
              <a:t>14 عالماً أن خلع مسكني قريب، كما أعلن لي ربنا يسوع المسيح أيضاً 15 فأجتهد أيضا أن تكونوا بعد خروجي، تتذكرون كل حين بهذه الأمور (2 بط 1: 14-15)</a:t>
            </a:r>
            <a:endParaRPr lang="en-US" sz="2800" dirty="0">
              <a:solidFill>
                <a:srgbClr val="FFFFFF"/>
              </a:solidFill>
              <a:effectLst>
                <a:glow rad="101600">
                  <a:schemeClr val="tx1"/>
                </a:glow>
              </a:effectLst>
              <a:ea typeface="ＭＳ Ｐゴシック" charset="0"/>
              <a:cs typeface="Arial" panose="020B0604020202020204" pitchFamily="34" charset="0"/>
            </a:endParaRPr>
          </a:p>
        </p:txBody>
      </p:sp>
      <p:sp>
        <p:nvSpPr>
          <p:cNvPr id="10" name="Rectangle 8"/>
          <p:cNvSpPr txBox="1">
            <a:spLocks noChangeArrowheads="1"/>
          </p:cNvSpPr>
          <p:nvPr/>
        </p:nvSpPr>
        <p:spPr bwMode="auto">
          <a:xfrm>
            <a:off x="1187624" y="5517232"/>
            <a:ext cx="6931496" cy="13206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82124" tIns="41061" rIns="82124" bIns="41061" anchor="ctr"/>
          <a:lstStyle>
            <a:lvl1pPr algn="ctr" rtl="0" eaLnBrk="0" fontAlgn="base" hangingPunct="0">
              <a:spcBef>
                <a:spcPct val="0"/>
              </a:spcBef>
              <a:spcAft>
                <a:spcPct val="0"/>
              </a:spcAft>
              <a:defRPr sz="4400" b="1">
                <a:solidFill>
                  <a:schemeClr val="tx1"/>
                </a:solidFill>
                <a:latin typeface="+mj-lt"/>
                <a:ea typeface="ＭＳ Ｐゴシック" charset="-128"/>
                <a:cs typeface="ＭＳ Ｐゴシック" charset="-128"/>
              </a:defRPr>
            </a:lvl1pPr>
            <a:lvl2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pitchFamily="26" charset="0"/>
                <a:ea typeface="ＭＳ Ｐゴシック" charset="-128"/>
                <a:cs typeface="ＭＳ Ｐゴシック" charset="-128"/>
              </a:defRPr>
            </a:lvl5pPr>
            <a:lvl6pPr marL="457200" algn="ctr" rtl="0" fontAlgn="base">
              <a:spcBef>
                <a:spcPct val="0"/>
              </a:spcBef>
              <a:spcAft>
                <a:spcPct val="0"/>
              </a:spcAft>
              <a:defRPr sz="4400" b="1">
                <a:solidFill>
                  <a:schemeClr val="tx1"/>
                </a:solidFill>
                <a:latin typeface="Arial" pitchFamily="26" charset="0"/>
              </a:defRPr>
            </a:lvl6pPr>
            <a:lvl7pPr marL="914400" algn="ctr" rtl="0" fontAlgn="base">
              <a:spcBef>
                <a:spcPct val="0"/>
              </a:spcBef>
              <a:spcAft>
                <a:spcPct val="0"/>
              </a:spcAft>
              <a:defRPr sz="4400" b="1">
                <a:solidFill>
                  <a:schemeClr val="tx1"/>
                </a:solidFill>
                <a:latin typeface="Arial" pitchFamily="26" charset="0"/>
              </a:defRPr>
            </a:lvl7pPr>
            <a:lvl8pPr marL="1371600" algn="ctr" rtl="0" fontAlgn="base">
              <a:spcBef>
                <a:spcPct val="0"/>
              </a:spcBef>
              <a:spcAft>
                <a:spcPct val="0"/>
              </a:spcAft>
              <a:defRPr sz="4400" b="1">
                <a:solidFill>
                  <a:schemeClr val="tx1"/>
                </a:solidFill>
                <a:latin typeface="Arial" pitchFamily="26" charset="0"/>
              </a:defRPr>
            </a:lvl8pPr>
            <a:lvl9pPr marL="1828800" algn="ctr" rtl="0" fontAlgn="base">
              <a:spcBef>
                <a:spcPct val="0"/>
              </a:spcBef>
              <a:spcAft>
                <a:spcPct val="0"/>
              </a:spcAft>
              <a:defRPr sz="4400" b="1">
                <a:solidFill>
                  <a:schemeClr val="tx1"/>
                </a:solidFill>
                <a:latin typeface="Arial" pitchFamily="26" charset="0"/>
              </a:defRPr>
            </a:lvl9pPr>
          </a:lstStyle>
          <a:p>
            <a:pPr eaLnBrk="1" hangingPunct="1">
              <a:defRPr/>
            </a:pPr>
            <a:r>
              <a:rPr lang="ar-JO"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rPr>
              <a:t>يقول التقليد الكنسي أن بطرس طلب أن يُصلب بشكل مقلوب</a:t>
            </a:r>
            <a:endParaRPr lang="en-US" sz="2800" dirty="0">
              <a:solidFill>
                <a:srgbClr val="FFFFFF"/>
              </a:solidFill>
              <a:effectLst>
                <a:glow rad="101600">
                  <a:schemeClr val="tx1"/>
                </a:glow>
              </a:effectLst>
              <a:latin typeface="Arial" panose="020B0604020202020204" pitchFamily="34" charset="0"/>
              <a:ea typeface="ＭＳ Ｐゴシック" charset="0"/>
              <a:cs typeface="Arial" panose="020B0604020202020204" pitchFamily="34" charset="0"/>
            </a:endParaRPr>
          </a:p>
        </p:txBody>
      </p:sp>
    </p:spTree>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2466"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2467"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62468"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62469"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2470" name="Rectangle 6"/>
          <p:cNvSpPr>
            <a:spLocks noGrp="1" noChangeArrowheads="1"/>
          </p:cNvSpPr>
          <p:nvPr>
            <p:ph type="title"/>
          </p:nvPr>
        </p:nvSpPr>
        <p:spPr>
          <a:xfrm>
            <a:off x="304800" y="152400"/>
            <a:ext cx="7620000" cy="1143000"/>
          </a:xfrm>
        </p:spPr>
        <p:txBody>
          <a:bodyPr/>
          <a:lstStyle/>
          <a:p>
            <a:pPr eaLnBrk="1" hangingPunct="1"/>
            <a:r>
              <a:rPr lang="ar-JO"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sp>
        <p:nvSpPr>
          <p:cNvPr id="62471" name="Rectangle 7"/>
          <p:cNvSpPr>
            <a:spLocks noGrp="1" noChangeArrowheads="1"/>
          </p:cNvSpPr>
          <p:nvPr>
            <p:ph type="body" idx="1"/>
          </p:nvPr>
        </p:nvSpPr>
        <p:spPr>
          <a:xfrm>
            <a:off x="1143000" y="1747838"/>
            <a:ext cx="8001000" cy="4424362"/>
          </a:xfrm>
        </p:spPr>
        <p:txBody>
          <a:bodyPr/>
          <a:lstStyle/>
          <a:p>
            <a:pPr algn="r" eaLnBrk="1" hangingPunct="1">
              <a:lnSpc>
                <a:spcPct val="95000"/>
              </a:lnSpc>
              <a:spcBef>
                <a:spcPct val="25000"/>
              </a:spcBef>
              <a:buFontTx/>
              <a:buNone/>
            </a:pPr>
            <a:r>
              <a:rPr lang="ar-JO" altLang="zh-CN" sz="2800" u="sng" dirty="0">
                <a:ea typeface="SimSun" charset="0"/>
                <a:cs typeface="Arial" panose="020B0604020202020204" pitchFamily="34" charset="0"/>
              </a:rPr>
              <a:t>الحجج ضد الأصالة:</a:t>
            </a:r>
            <a:endParaRPr lang="en-US" altLang="zh-CN" sz="2800" dirty="0">
              <a:ea typeface="SimSun" charset="0"/>
              <a:cs typeface="Arial" panose="020B0604020202020204" pitchFamily="34" charset="0"/>
            </a:endParaRPr>
          </a:p>
          <a:p>
            <a:pPr algn="r" rtl="1" eaLnBrk="1" hangingPunct="1">
              <a:lnSpc>
                <a:spcPct val="95000"/>
              </a:lnSpc>
              <a:spcBef>
                <a:spcPct val="25000"/>
              </a:spcBef>
            </a:pPr>
            <a:r>
              <a:rPr lang="ar-JO" altLang="zh-CN" sz="2600" dirty="0">
                <a:ea typeface="SimSun" charset="0"/>
                <a:cs typeface="Arial" panose="020B0604020202020204" pitchFamily="34" charset="0"/>
              </a:rPr>
              <a:t>الإعتماد ضد يهوذا كمصدر.</a:t>
            </a:r>
            <a:r>
              <a:rPr lang="en-US" altLang="zh-CN" sz="2600" dirty="0">
                <a:ea typeface="SimSun" charset="0"/>
                <a:cs typeface="Arial" panose="020B0604020202020204" pitchFamily="34" charset="0"/>
              </a:rPr>
              <a:t> </a:t>
            </a:r>
          </a:p>
          <a:p>
            <a:pPr algn="r" rtl="1" eaLnBrk="1" hangingPunct="1">
              <a:lnSpc>
                <a:spcPct val="95000"/>
              </a:lnSpc>
              <a:spcBef>
                <a:spcPct val="25000"/>
              </a:spcBef>
            </a:pPr>
            <a:r>
              <a:rPr lang="ar-JO" altLang="zh-CN" sz="2600" dirty="0">
                <a:ea typeface="SimSun" charset="0"/>
                <a:cs typeface="Arial" panose="020B0604020202020204" pitchFamily="34" charset="0"/>
              </a:rPr>
              <a:t>المفاهيم واللغة الهيلينية.</a:t>
            </a:r>
            <a:endParaRPr lang="en-US" altLang="zh-CN" sz="2600" dirty="0">
              <a:ea typeface="SimSun" charset="0"/>
              <a:cs typeface="Arial" panose="020B0604020202020204" pitchFamily="34" charset="0"/>
            </a:endParaRPr>
          </a:p>
          <a:p>
            <a:pPr algn="r" rtl="1" eaLnBrk="1" hangingPunct="1">
              <a:lnSpc>
                <a:spcPct val="95000"/>
              </a:lnSpc>
              <a:spcBef>
                <a:spcPct val="25000"/>
              </a:spcBef>
            </a:pPr>
            <a:r>
              <a:rPr lang="ar-JO" altLang="zh-CN" sz="2600" dirty="0">
                <a:ea typeface="SimSun" charset="0"/>
                <a:cs typeface="Arial" panose="020B0604020202020204" pitchFamily="34" charset="0"/>
              </a:rPr>
              <a:t>يتم افتراض موعد متأخر على أساس المعارضين.</a:t>
            </a:r>
          </a:p>
          <a:p>
            <a:pPr algn="r" rtl="1" eaLnBrk="1" hangingPunct="1">
              <a:lnSpc>
                <a:spcPct val="95000"/>
              </a:lnSpc>
              <a:spcBef>
                <a:spcPct val="25000"/>
              </a:spcBef>
            </a:pPr>
            <a:r>
              <a:rPr lang="ar-JO" altLang="zh-CN" sz="2600" dirty="0">
                <a:ea typeface="SimSun" charset="0"/>
                <a:cs typeface="Arial" panose="020B0604020202020204" pitchFamily="34" charset="0"/>
              </a:rPr>
              <a:t>الإحتكام إلى الرسائل البولسية باعتبارها نصوصاً مقدسة.</a:t>
            </a:r>
            <a:r>
              <a:rPr lang="en-GB" altLang="zh-CN" sz="2600" dirty="0">
                <a:ea typeface="SimSun" charset="0"/>
                <a:cs typeface="Arial" panose="020B0604020202020204" pitchFamily="34" charset="0"/>
              </a:rPr>
              <a:t> </a:t>
            </a:r>
          </a:p>
          <a:p>
            <a:pPr algn="r" rtl="1" eaLnBrk="1" hangingPunct="1">
              <a:lnSpc>
                <a:spcPct val="95000"/>
              </a:lnSpc>
              <a:spcBef>
                <a:spcPct val="25000"/>
              </a:spcBef>
            </a:pPr>
            <a:r>
              <a:rPr lang="ar-JO" altLang="zh-CN" sz="2600" dirty="0">
                <a:ea typeface="SimSun" charset="0"/>
                <a:cs typeface="Arial" panose="020B0604020202020204" pitchFamily="34" charset="0"/>
              </a:rPr>
              <a:t>القواسم المشتركة بين 1-2 اكليمندس، الراعي هرماس، و2 بطرس </a:t>
            </a:r>
          </a:p>
          <a:p>
            <a:pPr algn="r" rtl="1" eaLnBrk="1" hangingPunct="1">
              <a:lnSpc>
                <a:spcPct val="95000"/>
              </a:lnSpc>
              <a:spcBef>
                <a:spcPct val="25000"/>
              </a:spcBef>
            </a:pPr>
            <a:r>
              <a:rPr lang="ar-JO" altLang="zh-CN" sz="2600" dirty="0">
                <a:ea typeface="SimSun" charset="0"/>
                <a:cs typeface="Arial" panose="020B0604020202020204" pitchFamily="34" charset="0"/>
              </a:rPr>
              <a:t>ينقصها المصادقة الخارجية.</a:t>
            </a:r>
            <a:r>
              <a:rPr lang="en-GB" altLang="zh-CN" sz="2600" dirty="0">
                <a:ea typeface="SimSun" charset="0"/>
                <a:cs typeface="Arial" panose="020B0604020202020204" pitchFamily="34" charset="0"/>
              </a:rPr>
              <a:t> </a:t>
            </a:r>
            <a:endParaRPr lang="en-US" sz="2600" dirty="0">
              <a:ea typeface="ＭＳ Ｐゴシック" charset="0"/>
              <a:cs typeface="Arial" panose="020B0604020202020204" pitchFamily="34" charset="0"/>
            </a:endParaRPr>
          </a:p>
        </p:txBody>
      </p:sp>
      <p:pic>
        <p:nvPicPr>
          <p:cNvPr id="62472" name="Picture 8" descr="BD06533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38200"/>
            <a:ext cx="1691680" cy="191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3"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285</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2469"/>
                                        </p:tgtEl>
                                        <p:attrNameLst>
                                          <p:attrName>style.visibility</p:attrName>
                                        </p:attrNameLst>
                                      </p:cBhvr>
                                      <p:to>
                                        <p:strVal val="visible"/>
                                      </p:to>
                                    </p:set>
                                    <p:anim calcmode="lin" valueType="num">
                                      <p:cBhvr additive="base">
                                        <p:cTn id="7" dur="500" fill="hold"/>
                                        <p:tgtEl>
                                          <p:spTgt spid="62469"/>
                                        </p:tgtEl>
                                        <p:attrNameLst>
                                          <p:attrName>ppt_x</p:attrName>
                                        </p:attrNameLst>
                                      </p:cBhvr>
                                      <p:tavLst>
                                        <p:tav tm="0">
                                          <p:val>
                                            <p:strVal val="0-#ppt_w/2"/>
                                          </p:val>
                                        </p:tav>
                                        <p:tav tm="100000">
                                          <p:val>
                                            <p:strVal val="#ppt_x"/>
                                          </p:val>
                                        </p:tav>
                                      </p:tavLst>
                                    </p:anim>
                                    <p:anim calcmode="lin" valueType="num">
                                      <p:cBhvr additive="base">
                                        <p:cTn id="8" dur="500" fill="hold"/>
                                        <p:tgtEl>
                                          <p:spTgt spid="62469"/>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2470"/>
                                        </p:tgtEl>
                                        <p:attrNameLst>
                                          <p:attrName>style.visibility</p:attrName>
                                        </p:attrNameLst>
                                      </p:cBhvr>
                                      <p:to>
                                        <p:strVal val="visible"/>
                                      </p:to>
                                    </p:set>
                                    <p:animEffect transition="in" filter="slide(fromRight)">
                                      <p:cBhvr>
                                        <p:cTn id="12" dur="1000"/>
                                        <p:tgtEl>
                                          <p:spTgt spid="62470"/>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2468"/>
                                        </p:tgtEl>
                                        <p:attrNameLst>
                                          <p:attrName>style.visibility</p:attrName>
                                        </p:attrNameLst>
                                      </p:cBhvr>
                                      <p:to>
                                        <p:strVal val="visible"/>
                                      </p:to>
                                    </p:set>
                                    <p:anim calcmode="lin" valueType="num">
                                      <p:cBhvr additive="base">
                                        <p:cTn id="16" dur="500" fill="hold"/>
                                        <p:tgtEl>
                                          <p:spTgt spid="62468"/>
                                        </p:tgtEl>
                                        <p:attrNameLst>
                                          <p:attrName>ppt_x</p:attrName>
                                        </p:attrNameLst>
                                      </p:cBhvr>
                                      <p:tavLst>
                                        <p:tav tm="0">
                                          <p:val>
                                            <p:strVal val="0-#ppt_w/2"/>
                                          </p:val>
                                        </p:tav>
                                        <p:tav tm="100000">
                                          <p:val>
                                            <p:strVal val="#ppt_x"/>
                                          </p:val>
                                        </p:tav>
                                      </p:tavLst>
                                    </p:anim>
                                    <p:anim calcmode="lin" valueType="num">
                                      <p:cBhvr additive="base">
                                        <p:cTn id="17" dur="500" fill="hold"/>
                                        <p:tgtEl>
                                          <p:spTgt spid="62468"/>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2467"/>
                                        </p:tgtEl>
                                        <p:attrNameLst>
                                          <p:attrName>style.visibility</p:attrName>
                                        </p:attrNameLst>
                                      </p:cBhvr>
                                      <p:to>
                                        <p:strVal val="visible"/>
                                      </p:to>
                                    </p:set>
                                    <p:animEffect transition="in" filter="slide(fromLeft)">
                                      <p:cBhvr>
                                        <p:cTn id="21" dur="1000"/>
                                        <p:tgtEl>
                                          <p:spTgt spid="62467"/>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2466"/>
                                        </p:tgtEl>
                                        <p:attrNameLst>
                                          <p:attrName>style.visibility</p:attrName>
                                        </p:attrNameLst>
                                      </p:cBhvr>
                                      <p:to>
                                        <p:strVal val="visible"/>
                                      </p:to>
                                    </p:set>
                                    <p:anim calcmode="lin" valueType="num">
                                      <p:cBhvr additive="base">
                                        <p:cTn id="25" dur="500" fill="hold"/>
                                        <p:tgtEl>
                                          <p:spTgt spid="62466"/>
                                        </p:tgtEl>
                                        <p:attrNameLst>
                                          <p:attrName>ppt_x</p:attrName>
                                        </p:attrNameLst>
                                      </p:cBhvr>
                                      <p:tavLst>
                                        <p:tav tm="0">
                                          <p:val>
                                            <p:strVal val="1+#ppt_w/2"/>
                                          </p:val>
                                        </p:tav>
                                        <p:tav tm="100000">
                                          <p:val>
                                            <p:strVal val="#ppt_x"/>
                                          </p:val>
                                        </p:tav>
                                      </p:tavLst>
                                    </p:anim>
                                    <p:anim calcmode="lin" valueType="num">
                                      <p:cBhvr additive="base">
                                        <p:cTn id="26" dur="500" fill="hold"/>
                                        <p:tgtEl>
                                          <p:spTgt spid="62466"/>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2471">
                                            <p:txEl>
                                              <p:pRg st="0" end="0"/>
                                            </p:txEl>
                                          </p:spTgt>
                                        </p:tgtEl>
                                        <p:attrNameLst>
                                          <p:attrName>style.visibility</p:attrName>
                                        </p:attrNameLst>
                                      </p:cBhvr>
                                      <p:to>
                                        <p:strVal val="visible"/>
                                      </p:to>
                                    </p:set>
                                    <p:anim calcmode="lin" valueType="num">
                                      <p:cBhvr>
                                        <p:cTn id="31" dur="1000" fill="hold"/>
                                        <p:tgtEl>
                                          <p:spTgt spid="62471">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2471">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247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247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par>
                          <p:cTn id="35" fill="hold" nodeType="afterGroup">
                            <p:stCondLst>
                              <p:cond delay="1000"/>
                            </p:stCondLst>
                            <p:childTnLst>
                              <p:par>
                                <p:cTn id="36" presetID="10" presetClass="entr" presetSubtype="0" fill="hold" nodeType="afterEffect">
                                  <p:stCondLst>
                                    <p:cond delay="0"/>
                                  </p:stCondLst>
                                  <p:childTnLst>
                                    <p:set>
                                      <p:cBhvr>
                                        <p:cTn id="37" dur="1" fill="hold">
                                          <p:stCondLst>
                                            <p:cond delay="0"/>
                                          </p:stCondLst>
                                        </p:cTn>
                                        <p:tgtEl>
                                          <p:spTgt spid="62472"/>
                                        </p:tgtEl>
                                        <p:attrNameLst>
                                          <p:attrName>style.visibility</p:attrName>
                                        </p:attrNameLst>
                                      </p:cBhvr>
                                      <p:to>
                                        <p:strVal val="visible"/>
                                      </p:to>
                                    </p:set>
                                    <p:animEffect transition="in" filter="fade">
                                      <p:cBhvr>
                                        <p:cTn id="38" dur="2000"/>
                                        <p:tgtEl>
                                          <p:spTgt spid="62472"/>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62471">
                                            <p:txEl>
                                              <p:pRg st="1" end="1"/>
                                            </p:txEl>
                                          </p:spTgt>
                                        </p:tgtEl>
                                        <p:attrNameLst>
                                          <p:attrName>style.visibility</p:attrName>
                                        </p:attrNameLst>
                                      </p:cBhvr>
                                      <p:to>
                                        <p:strVal val="visible"/>
                                      </p:to>
                                    </p:set>
                                    <p:anim calcmode="lin" valueType="num">
                                      <p:cBhvr>
                                        <p:cTn id="43" dur="1000" fill="hold"/>
                                        <p:tgtEl>
                                          <p:spTgt spid="62471">
                                            <p:txEl>
                                              <p:pRg st="1" end="1"/>
                                            </p:txEl>
                                          </p:spTgt>
                                        </p:tgtEl>
                                        <p:attrNameLst>
                                          <p:attrName>ppt_w</p:attrName>
                                        </p:attrNameLst>
                                      </p:cBhvr>
                                      <p:tavLst>
                                        <p:tav tm="0">
                                          <p:val>
                                            <p:fltVal val="0"/>
                                          </p:val>
                                        </p:tav>
                                        <p:tav tm="100000">
                                          <p:val>
                                            <p:strVal val="#ppt_w"/>
                                          </p:val>
                                        </p:tav>
                                      </p:tavLst>
                                    </p:anim>
                                    <p:anim calcmode="lin" valueType="num">
                                      <p:cBhvr>
                                        <p:cTn id="44" dur="1000" fill="hold"/>
                                        <p:tgtEl>
                                          <p:spTgt spid="62471">
                                            <p:txEl>
                                              <p:pRg st="1" end="1"/>
                                            </p:txEl>
                                          </p:spTgt>
                                        </p:tgtEl>
                                        <p:attrNameLst>
                                          <p:attrName>ppt_h</p:attrName>
                                        </p:attrNameLst>
                                      </p:cBhvr>
                                      <p:tavLst>
                                        <p:tav tm="0">
                                          <p:val>
                                            <p:fltVal val="0"/>
                                          </p:val>
                                        </p:tav>
                                        <p:tav tm="100000">
                                          <p:val>
                                            <p:strVal val="#ppt_h"/>
                                          </p:val>
                                        </p:tav>
                                      </p:tavLst>
                                    </p:anim>
                                    <p:anim calcmode="lin" valueType="num">
                                      <p:cBhvr>
                                        <p:cTn id="45" dur="1000" fill="hold"/>
                                        <p:tgtEl>
                                          <p:spTgt spid="62471">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62471">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grpId="0" nodeType="clickEffect">
                                  <p:stCondLst>
                                    <p:cond delay="0"/>
                                  </p:stCondLst>
                                  <p:childTnLst>
                                    <p:set>
                                      <p:cBhvr>
                                        <p:cTn id="50" dur="1" fill="hold">
                                          <p:stCondLst>
                                            <p:cond delay="0"/>
                                          </p:stCondLst>
                                        </p:cTn>
                                        <p:tgtEl>
                                          <p:spTgt spid="62471">
                                            <p:txEl>
                                              <p:pRg st="2" end="2"/>
                                            </p:txEl>
                                          </p:spTgt>
                                        </p:tgtEl>
                                        <p:attrNameLst>
                                          <p:attrName>style.visibility</p:attrName>
                                        </p:attrNameLst>
                                      </p:cBhvr>
                                      <p:to>
                                        <p:strVal val="visible"/>
                                      </p:to>
                                    </p:set>
                                    <p:anim calcmode="lin" valueType="num">
                                      <p:cBhvr>
                                        <p:cTn id="51" dur="1000" fill="hold"/>
                                        <p:tgtEl>
                                          <p:spTgt spid="62471">
                                            <p:txEl>
                                              <p:pRg st="2" end="2"/>
                                            </p:txEl>
                                          </p:spTgt>
                                        </p:tgtEl>
                                        <p:attrNameLst>
                                          <p:attrName>ppt_w</p:attrName>
                                        </p:attrNameLst>
                                      </p:cBhvr>
                                      <p:tavLst>
                                        <p:tav tm="0">
                                          <p:val>
                                            <p:fltVal val="0"/>
                                          </p:val>
                                        </p:tav>
                                        <p:tav tm="100000">
                                          <p:val>
                                            <p:strVal val="#ppt_w"/>
                                          </p:val>
                                        </p:tav>
                                      </p:tavLst>
                                    </p:anim>
                                    <p:anim calcmode="lin" valueType="num">
                                      <p:cBhvr>
                                        <p:cTn id="52" dur="1000" fill="hold"/>
                                        <p:tgtEl>
                                          <p:spTgt spid="62471">
                                            <p:txEl>
                                              <p:pRg st="2" end="2"/>
                                            </p:txEl>
                                          </p:spTgt>
                                        </p:tgtEl>
                                        <p:attrNameLst>
                                          <p:attrName>ppt_h</p:attrName>
                                        </p:attrNameLst>
                                      </p:cBhvr>
                                      <p:tavLst>
                                        <p:tav tm="0">
                                          <p:val>
                                            <p:fltVal val="0"/>
                                          </p:val>
                                        </p:tav>
                                        <p:tav tm="100000">
                                          <p:val>
                                            <p:strVal val="#ppt_h"/>
                                          </p:val>
                                        </p:tav>
                                      </p:tavLst>
                                    </p:anim>
                                    <p:anim calcmode="lin" valueType="num">
                                      <p:cBhvr>
                                        <p:cTn id="53" dur="1000" fill="hold"/>
                                        <p:tgtEl>
                                          <p:spTgt spid="62471">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62471">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15" presetClass="entr" presetSubtype="0" fill="hold" grpId="0" nodeType="clickEffect">
                                  <p:stCondLst>
                                    <p:cond delay="0"/>
                                  </p:stCondLst>
                                  <p:childTnLst>
                                    <p:set>
                                      <p:cBhvr>
                                        <p:cTn id="58" dur="1" fill="hold">
                                          <p:stCondLst>
                                            <p:cond delay="0"/>
                                          </p:stCondLst>
                                        </p:cTn>
                                        <p:tgtEl>
                                          <p:spTgt spid="62471">
                                            <p:txEl>
                                              <p:pRg st="3" end="3"/>
                                            </p:txEl>
                                          </p:spTgt>
                                        </p:tgtEl>
                                        <p:attrNameLst>
                                          <p:attrName>style.visibility</p:attrName>
                                        </p:attrNameLst>
                                      </p:cBhvr>
                                      <p:to>
                                        <p:strVal val="visible"/>
                                      </p:to>
                                    </p:set>
                                    <p:anim calcmode="lin" valueType="num">
                                      <p:cBhvr>
                                        <p:cTn id="59" dur="1000" fill="hold"/>
                                        <p:tgtEl>
                                          <p:spTgt spid="62471">
                                            <p:txEl>
                                              <p:pRg st="3" end="3"/>
                                            </p:txEl>
                                          </p:spTgt>
                                        </p:tgtEl>
                                        <p:attrNameLst>
                                          <p:attrName>ppt_w</p:attrName>
                                        </p:attrNameLst>
                                      </p:cBhvr>
                                      <p:tavLst>
                                        <p:tav tm="0">
                                          <p:val>
                                            <p:fltVal val="0"/>
                                          </p:val>
                                        </p:tav>
                                        <p:tav tm="100000">
                                          <p:val>
                                            <p:strVal val="#ppt_w"/>
                                          </p:val>
                                        </p:tav>
                                      </p:tavLst>
                                    </p:anim>
                                    <p:anim calcmode="lin" valueType="num">
                                      <p:cBhvr>
                                        <p:cTn id="60" dur="1000" fill="hold"/>
                                        <p:tgtEl>
                                          <p:spTgt spid="62471">
                                            <p:txEl>
                                              <p:pRg st="3" end="3"/>
                                            </p:txEl>
                                          </p:spTgt>
                                        </p:tgtEl>
                                        <p:attrNameLst>
                                          <p:attrName>ppt_h</p:attrName>
                                        </p:attrNameLst>
                                      </p:cBhvr>
                                      <p:tavLst>
                                        <p:tav tm="0">
                                          <p:val>
                                            <p:fltVal val="0"/>
                                          </p:val>
                                        </p:tav>
                                        <p:tav tm="100000">
                                          <p:val>
                                            <p:strVal val="#ppt_h"/>
                                          </p:val>
                                        </p:tav>
                                      </p:tavLst>
                                    </p:anim>
                                    <p:anim calcmode="lin" valueType="num">
                                      <p:cBhvr>
                                        <p:cTn id="61" dur="1000" fill="hold"/>
                                        <p:tgtEl>
                                          <p:spTgt spid="62471">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62471">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3" fill="hold">
                      <p:stCondLst>
                        <p:cond delay="indefinite"/>
                      </p:stCondLst>
                      <p:childTnLst>
                        <p:par>
                          <p:cTn id="64" fill="hold">
                            <p:stCondLst>
                              <p:cond delay="0"/>
                            </p:stCondLst>
                            <p:childTnLst>
                              <p:par>
                                <p:cTn id="65" presetID="15" presetClass="entr" presetSubtype="0" fill="hold" grpId="0" nodeType="clickEffect">
                                  <p:stCondLst>
                                    <p:cond delay="0"/>
                                  </p:stCondLst>
                                  <p:childTnLst>
                                    <p:set>
                                      <p:cBhvr>
                                        <p:cTn id="66" dur="1" fill="hold">
                                          <p:stCondLst>
                                            <p:cond delay="0"/>
                                          </p:stCondLst>
                                        </p:cTn>
                                        <p:tgtEl>
                                          <p:spTgt spid="62471">
                                            <p:txEl>
                                              <p:pRg st="4" end="4"/>
                                            </p:txEl>
                                          </p:spTgt>
                                        </p:tgtEl>
                                        <p:attrNameLst>
                                          <p:attrName>style.visibility</p:attrName>
                                        </p:attrNameLst>
                                      </p:cBhvr>
                                      <p:to>
                                        <p:strVal val="visible"/>
                                      </p:to>
                                    </p:set>
                                    <p:anim calcmode="lin" valueType="num">
                                      <p:cBhvr>
                                        <p:cTn id="67" dur="1000" fill="hold"/>
                                        <p:tgtEl>
                                          <p:spTgt spid="62471">
                                            <p:txEl>
                                              <p:pRg st="4" end="4"/>
                                            </p:txEl>
                                          </p:spTgt>
                                        </p:tgtEl>
                                        <p:attrNameLst>
                                          <p:attrName>ppt_w</p:attrName>
                                        </p:attrNameLst>
                                      </p:cBhvr>
                                      <p:tavLst>
                                        <p:tav tm="0">
                                          <p:val>
                                            <p:fltVal val="0"/>
                                          </p:val>
                                        </p:tav>
                                        <p:tav tm="100000">
                                          <p:val>
                                            <p:strVal val="#ppt_w"/>
                                          </p:val>
                                        </p:tav>
                                      </p:tavLst>
                                    </p:anim>
                                    <p:anim calcmode="lin" valueType="num">
                                      <p:cBhvr>
                                        <p:cTn id="68" dur="1000" fill="hold"/>
                                        <p:tgtEl>
                                          <p:spTgt spid="62471">
                                            <p:txEl>
                                              <p:pRg st="4" end="4"/>
                                            </p:txEl>
                                          </p:spTgt>
                                        </p:tgtEl>
                                        <p:attrNameLst>
                                          <p:attrName>ppt_h</p:attrName>
                                        </p:attrNameLst>
                                      </p:cBhvr>
                                      <p:tavLst>
                                        <p:tav tm="0">
                                          <p:val>
                                            <p:fltVal val="0"/>
                                          </p:val>
                                        </p:tav>
                                        <p:tav tm="100000">
                                          <p:val>
                                            <p:strVal val="#ppt_h"/>
                                          </p:val>
                                        </p:tav>
                                      </p:tavLst>
                                    </p:anim>
                                    <p:anim calcmode="lin" valueType="num">
                                      <p:cBhvr>
                                        <p:cTn id="69" dur="1000" fill="hold"/>
                                        <p:tgtEl>
                                          <p:spTgt spid="62471">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0" dur="1000" fill="hold"/>
                                        <p:tgtEl>
                                          <p:spTgt spid="62471">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15" presetClass="entr" presetSubtype="0" fill="hold" grpId="0" nodeType="clickEffect">
                                  <p:stCondLst>
                                    <p:cond delay="0"/>
                                  </p:stCondLst>
                                  <p:childTnLst>
                                    <p:set>
                                      <p:cBhvr>
                                        <p:cTn id="74" dur="1" fill="hold">
                                          <p:stCondLst>
                                            <p:cond delay="0"/>
                                          </p:stCondLst>
                                        </p:cTn>
                                        <p:tgtEl>
                                          <p:spTgt spid="62471">
                                            <p:txEl>
                                              <p:pRg st="5" end="5"/>
                                            </p:txEl>
                                          </p:spTgt>
                                        </p:tgtEl>
                                        <p:attrNameLst>
                                          <p:attrName>style.visibility</p:attrName>
                                        </p:attrNameLst>
                                      </p:cBhvr>
                                      <p:to>
                                        <p:strVal val="visible"/>
                                      </p:to>
                                    </p:set>
                                    <p:anim calcmode="lin" valueType="num">
                                      <p:cBhvr>
                                        <p:cTn id="75" dur="1000" fill="hold"/>
                                        <p:tgtEl>
                                          <p:spTgt spid="62471">
                                            <p:txEl>
                                              <p:pRg st="5" end="5"/>
                                            </p:txEl>
                                          </p:spTgt>
                                        </p:tgtEl>
                                        <p:attrNameLst>
                                          <p:attrName>ppt_w</p:attrName>
                                        </p:attrNameLst>
                                      </p:cBhvr>
                                      <p:tavLst>
                                        <p:tav tm="0">
                                          <p:val>
                                            <p:fltVal val="0"/>
                                          </p:val>
                                        </p:tav>
                                        <p:tav tm="100000">
                                          <p:val>
                                            <p:strVal val="#ppt_w"/>
                                          </p:val>
                                        </p:tav>
                                      </p:tavLst>
                                    </p:anim>
                                    <p:anim calcmode="lin" valueType="num">
                                      <p:cBhvr>
                                        <p:cTn id="76" dur="1000" fill="hold"/>
                                        <p:tgtEl>
                                          <p:spTgt spid="62471">
                                            <p:txEl>
                                              <p:pRg st="5" end="5"/>
                                            </p:txEl>
                                          </p:spTgt>
                                        </p:tgtEl>
                                        <p:attrNameLst>
                                          <p:attrName>ppt_h</p:attrName>
                                        </p:attrNameLst>
                                      </p:cBhvr>
                                      <p:tavLst>
                                        <p:tav tm="0">
                                          <p:val>
                                            <p:fltVal val="0"/>
                                          </p:val>
                                        </p:tav>
                                        <p:tav tm="100000">
                                          <p:val>
                                            <p:strVal val="#ppt_h"/>
                                          </p:val>
                                        </p:tav>
                                      </p:tavLst>
                                    </p:anim>
                                    <p:anim calcmode="lin" valueType="num">
                                      <p:cBhvr>
                                        <p:cTn id="77" dur="1000" fill="hold"/>
                                        <p:tgtEl>
                                          <p:spTgt spid="62471">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62471">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9" fill="hold">
                      <p:stCondLst>
                        <p:cond delay="indefinite"/>
                      </p:stCondLst>
                      <p:childTnLst>
                        <p:par>
                          <p:cTn id="80" fill="hold">
                            <p:stCondLst>
                              <p:cond delay="0"/>
                            </p:stCondLst>
                            <p:childTnLst>
                              <p:par>
                                <p:cTn id="81" presetID="15" presetClass="entr" presetSubtype="0" fill="hold" grpId="0" nodeType="clickEffect">
                                  <p:stCondLst>
                                    <p:cond delay="0"/>
                                  </p:stCondLst>
                                  <p:childTnLst>
                                    <p:set>
                                      <p:cBhvr>
                                        <p:cTn id="82" dur="1" fill="hold">
                                          <p:stCondLst>
                                            <p:cond delay="0"/>
                                          </p:stCondLst>
                                        </p:cTn>
                                        <p:tgtEl>
                                          <p:spTgt spid="62471">
                                            <p:txEl>
                                              <p:pRg st="6" end="6"/>
                                            </p:txEl>
                                          </p:spTgt>
                                        </p:tgtEl>
                                        <p:attrNameLst>
                                          <p:attrName>style.visibility</p:attrName>
                                        </p:attrNameLst>
                                      </p:cBhvr>
                                      <p:to>
                                        <p:strVal val="visible"/>
                                      </p:to>
                                    </p:set>
                                    <p:anim calcmode="lin" valueType="num">
                                      <p:cBhvr>
                                        <p:cTn id="83" dur="1000" fill="hold"/>
                                        <p:tgtEl>
                                          <p:spTgt spid="62471">
                                            <p:txEl>
                                              <p:pRg st="6" end="6"/>
                                            </p:txEl>
                                          </p:spTgt>
                                        </p:tgtEl>
                                        <p:attrNameLst>
                                          <p:attrName>ppt_w</p:attrName>
                                        </p:attrNameLst>
                                      </p:cBhvr>
                                      <p:tavLst>
                                        <p:tav tm="0">
                                          <p:val>
                                            <p:fltVal val="0"/>
                                          </p:val>
                                        </p:tav>
                                        <p:tav tm="100000">
                                          <p:val>
                                            <p:strVal val="#ppt_w"/>
                                          </p:val>
                                        </p:tav>
                                      </p:tavLst>
                                    </p:anim>
                                    <p:anim calcmode="lin" valueType="num">
                                      <p:cBhvr>
                                        <p:cTn id="84" dur="1000" fill="hold"/>
                                        <p:tgtEl>
                                          <p:spTgt spid="62471">
                                            <p:txEl>
                                              <p:pRg st="6" end="6"/>
                                            </p:txEl>
                                          </p:spTgt>
                                        </p:tgtEl>
                                        <p:attrNameLst>
                                          <p:attrName>ppt_h</p:attrName>
                                        </p:attrNameLst>
                                      </p:cBhvr>
                                      <p:tavLst>
                                        <p:tav tm="0">
                                          <p:val>
                                            <p:fltVal val="0"/>
                                          </p:val>
                                        </p:tav>
                                        <p:tav tm="100000">
                                          <p:val>
                                            <p:strVal val="#ppt_h"/>
                                          </p:val>
                                        </p:tav>
                                      </p:tavLst>
                                    </p:anim>
                                    <p:anim calcmode="lin" valueType="num">
                                      <p:cBhvr>
                                        <p:cTn id="85" dur="1000" fill="hold"/>
                                        <p:tgtEl>
                                          <p:spTgt spid="62471">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6" dur="1000" fill="hold"/>
                                        <p:tgtEl>
                                          <p:spTgt spid="62471">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animBg="1"/>
      <p:bldP spid="62467" grpId="0" animBg="1"/>
      <p:bldP spid="62468" grpId="0" animBg="1"/>
      <p:bldP spid="62469" grpId="0" animBg="1"/>
      <p:bldP spid="62470" grpId="0"/>
      <p:bldP spid="62471"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34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3491" name="WordArt 3"/>
          <p:cNvSpPr>
            <a:spLocks noChangeArrowheads="1" noChangeShapeType="1" noTextEdit="1"/>
          </p:cNvSpPr>
          <p:nvPr/>
        </p:nvSpPr>
        <p:spPr bwMode="auto">
          <a:xfrm>
            <a:off x="5029200" y="5943600"/>
            <a:ext cx="4114800"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
        <p:nvSpPr>
          <p:cNvPr id="63492"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63493"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3494" name="Rectangle 6"/>
          <p:cNvSpPr>
            <a:spLocks noGrp="1" noChangeArrowheads="1"/>
          </p:cNvSpPr>
          <p:nvPr>
            <p:ph type="title"/>
          </p:nvPr>
        </p:nvSpPr>
        <p:spPr>
          <a:xfrm>
            <a:off x="304800" y="152400"/>
            <a:ext cx="7620000" cy="1143000"/>
          </a:xfrm>
        </p:spPr>
        <p:txBody>
          <a:bodyPr/>
          <a:lstStyle/>
          <a:p>
            <a:pPr eaLnBrk="1" hangingPunct="1"/>
            <a:r>
              <a:rPr lang="ar-JO"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sp>
        <p:nvSpPr>
          <p:cNvPr id="63495" name="Rectangle 7"/>
          <p:cNvSpPr>
            <a:spLocks noGrp="1" noChangeArrowheads="1"/>
          </p:cNvSpPr>
          <p:nvPr>
            <p:ph type="body" idx="1"/>
          </p:nvPr>
        </p:nvSpPr>
        <p:spPr>
          <a:xfrm>
            <a:off x="1066800" y="1825625"/>
            <a:ext cx="7772400" cy="4300538"/>
          </a:xfrm>
        </p:spPr>
        <p:txBody>
          <a:bodyPr/>
          <a:lstStyle/>
          <a:p>
            <a:pPr marL="579438" indent="-579438" algn="r" eaLnBrk="1" hangingPunct="1">
              <a:buFontTx/>
              <a:buNone/>
              <a:tabLst>
                <a:tab pos="1371600" algn="l"/>
              </a:tabLst>
            </a:pPr>
            <a:r>
              <a:rPr lang="ar-JO" altLang="zh-CN" sz="2800" b="1" u="sng" dirty="0">
                <a:ea typeface="SimSun" charset="0"/>
                <a:cs typeface="Arial" panose="020B0604020202020204" pitchFamily="34" charset="0"/>
              </a:rPr>
              <a:t>الحجج لصالح الأصالة</a:t>
            </a:r>
            <a:endParaRPr lang="ar-JO" altLang="zh-CN" sz="2400" b="1" dirty="0">
              <a:ea typeface="SimSun" charset="0"/>
              <a:cs typeface="Arial" panose="020B0604020202020204" pitchFamily="34" charset="0"/>
            </a:endParaRPr>
          </a:p>
          <a:p>
            <a:pPr marL="0" indent="0" algn="r" eaLnBrk="1" hangingPunct="1">
              <a:lnSpc>
                <a:spcPct val="95000"/>
              </a:lnSpc>
              <a:spcBef>
                <a:spcPct val="35000"/>
              </a:spcBef>
              <a:buNone/>
              <a:tabLst>
                <a:tab pos="1371600" algn="l"/>
              </a:tabLst>
            </a:pPr>
            <a:r>
              <a:rPr lang="ar-JO" altLang="zh-CN" sz="2400" dirty="0">
                <a:ea typeface="SimSun" charset="0"/>
                <a:cs typeface="Arial" panose="020B0604020202020204" pitchFamily="34" charset="0"/>
              </a:rPr>
              <a:t>أ. الدليل الداخلي</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تدعي الرسالة نفسها أنها كتبت من قبل بطرس نفسه.</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شاهد عيان لحادثة التجلي.</a:t>
            </a:r>
            <a:r>
              <a:rPr lang="en-GB" altLang="zh-CN" sz="2400" b="1" dirty="0">
                <a:ea typeface="SimSun" charset="0"/>
                <a:cs typeface="Arial" panose="020B0604020202020204" pitchFamily="34" charset="0"/>
              </a:rPr>
              <a:t> </a:t>
            </a:r>
            <a:endParaRPr lang="ar-JO"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altLang="zh-CN" sz="2400" dirty="0">
                <a:ea typeface="SimSun" charset="0"/>
                <a:cs typeface="Arial" panose="020B0604020202020204" pitchFamily="34" charset="0"/>
              </a:rPr>
              <a:t>يشير إلى بولس بأنه الأخ الحبيب.</a:t>
            </a:r>
            <a:endParaRPr lang="en-GB" altLang="zh-CN" sz="2400" b="1" dirty="0">
              <a:ea typeface="SimSun" charset="0"/>
              <a:cs typeface="Arial" panose="020B0604020202020204" pitchFamily="34" charset="0"/>
            </a:endParaRPr>
          </a:p>
          <a:p>
            <a:pPr marL="1371600" lvl="1" indent="-677863" algn="r" rtl="1" eaLnBrk="1" hangingPunct="1">
              <a:lnSpc>
                <a:spcPct val="95000"/>
              </a:lnSpc>
              <a:spcBef>
                <a:spcPct val="35000"/>
              </a:spcBef>
              <a:buClr>
                <a:schemeClr val="tx1"/>
              </a:buClr>
              <a:buFont typeface="Wingdings" charset="0"/>
              <a:buChar char="þ"/>
              <a:tabLst>
                <a:tab pos="1371600" algn="l"/>
              </a:tabLst>
            </a:pPr>
            <a:r>
              <a:rPr lang="ar-JO" sz="2400" dirty="0">
                <a:ea typeface="SimSun" charset="0"/>
                <a:cs typeface="Arial" panose="020B0604020202020204" pitchFamily="34" charset="0"/>
              </a:rPr>
              <a:t>تدعي الرسالة بأنها الرسالة الثانية التي تم كتابتها.</a:t>
            </a:r>
            <a:endParaRPr lang="en-US" sz="2400" b="1" dirty="0">
              <a:ea typeface="ＭＳ Ｐゴシック" charset="0"/>
              <a:cs typeface="Arial" panose="020B0604020202020204" pitchFamily="34" charset="0"/>
            </a:endParaRPr>
          </a:p>
        </p:txBody>
      </p:sp>
      <p:pic>
        <p:nvPicPr>
          <p:cNvPr id="63496" name="Picture 8" descr="BD04969_"/>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467600" y="457200"/>
            <a:ext cx="1676400" cy="154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7"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286</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3493"/>
                                        </p:tgtEl>
                                        <p:attrNameLst>
                                          <p:attrName>style.visibility</p:attrName>
                                        </p:attrNameLst>
                                      </p:cBhvr>
                                      <p:to>
                                        <p:strVal val="visible"/>
                                      </p:to>
                                    </p:set>
                                    <p:anim calcmode="lin" valueType="num">
                                      <p:cBhvr additive="base">
                                        <p:cTn id="7" dur="500" fill="hold"/>
                                        <p:tgtEl>
                                          <p:spTgt spid="63493"/>
                                        </p:tgtEl>
                                        <p:attrNameLst>
                                          <p:attrName>ppt_x</p:attrName>
                                        </p:attrNameLst>
                                      </p:cBhvr>
                                      <p:tavLst>
                                        <p:tav tm="0">
                                          <p:val>
                                            <p:strVal val="0-#ppt_w/2"/>
                                          </p:val>
                                        </p:tav>
                                        <p:tav tm="100000">
                                          <p:val>
                                            <p:strVal val="#ppt_x"/>
                                          </p:val>
                                        </p:tav>
                                      </p:tavLst>
                                    </p:anim>
                                    <p:anim calcmode="lin" valueType="num">
                                      <p:cBhvr additive="base">
                                        <p:cTn id="8" dur="500" fill="hold"/>
                                        <p:tgtEl>
                                          <p:spTgt spid="63493"/>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3494"/>
                                        </p:tgtEl>
                                        <p:attrNameLst>
                                          <p:attrName>style.visibility</p:attrName>
                                        </p:attrNameLst>
                                      </p:cBhvr>
                                      <p:to>
                                        <p:strVal val="visible"/>
                                      </p:to>
                                    </p:set>
                                    <p:animEffect transition="in" filter="slide(fromRight)">
                                      <p:cBhvr>
                                        <p:cTn id="12" dur="1000"/>
                                        <p:tgtEl>
                                          <p:spTgt spid="63494"/>
                                        </p:tgtEl>
                                      </p:cBhvr>
                                    </p:animEffect>
                                  </p:childTnLst>
                                </p:cTn>
                              </p:par>
                            </p:childTnLst>
                          </p:cTn>
                        </p:par>
                        <p:par>
                          <p:cTn id="13" fill="hold" nodeType="afterGroup">
                            <p:stCondLst>
                              <p:cond delay="3000"/>
                            </p:stCondLst>
                            <p:childTnLst>
                              <p:par>
                                <p:cTn id="14" presetID="2" presetClass="entr" presetSubtype="8" fill="hold" grpId="0" nodeType="afterEffect">
                                  <p:stCondLst>
                                    <p:cond delay="500"/>
                                  </p:stCondLst>
                                  <p:childTnLst>
                                    <p:set>
                                      <p:cBhvr>
                                        <p:cTn id="15" dur="1" fill="hold">
                                          <p:stCondLst>
                                            <p:cond delay="0"/>
                                          </p:stCondLst>
                                        </p:cTn>
                                        <p:tgtEl>
                                          <p:spTgt spid="63492"/>
                                        </p:tgtEl>
                                        <p:attrNameLst>
                                          <p:attrName>style.visibility</p:attrName>
                                        </p:attrNameLst>
                                      </p:cBhvr>
                                      <p:to>
                                        <p:strVal val="visible"/>
                                      </p:to>
                                    </p:set>
                                    <p:anim calcmode="lin" valueType="num">
                                      <p:cBhvr additive="base">
                                        <p:cTn id="16" dur="500" fill="hold"/>
                                        <p:tgtEl>
                                          <p:spTgt spid="63492"/>
                                        </p:tgtEl>
                                        <p:attrNameLst>
                                          <p:attrName>ppt_x</p:attrName>
                                        </p:attrNameLst>
                                      </p:cBhvr>
                                      <p:tavLst>
                                        <p:tav tm="0">
                                          <p:val>
                                            <p:strVal val="0-#ppt_w/2"/>
                                          </p:val>
                                        </p:tav>
                                        <p:tav tm="100000">
                                          <p:val>
                                            <p:strVal val="#ppt_x"/>
                                          </p:val>
                                        </p:tav>
                                      </p:tavLst>
                                    </p:anim>
                                    <p:anim calcmode="lin" valueType="num">
                                      <p:cBhvr additive="base">
                                        <p:cTn id="17" dur="500" fill="hold"/>
                                        <p:tgtEl>
                                          <p:spTgt spid="63492"/>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4000"/>
                            </p:stCondLst>
                            <p:childTnLst>
                              <p:par>
                                <p:cTn id="19" presetID="12" presetClass="entr" presetSubtype="8" fill="hold" grpId="0" nodeType="afterEffect">
                                  <p:stCondLst>
                                    <p:cond delay="0"/>
                                  </p:stCondLst>
                                  <p:childTnLst>
                                    <p:set>
                                      <p:cBhvr>
                                        <p:cTn id="20" dur="1" fill="hold">
                                          <p:stCondLst>
                                            <p:cond delay="0"/>
                                          </p:stCondLst>
                                        </p:cTn>
                                        <p:tgtEl>
                                          <p:spTgt spid="63491"/>
                                        </p:tgtEl>
                                        <p:attrNameLst>
                                          <p:attrName>style.visibility</p:attrName>
                                        </p:attrNameLst>
                                      </p:cBhvr>
                                      <p:to>
                                        <p:strVal val="visible"/>
                                      </p:to>
                                    </p:set>
                                    <p:animEffect transition="in" filter="slide(fromLeft)">
                                      <p:cBhvr>
                                        <p:cTn id="21" dur="1000"/>
                                        <p:tgtEl>
                                          <p:spTgt spid="63491"/>
                                        </p:tgtEl>
                                      </p:cBhvr>
                                    </p:animEffect>
                                  </p:childTnLst>
                                </p:cTn>
                              </p:par>
                            </p:childTnLst>
                          </p:cTn>
                        </p:par>
                        <p:par>
                          <p:cTn id="22" fill="hold" nodeType="afterGroup">
                            <p:stCondLst>
                              <p:cond delay="5000"/>
                            </p:stCondLst>
                            <p:childTnLst>
                              <p:par>
                                <p:cTn id="23" presetID="2" presetClass="entr" presetSubtype="2" fill="hold" grpId="0" nodeType="afterEffect">
                                  <p:stCondLst>
                                    <p:cond delay="0"/>
                                  </p:stCondLst>
                                  <p:childTnLst>
                                    <p:set>
                                      <p:cBhvr>
                                        <p:cTn id="24" dur="1" fill="hold">
                                          <p:stCondLst>
                                            <p:cond delay="0"/>
                                          </p:stCondLst>
                                        </p:cTn>
                                        <p:tgtEl>
                                          <p:spTgt spid="63490"/>
                                        </p:tgtEl>
                                        <p:attrNameLst>
                                          <p:attrName>style.visibility</p:attrName>
                                        </p:attrNameLst>
                                      </p:cBhvr>
                                      <p:to>
                                        <p:strVal val="visible"/>
                                      </p:to>
                                    </p:set>
                                    <p:anim calcmode="lin" valueType="num">
                                      <p:cBhvr additive="base">
                                        <p:cTn id="25" dur="500" fill="hold"/>
                                        <p:tgtEl>
                                          <p:spTgt spid="63490"/>
                                        </p:tgtEl>
                                        <p:attrNameLst>
                                          <p:attrName>ppt_x</p:attrName>
                                        </p:attrNameLst>
                                      </p:cBhvr>
                                      <p:tavLst>
                                        <p:tav tm="0">
                                          <p:val>
                                            <p:strVal val="1+#ppt_w/2"/>
                                          </p:val>
                                        </p:tav>
                                        <p:tav tm="100000">
                                          <p:val>
                                            <p:strVal val="#ppt_x"/>
                                          </p:val>
                                        </p:tav>
                                      </p:tavLst>
                                    </p:anim>
                                    <p:anim calcmode="lin" valueType="num">
                                      <p:cBhvr additive="base">
                                        <p:cTn id="26" dur="500" fill="hold"/>
                                        <p:tgtEl>
                                          <p:spTgt spid="634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63495">
                                            <p:txEl>
                                              <p:pRg st="0" end="0"/>
                                            </p:txEl>
                                          </p:spTgt>
                                        </p:tgtEl>
                                        <p:attrNameLst>
                                          <p:attrName>style.visibility</p:attrName>
                                        </p:attrNameLst>
                                      </p:cBhvr>
                                      <p:to>
                                        <p:strVal val="visible"/>
                                      </p:to>
                                    </p:set>
                                    <p:anim calcmode="lin" valueType="num">
                                      <p:cBhvr>
                                        <p:cTn id="31" dur="1000" fill="hold"/>
                                        <p:tgtEl>
                                          <p:spTgt spid="63495">
                                            <p:txEl>
                                              <p:pRg st="0" end="0"/>
                                            </p:txEl>
                                          </p:spTgt>
                                        </p:tgtEl>
                                        <p:attrNameLst>
                                          <p:attrName>ppt_w</p:attrName>
                                        </p:attrNameLst>
                                      </p:cBhvr>
                                      <p:tavLst>
                                        <p:tav tm="0">
                                          <p:val>
                                            <p:fltVal val="0"/>
                                          </p:val>
                                        </p:tav>
                                        <p:tav tm="100000">
                                          <p:val>
                                            <p:strVal val="#ppt_w"/>
                                          </p:val>
                                        </p:tav>
                                      </p:tavLst>
                                    </p:anim>
                                    <p:anim calcmode="lin" valueType="num">
                                      <p:cBhvr>
                                        <p:cTn id="32" dur="1000" fill="hold"/>
                                        <p:tgtEl>
                                          <p:spTgt spid="63495">
                                            <p:txEl>
                                              <p:pRg st="0" end="0"/>
                                            </p:txEl>
                                          </p:spTgt>
                                        </p:tgtEl>
                                        <p:attrNameLst>
                                          <p:attrName>ppt_h</p:attrName>
                                        </p:attrNameLst>
                                      </p:cBhvr>
                                      <p:tavLst>
                                        <p:tav tm="0">
                                          <p:val>
                                            <p:fltVal val="0"/>
                                          </p:val>
                                        </p:tav>
                                        <p:tav tm="100000">
                                          <p:val>
                                            <p:strVal val="#ppt_h"/>
                                          </p:val>
                                        </p:tav>
                                      </p:tavLst>
                                    </p:anim>
                                    <p:anim calcmode="lin" valueType="num">
                                      <p:cBhvr>
                                        <p:cTn id="33" dur="1000" fill="hold"/>
                                        <p:tgtEl>
                                          <p:spTgt spid="6349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6349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p:stCondLst>
                        <p:cond delay="indefinite"/>
                      </p:stCondLst>
                      <p:childTnLst>
                        <p:par>
                          <p:cTn id="36" fill="hold">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63495">
                                            <p:txEl>
                                              <p:pRg st="1" end="1"/>
                                            </p:txEl>
                                          </p:spTgt>
                                        </p:tgtEl>
                                        <p:attrNameLst>
                                          <p:attrName>style.visibility</p:attrName>
                                        </p:attrNameLst>
                                      </p:cBhvr>
                                      <p:to>
                                        <p:strVal val="visible"/>
                                      </p:to>
                                    </p:set>
                                    <p:anim calcmode="lin" valueType="num">
                                      <p:cBhvr>
                                        <p:cTn id="39" dur="1000" fill="hold"/>
                                        <p:tgtEl>
                                          <p:spTgt spid="63495">
                                            <p:txEl>
                                              <p:pRg st="1" end="1"/>
                                            </p:txEl>
                                          </p:spTgt>
                                        </p:tgtEl>
                                        <p:attrNameLst>
                                          <p:attrName>ppt_w</p:attrName>
                                        </p:attrNameLst>
                                      </p:cBhvr>
                                      <p:tavLst>
                                        <p:tav tm="0">
                                          <p:val>
                                            <p:fltVal val="0"/>
                                          </p:val>
                                        </p:tav>
                                        <p:tav tm="100000">
                                          <p:val>
                                            <p:strVal val="#ppt_w"/>
                                          </p:val>
                                        </p:tav>
                                      </p:tavLst>
                                    </p:anim>
                                    <p:anim calcmode="lin" valueType="num">
                                      <p:cBhvr>
                                        <p:cTn id="40" dur="1000" fill="hold"/>
                                        <p:tgtEl>
                                          <p:spTgt spid="63495">
                                            <p:txEl>
                                              <p:pRg st="1" end="1"/>
                                            </p:txEl>
                                          </p:spTgt>
                                        </p:tgtEl>
                                        <p:attrNameLst>
                                          <p:attrName>ppt_h</p:attrName>
                                        </p:attrNameLst>
                                      </p:cBhvr>
                                      <p:tavLst>
                                        <p:tav tm="0">
                                          <p:val>
                                            <p:fltVal val="0"/>
                                          </p:val>
                                        </p:tav>
                                        <p:tav tm="100000">
                                          <p:val>
                                            <p:strVal val="#ppt_h"/>
                                          </p:val>
                                        </p:tav>
                                      </p:tavLst>
                                    </p:anim>
                                    <p:anim calcmode="lin" valueType="num">
                                      <p:cBhvr>
                                        <p:cTn id="41" dur="1000" fill="hold"/>
                                        <p:tgtEl>
                                          <p:spTgt spid="6349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6349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par>
                          <p:cTn id="43" fill="hold" nodeType="afterGroup">
                            <p:stCondLst>
                              <p:cond delay="1000"/>
                            </p:stCondLst>
                            <p:childTnLst>
                              <p:par>
                                <p:cTn id="44" presetID="10" presetClass="entr" presetSubtype="0" fill="hold" nodeType="afterEffect">
                                  <p:stCondLst>
                                    <p:cond delay="0"/>
                                  </p:stCondLst>
                                  <p:childTnLst>
                                    <p:set>
                                      <p:cBhvr>
                                        <p:cTn id="45" dur="1" fill="hold">
                                          <p:stCondLst>
                                            <p:cond delay="0"/>
                                          </p:stCondLst>
                                        </p:cTn>
                                        <p:tgtEl>
                                          <p:spTgt spid="63496"/>
                                        </p:tgtEl>
                                        <p:attrNameLst>
                                          <p:attrName>style.visibility</p:attrName>
                                        </p:attrNameLst>
                                      </p:cBhvr>
                                      <p:to>
                                        <p:strVal val="visible"/>
                                      </p:to>
                                    </p:set>
                                    <p:animEffect transition="in" filter="fade">
                                      <p:cBhvr>
                                        <p:cTn id="46" dur="2000"/>
                                        <p:tgtEl>
                                          <p:spTgt spid="63496"/>
                                        </p:tgtEl>
                                      </p:cBhvr>
                                    </p:animEffect>
                                  </p:childTnLst>
                                </p:cTn>
                              </p:par>
                            </p:childTnLst>
                          </p:cTn>
                        </p:par>
                      </p:childTnLst>
                    </p:cTn>
                  </p:par>
                  <p:par>
                    <p:cTn id="47" fill="hold">
                      <p:stCondLst>
                        <p:cond delay="indefinite"/>
                      </p:stCondLst>
                      <p:childTnLst>
                        <p:par>
                          <p:cTn id="48" fill="hold">
                            <p:stCondLst>
                              <p:cond delay="0"/>
                            </p:stCondLst>
                            <p:childTnLst>
                              <p:par>
                                <p:cTn id="49" presetID="12" presetClass="entr" presetSubtype="4" fill="hold" grpId="0" nodeType="clickEffect">
                                  <p:stCondLst>
                                    <p:cond delay="0"/>
                                  </p:stCondLst>
                                  <p:childTnLst>
                                    <p:set>
                                      <p:cBhvr>
                                        <p:cTn id="50" dur="1" fill="hold">
                                          <p:stCondLst>
                                            <p:cond delay="0"/>
                                          </p:stCondLst>
                                        </p:cTn>
                                        <p:tgtEl>
                                          <p:spTgt spid="63495">
                                            <p:txEl>
                                              <p:pRg st="2" end="2"/>
                                            </p:txEl>
                                          </p:spTgt>
                                        </p:tgtEl>
                                        <p:attrNameLst>
                                          <p:attrName>style.visibility</p:attrName>
                                        </p:attrNameLst>
                                      </p:cBhvr>
                                      <p:to>
                                        <p:strVal val="visible"/>
                                      </p:to>
                                    </p:set>
                                    <p:animEffect transition="in" filter="slide(fromBottom)">
                                      <p:cBhvr>
                                        <p:cTn id="51" dur="500"/>
                                        <p:tgtEl>
                                          <p:spTgt spid="63495">
                                            <p:txEl>
                                              <p:pRg st="2" end="2"/>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2" presetClass="entr" presetSubtype="4" fill="hold" grpId="0" nodeType="clickEffect">
                                  <p:stCondLst>
                                    <p:cond delay="0"/>
                                  </p:stCondLst>
                                  <p:childTnLst>
                                    <p:set>
                                      <p:cBhvr>
                                        <p:cTn id="55" dur="1" fill="hold">
                                          <p:stCondLst>
                                            <p:cond delay="0"/>
                                          </p:stCondLst>
                                        </p:cTn>
                                        <p:tgtEl>
                                          <p:spTgt spid="63495">
                                            <p:txEl>
                                              <p:pRg st="3" end="3"/>
                                            </p:txEl>
                                          </p:spTgt>
                                        </p:tgtEl>
                                        <p:attrNameLst>
                                          <p:attrName>style.visibility</p:attrName>
                                        </p:attrNameLst>
                                      </p:cBhvr>
                                      <p:to>
                                        <p:strVal val="visible"/>
                                      </p:to>
                                    </p:set>
                                    <p:animEffect transition="in" filter="slide(fromBottom)">
                                      <p:cBhvr>
                                        <p:cTn id="56" dur="500"/>
                                        <p:tgtEl>
                                          <p:spTgt spid="63495">
                                            <p:txEl>
                                              <p:pRg st="3" end="3"/>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2" presetClass="entr" presetSubtype="4" fill="hold" grpId="0" nodeType="clickEffect">
                                  <p:stCondLst>
                                    <p:cond delay="0"/>
                                  </p:stCondLst>
                                  <p:childTnLst>
                                    <p:set>
                                      <p:cBhvr>
                                        <p:cTn id="60" dur="1" fill="hold">
                                          <p:stCondLst>
                                            <p:cond delay="0"/>
                                          </p:stCondLst>
                                        </p:cTn>
                                        <p:tgtEl>
                                          <p:spTgt spid="63495">
                                            <p:txEl>
                                              <p:pRg st="4" end="4"/>
                                            </p:txEl>
                                          </p:spTgt>
                                        </p:tgtEl>
                                        <p:attrNameLst>
                                          <p:attrName>style.visibility</p:attrName>
                                        </p:attrNameLst>
                                      </p:cBhvr>
                                      <p:to>
                                        <p:strVal val="visible"/>
                                      </p:to>
                                    </p:set>
                                    <p:animEffect transition="in" filter="slide(fromBottom)">
                                      <p:cBhvr>
                                        <p:cTn id="61" dur="500"/>
                                        <p:tgtEl>
                                          <p:spTgt spid="63495">
                                            <p:txEl>
                                              <p:pRg st="4" end="4"/>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2" presetClass="entr" presetSubtype="4" fill="hold" grpId="0" nodeType="clickEffect">
                                  <p:stCondLst>
                                    <p:cond delay="0"/>
                                  </p:stCondLst>
                                  <p:childTnLst>
                                    <p:set>
                                      <p:cBhvr>
                                        <p:cTn id="65" dur="1" fill="hold">
                                          <p:stCondLst>
                                            <p:cond delay="0"/>
                                          </p:stCondLst>
                                        </p:cTn>
                                        <p:tgtEl>
                                          <p:spTgt spid="63495">
                                            <p:txEl>
                                              <p:pRg st="5" end="5"/>
                                            </p:txEl>
                                          </p:spTgt>
                                        </p:tgtEl>
                                        <p:attrNameLst>
                                          <p:attrName>style.visibility</p:attrName>
                                        </p:attrNameLst>
                                      </p:cBhvr>
                                      <p:to>
                                        <p:strVal val="visible"/>
                                      </p:to>
                                    </p:set>
                                    <p:animEffect transition="in" filter="slide(fromBottom)">
                                      <p:cBhvr>
                                        <p:cTn id="66" dur="500"/>
                                        <p:tgtEl>
                                          <p:spTgt spid="6349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0" grpId="0" animBg="1"/>
      <p:bldP spid="63491" grpId="0" animBg="1"/>
      <p:bldP spid="63492" grpId="0" animBg="1"/>
      <p:bldP spid="63493" grpId="0" animBg="1"/>
      <p:bldP spid="63494" grpId="0"/>
      <p:bldP spid="63495"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64514"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6" name="Line 4"/>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7" name="Rectangle 5"/>
          <p:cNvSpPr>
            <a:spLocks noChangeArrowheads="1"/>
          </p:cNvSpPr>
          <p:nvPr/>
        </p:nvSpPr>
        <p:spPr bwMode="auto">
          <a:xfrm>
            <a:off x="0" y="304800"/>
            <a:ext cx="7696200" cy="914400"/>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4518" name="Rectangle 6"/>
          <p:cNvSpPr>
            <a:spLocks noGrp="1" noChangeArrowheads="1"/>
          </p:cNvSpPr>
          <p:nvPr>
            <p:ph type="title"/>
          </p:nvPr>
        </p:nvSpPr>
        <p:spPr>
          <a:xfrm>
            <a:off x="304800" y="152400"/>
            <a:ext cx="7620000" cy="1143000"/>
          </a:xfrm>
        </p:spPr>
        <p:txBody>
          <a:bodyPr/>
          <a:lstStyle/>
          <a:p>
            <a:pPr eaLnBrk="1" hangingPunct="1"/>
            <a:r>
              <a:rPr lang="ar-JO" altLang="zh-CN" sz="4000" dirty="0">
                <a:solidFill>
                  <a:srgbClr val="A50021"/>
                </a:solidFill>
                <a:ea typeface="SimSun" charset="0"/>
                <a:cs typeface="Arial" panose="020B0604020202020204" pitchFamily="34" charset="0"/>
              </a:rPr>
              <a:t>أصالة 2 بطرس</a:t>
            </a:r>
            <a:endParaRPr lang="en-US" sz="4000" dirty="0">
              <a:solidFill>
                <a:srgbClr val="A50021"/>
              </a:solidFill>
              <a:ea typeface="ＭＳ Ｐゴシック" charset="0"/>
              <a:cs typeface="Arial" panose="020B0604020202020204" pitchFamily="34" charset="0"/>
            </a:endParaRPr>
          </a:p>
        </p:txBody>
      </p:sp>
      <p:pic>
        <p:nvPicPr>
          <p:cNvPr id="64519" name="Picture 7" descr="PE01984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162800" y="381000"/>
            <a:ext cx="2133600" cy="1428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520" name="Rectangle 8"/>
          <p:cNvSpPr>
            <a:spLocks noGrp="1" noChangeArrowheads="1"/>
          </p:cNvSpPr>
          <p:nvPr>
            <p:ph type="body" idx="1"/>
          </p:nvPr>
        </p:nvSpPr>
        <p:spPr>
          <a:xfrm>
            <a:off x="990600" y="1593850"/>
            <a:ext cx="7848600" cy="4578350"/>
          </a:xfrm>
        </p:spPr>
        <p:txBody>
          <a:bodyPr/>
          <a:lstStyle/>
          <a:p>
            <a:pPr marL="609600" indent="-609600" algn="r" eaLnBrk="1" hangingPunct="1">
              <a:lnSpc>
                <a:spcPct val="90000"/>
              </a:lnSpc>
              <a:buFontTx/>
              <a:buNone/>
              <a:tabLst>
                <a:tab pos="625475" algn="l"/>
              </a:tabLst>
            </a:pPr>
            <a:r>
              <a:rPr lang="ar-JO" altLang="zh-CN" sz="2800" b="1" u="sng" dirty="0">
                <a:ea typeface="SimSun" charset="0"/>
                <a:cs typeface="Arial" panose="020B0604020202020204" pitchFamily="34" charset="0"/>
              </a:rPr>
              <a:t>الحجج لصالح الأصالة:</a:t>
            </a:r>
            <a:endParaRPr lang="en-GB" altLang="zh-CN" sz="2600" b="1" dirty="0">
              <a:ea typeface="SimSun" charset="0"/>
              <a:cs typeface="Arial" panose="020B0604020202020204" pitchFamily="34" charset="0"/>
            </a:endParaRPr>
          </a:p>
          <a:p>
            <a:pPr marL="0" indent="0" algn="r" eaLnBrk="1" hangingPunct="1">
              <a:lnSpc>
                <a:spcPct val="90000"/>
              </a:lnSpc>
              <a:buClr>
                <a:schemeClr val="tx1"/>
              </a:buClr>
              <a:buNone/>
              <a:tabLst>
                <a:tab pos="625475" algn="l"/>
              </a:tabLst>
            </a:pPr>
            <a:r>
              <a:rPr lang="ar-JO" altLang="zh-CN" sz="2600" dirty="0">
                <a:ea typeface="SimSun" charset="0"/>
                <a:cs typeface="Arial" panose="020B0604020202020204" pitchFamily="34" charset="0"/>
              </a:rPr>
              <a:t>ب. الدليل الخارجي</a:t>
            </a:r>
            <a:endParaRPr lang="ar-JO"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تعليق أكليمندس الإسكندري.</a:t>
            </a:r>
            <a:endParaRPr lang="ar-JO"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اعتبرت قانونية بالكامل</a:t>
            </a: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متضمنة في البرديات المختلفة</a:t>
            </a:r>
            <a:endParaRPr lang="en-GB"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بطرس كرجل أعمال</a:t>
            </a:r>
            <a:endParaRPr lang="en-US"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dirty="0">
                <a:ea typeface="SimSun" charset="0"/>
                <a:cs typeface="Arial" panose="020B0604020202020204" pitchFamily="34" charset="0"/>
              </a:rPr>
              <a:t>أسلوب مختلف ربما يكون بسبب توظيف مساعدين مختلفين</a:t>
            </a:r>
            <a:r>
              <a:rPr lang="en-US" altLang="zh-CN" sz="2400" b="1" dirty="0">
                <a:ea typeface="SimSun" charset="0"/>
                <a:cs typeface="Arial" panose="020B0604020202020204" pitchFamily="34" charset="0"/>
              </a:rPr>
              <a:t> </a:t>
            </a: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مجموعة صغيرة لتحديد الكلمات</a:t>
            </a:r>
            <a:endParaRPr lang="en-US" altLang="zh-CN" sz="2400" b="1" dirty="0">
              <a:ea typeface="SimSun" charset="0"/>
              <a:cs typeface="Arial" panose="020B0604020202020204" pitchFamily="34" charset="0"/>
            </a:endParaRPr>
          </a:p>
          <a:p>
            <a:pPr marL="1431925" lvl="1" indent="-708025" algn="r" rtl="1" eaLnBrk="1" hangingPunct="1">
              <a:lnSpc>
                <a:spcPct val="90000"/>
              </a:lnSpc>
              <a:spcBef>
                <a:spcPct val="15000"/>
              </a:spcBef>
              <a:buClr>
                <a:schemeClr val="tx1"/>
              </a:buClr>
              <a:buFont typeface="Wingdings" charset="0"/>
              <a:buChar char="þ"/>
              <a:tabLst>
                <a:tab pos="625475" algn="l"/>
              </a:tabLst>
            </a:pPr>
            <a:r>
              <a:rPr lang="ar-JO" altLang="zh-CN" sz="2400" b="1" dirty="0">
                <a:ea typeface="SimSun" charset="0"/>
                <a:cs typeface="Arial" panose="020B0604020202020204" pitchFamily="34" charset="0"/>
              </a:rPr>
              <a:t>دليل على التأثير السامي</a:t>
            </a:r>
            <a:endParaRPr lang="en-US" b="1" dirty="0">
              <a:ea typeface="ＭＳ Ｐゴシック" charset="0"/>
              <a:cs typeface="Arial" panose="020B0604020202020204" pitchFamily="34" charset="0"/>
            </a:endParaRPr>
          </a:p>
        </p:txBody>
      </p:sp>
      <p:sp>
        <p:nvSpPr>
          <p:cNvPr id="269321" name="Text Box 9"/>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 name="WordArt 3">
            <a:extLst>
              <a:ext uri="{FF2B5EF4-FFF2-40B4-BE49-F238E27FC236}">
                <a16:creationId xmlns:a16="http://schemas.microsoft.com/office/drawing/2014/main" id="{83E2A007-6521-5F3C-6B88-2179C528D4F8}"/>
              </a:ext>
            </a:extLst>
          </p:cNvPr>
          <p:cNvSpPr>
            <a:spLocks noChangeArrowheads="1" noChangeShapeType="1" noTextEdit="1"/>
          </p:cNvSpPr>
          <p:nvPr/>
        </p:nvSpPr>
        <p:spPr bwMode="auto">
          <a:xfrm>
            <a:off x="5148064" y="6096000"/>
            <a:ext cx="4148336"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latin typeface="Arial" panose="020B0604020202020204" pitchFamily="34" charset="0"/>
              <a:ea typeface="Arial"/>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1</a:t>
            </a:r>
          </a:p>
        </p:txBody>
      </p:sp>
      <p:sp>
        <p:nvSpPr>
          <p:cNvPr id="41165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1651"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1652" name="Text Box 7"/>
          <p:cNvSpPr txBox="1">
            <a:spLocks noChangeArrowheads="1"/>
          </p:cNvSpPr>
          <p:nvPr/>
        </p:nvSpPr>
        <p:spPr bwMode="auto">
          <a:xfrm>
            <a:off x="4104318"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1653" name="Text Box 14"/>
          <p:cNvSpPr txBox="1">
            <a:spLocks noChangeArrowheads="1"/>
          </p:cNvSpPr>
          <p:nvPr/>
        </p:nvSpPr>
        <p:spPr bwMode="auto">
          <a:xfrm>
            <a:off x="304800" y="762000"/>
            <a:ext cx="8458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الدليل الخارجي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ينقسم التقليد المبكر إذا ما كان بطرس قد كتب هذه الرسالة، مع أن كثيرين اعتبروها أصيلة، يتم تلخيص آراء آباء الكنيسة والشرائع المبكرة أدناه حسب القرن</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 name="Group 19"/>
          <p:cNvGrpSpPr>
            <a:grpSpLocks/>
          </p:cNvGrpSpPr>
          <p:nvPr/>
        </p:nvGrpSpPr>
        <p:grpSpPr bwMode="auto">
          <a:xfrm>
            <a:off x="381000" y="3214688"/>
            <a:ext cx="8458200" cy="2705101"/>
            <a:chOff x="240" y="1881"/>
            <a:chExt cx="5328" cy="1704"/>
          </a:xfrm>
        </p:grpSpPr>
        <p:sp>
          <p:nvSpPr>
            <p:cNvPr id="411657" name="Text Box 16"/>
            <p:cNvSpPr txBox="1">
              <a:spLocks noChangeArrowheads="1"/>
            </p:cNvSpPr>
            <p:nvPr/>
          </p:nvSpPr>
          <p:spPr bwMode="auto">
            <a:xfrm>
              <a:off x="240" y="2364"/>
              <a:ext cx="5328" cy="1221"/>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يظهر توازيات مع يهوذا (1: 5 ويهوذا 3، 1: 12 ويهوذا 5) ـــــ يمكن الجدال حول هذه النقطة بأي من طريقتين، بالإعتماد على تاريخ رسالة يعقوب.</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تلميحات محتملة موجودة في 1 أكليمندس (95 م) وبرنابا (70-130 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1658" name="Text Box 18"/>
            <p:cNvSpPr txBox="1">
              <a:spLocks noChangeArrowheads="1"/>
            </p:cNvSpPr>
            <p:nvPr/>
          </p:nvSpPr>
          <p:spPr bwMode="auto">
            <a:xfrm>
              <a:off x="1726" y="1881"/>
              <a:ext cx="2272" cy="33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الأول</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411655"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11656" name="Picture 21" descr="j021262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315200" y="2286000"/>
            <a:ext cx="1376363" cy="1809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1985052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7" name="Rectangle 2"/>
          <p:cNvSpPr>
            <a:spLocks noGrp="1" noChangeArrowheads="1"/>
          </p:cNvSpPr>
          <p:nvPr>
            <p:ph type="title" idx="4294967295"/>
          </p:nvPr>
        </p:nvSpPr>
        <p:spPr>
          <a:xfrm>
            <a:off x="1066800" y="1066800"/>
            <a:ext cx="7772400" cy="1143000"/>
          </a:xfrm>
        </p:spPr>
        <p:txBody>
          <a:bodyPr/>
          <a:lstStyle/>
          <a:p>
            <a:pPr eaLnBrk="1" hangingPunct="1"/>
            <a:r>
              <a:rPr lang="en-US">
                <a:ea typeface="ＭＳ Ｐゴシック" charset="0"/>
              </a:rPr>
              <a:t>Authorship – External Evidence 2</a:t>
            </a:r>
          </a:p>
        </p:txBody>
      </p:sp>
      <p:sp>
        <p:nvSpPr>
          <p:cNvPr id="41369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3699"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3700"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3701" name="Text Box 10"/>
          <p:cNvSpPr txBox="1">
            <a:spLocks noChangeArrowheads="1"/>
          </p:cNvSpPr>
          <p:nvPr/>
        </p:nvSpPr>
        <p:spPr bwMode="auto">
          <a:xfrm>
            <a:off x="304800" y="1600200"/>
            <a:ext cx="4113213" cy="4191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تلميحات غامضة: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أغناطيوس (110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بوليكاربوس (110-150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يوستينوس الشهيد (150-155 م)</a:t>
            </a: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إيرينايوس (185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تلميحات محتملة (اقتباسات)</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انجيل الحق (غنوسي)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أبوكريفون يوحنا (غنوسي)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just" defTabSz="914400" rtl="1" eaLnBrk="1" fontAlgn="base" latinLnBrk="0" hangingPunct="1">
              <a:lnSpc>
                <a:spcPct val="100000"/>
              </a:lnSpc>
              <a:spcBef>
                <a:spcPct val="0"/>
              </a:spcBef>
              <a:spcAft>
                <a:spcPct val="0"/>
              </a:spcAft>
              <a:buClrTx/>
              <a:buSzTx/>
              <a:buFontTx/>
              <a:buChar char="•"/>
              <a:tabLst/>
              <a:defRPr/>
            </a:pPr>
            <a:r>
              <a:rPr kumimoji="0" lang="ar-JO" altLang="zh-CN" sz="2400" b="1" i="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رؤيا بطرس (زائف)</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7419" name="Text Box 11"/>
          <p:cNvSpPr txBox="1">
            <a:spLocks noChangeArrowheads="1"/>
          </p:cNvSpPr>
          <p:nvPr/>
        </p:nvSpPr>
        <p:spPr bwMode="auto">
          <a:xfrm>
            <a:off x="4802188" y="2362200"/>
            <a:ext cx="4113212" cy="25908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القانون الموراتوري</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170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النسخة اللاتينية القديمة</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170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النسخة السريانية القديمة</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buFont typeface="Wingdings" charset="0"/>
              <a:buNone/>
              <a:tabLst/>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r>
              <a:rPr lang="ar-JO" altLang="zh-CN" sz="2200" b="1" dirty="0">
                <a:solidFill>
                  <a:srgbClr val="FFFFFF"/>
                </a:solidFill>
                <a:latin typeface="Arial" panose="020B0604020202020204" pitchFamily="34" charset="0"/>
                <a:ea typeface="SimSun" charset="0"/>
                <a:cs typeface="Arial" panose="020B0604020202020204" pitchFamily="34" charset="0"/>
              </a:rPr>
              <a:t>200 م</a:t>
            </a: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413703" name="Text Box 12"/>
          <p:cNvSpPr txBox="1">
            <a:spLocks noChangeArrowheads="1"/>
          </p:cNvSpPr>
          <p:nvPr/>
        </p:nvSpPr>
        <p:spPr bwMode="auto">
          <a:xfrm>
            <a:off x="2809526" y="863600"/>
            <a:ext cx="3651962"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الثاني</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3704"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13705" name="Picture 18" descr="j0254436"/>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467600" y="914400"/>
            <a:ext cx="1057275" cy="1219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306042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7419"/>
                                        </p:tgtEl>
                                        <p:attrNameLst>
                                          <p:attrName>style.visibility</p:attrName>
                                        </p:attrNameLst>
                                      </p:cBhvr>
                                      <p:to>
                                        <p:strVal val="visible"/>
                                      </p:to>
                                    </p:set>
                                    <p:anim calcmode="lin" valueType="num">
                                      <p:cBhvr additive="base">
                                        <p:cTn id="7" dur="500" fill="hold"/>
                                        <p:tgtEl>
                                          <p:spTgt spid="17419"/>
                                        </p:tgtEl>
                                        <p:attrNameLst>
                                          <p:attrName>ppt_x</p:attrName>
                                        </p:attrNameLst>
                                      </p:cBhvr>
                                      <p:tavLst>
                                        <p:tav tm="0">
                                          <p:val>
                                            <p:strVal val="1+#ppt_w/2"/>
                                          </p:val>
                                        </p:tav>
                                        <p:tav tm="100000">
                                          <p:val>
                                            <p:strVal val="#ppt_x"/>
                                          </p:val>
                                        </p:tav>
                                      </p:tavLst>
                                    </p:anim>
                                    <p:anim calcmode="lin" valueType="num">
                                      <p:cBhvr additive="base">
                                        <p:cTn id="8" dur="500" fill="hold"/>
                                        <p:tgtEl>
                                          <p:spTgt spid="174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9" grpId="0" animBg="1" autoUpdateAnimBg="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5"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3</a:t>
            </a:r>
          </a:p>
        </p:txBody>
      </p:sp>
      <p:sp>
        <p:nvSpPr>
          <p:cNvPr id="415746"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5747"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5748"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5749" name="Text Box 8"/>
          <p:cNvSpPr txBox="1">
            <a:spLocks noChangeArrowheads="1"/>
          </p:cNvSpPr>
          <p:nvPr/>
        </p:nvSpPr>
        <p:spPr bwMode="auto">
          <a:xfrm>
            <a:off x="304800" y="2286000"/>
            <a:ext cx="4113213" cy="23622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بردية بودمر (ب72)</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فيرميليان، أسقف قيصرية</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lang="ar-JO" altLang="zh-CN" b="1" dirty="0">
                <a:solidFill>
                  <a:srgbClr val="FFFFFF"/>
                </a:solidFill>
                <a:latin typeface="Arial" panose="020B0604020202020204" pitchFamily="34" charset="0"/>
                <a:ea typeface="SimSun" charset="0"/>
                <a:cs typeface="Arial" panose="020B0604020202020204" pitchFamily="34" charset="0"/>
              </a:rPr>
              <a:t>256 م</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a:t>
            </a: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ميثوديوس أسقف ليسيس        (اقتباس 3: 8)</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8441" name="Text Box 9"/>
          <p:cNvSpPr txBox="1">
            <a:spLocks noChangeArrowheads="1"/>
          </p:cNvSpPr>
          <p:nvPr/>
        </p:nvSpPr>
        <p:spPr bwMode="auto">
          <a:xfrm>
            <a:off x="4802188" y="2362200"/>
            <a:ext cx="4113212" cy="2133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أوريجانوس (185-253 م)</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None/>
              <a:tabLst/>
              <a:defRPr/>
            </a:pPr>
            <a:r>
              <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متنازع عليها</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ترتليانوس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كبريانوس</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ديونيسيوس الإسكندري</a:t>
            </a:r>
            <a:endParaRPr kumimoji="0" lang="en-US" altLang="zh-CN" sz="2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5751" name="Text Box 10"/>
          <p:cNvSpPr txBox="1">
            <a:spLocks noChangeArrowheads="1"/>
          </p:cNvSpPr>
          <p:nvPr/>
        </p:nvSpPr>
        <p:spPr bwMode="auto">
          <a:xfrm>
            <a:off x="2803114" y="776288"/>
            <a:ext cx="3664786"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الثالث</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15752" name="WordArt 1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132419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8441"/>
                                        </p:tgtEl>
                                        <p:attrNameLst>
                                          <p:attrName>style.visibility</p:attrName>
                                        </p:attrNameLst>
                                      </p:cBhvr>
                                      <p:to>
                                        <p:strVal val="visible"/>
                                      </p:to>
                                    </p:set>
                                    <p:anim calcmode="lin" valueType="num">
                                      <p:cBhvr additive="base">
                                        <p:cTn id="7" dur="500" fill="hold"/>
                                        <p:tgtEl>
                                          <p:spTgt spid="18441"/>
                                        </p:tgtEl>
                                        <p:attrNameLst>
                                          <p:attrName>ppt_x</p:attrName>
                                        </p:attrNameLst>
                                      </p:cBhvr>
                                      <p:tavLst>
                                        <p:tav tm="0">
                                          <p:val>
                                            <p:strVal val="1+#ppt_w/2"/>
                                          </p:val>
                                        </p:tav>
                                        <p:tav tm="100000">
                                          <p:val>
                                            <p:strVal val="#ppt_x"/>
                                          </p:val>
                                        </p:tav>
                                      </p:tavLst>
                                    </p:anim>
                                    <p:anim calcmode="lin" valueType="num">
                                      <p:cBhvr additive="base">
                                        <p:cTn id="8" dur="500" fill="hold"/>
                                        <p:tgtEl>
                                          <p:spTgt spid="184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41" grpId="0" animBg="1"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4</a:t>
            </a:r>
          </a:p>
        </p:txBody>
      </p:sp>
      <p:sp>
        <p:nvSpPr>
          <p:cNvPr id="41779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17795"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7796"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797" name="Text Box 8"/>
          <p:cNvSpPr txBox="1">
            <a:spLocks noChangeArrowheads="1"/>
          </p:cNvSpPr>
          <p:nvPr/>
        </p:nvSpPr>
        <p:spPr bwMode="auto">
          <a:xfrm>
            <a:off x="304800" y="1219200"/>
            <a:ext cx="4113213" cy="55626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أثناسيوس الإسكندري</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(367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باسيليوس الكبير</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أبيقانس أسقف قبرص</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آمبروس أسقف ميلان</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كيرلس الأورشليمي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هيلاري بيوتييه في بلاد الغال</a:t>
            </a: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غريغوريوس النيزنزي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أغسطينوس </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مجمع لاودكية (363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مجمع قرطاج الثالث</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(397 م)</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جيروم النسخه اللاتينية للإنجيل (مع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a:t>
            </a: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الشك بسبب الأسلوب)</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19465" name="Text Box 9"/>
          <p:cNvSpPr txBox="1">
            <a:spLocks noChangeArrowheads="1"/>
          </p:cNvSpPr>
          <p:nvPr/>
        </p:nvSpPr>
        <p:spPr bwMode="auto">
          <a:xfrm>
            <a:off x="4802188" y="1219200"/>
            <a:ext cx="4113212" cy="4572000"/>
          </a:xfrm>
          <a:prstGeom prst="rect">
            <a:avLst/>
          </a:prstGeom>
          <a:solidFill>
            <a:schemeClr val="tx2"/>
          </a:solidFill>
          <a:ln w="9525">
            <a:solidFill>
              <a:srgbClr val="000000"/>
            </a:solidFill>
            <a:miter lim="800000"/>
            <a:headEnd/>
            <a:tailEnd/>
          </a:ln>
        </p:spPr>
        <p:txBody>
          <a:bodyPr/>
          <a:lstStyle>
            <a:lvl1pPr marL="225425" indent="-225425"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225425" marR="0" lvl="0" indent="-225425"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نقص ذكر 2 بطرس</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وضعها يوسابيوس ضمن الأسفار المقبولة بشكل واسع لكن البعض تنازع عليها حيث أن:</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1. الكتاب الذين كانوا يحترمهم اعتبروها </a:t>
            </a:r>
          </a:p>
          <a:p>
            <a:pPr marL="0" marR="0" lvl="0" indent="0" algn="r" defTabSz="914400" rtl="0" eaLnBrk="1" fontAlgn="base" latinLnBrk="0" hangingPunct="1">
              <a:lnSpc>
                <a:spcPct val="100000"/>
              </a:lnSpc>
              <a:spcBef>
                <a:spcPct val="0"/>
              </a:spcBef>
              <a:spcAft>
                <a:spcPct val="0"/>
              </a:spcAft>
              <a:buClrTx/>
              <a:buSzTx/>
              <a:tabLst/>
              <a:defRPr/>
            </a:pPr>
            <a:r>
              <a:rPr lang="en-US" altLang="zh-CN" sz="2200" b="1" dirty="0">
                <a:solidFill>
                  <a:srgbClr val="FFFFFF"/>
                </a:solidFill>
                <a:latin typeface="Arial" panose="020B0604020202020204" pitchFamily="34" charset="0"/>
                <a:ea typeface="SimSun" charset="0"/>
                <a:cs typeface="Arial" panose="020B0604020202020204" pitchFamily="34" charset="0"/>
              </a:rPr>
              <a:t>   </a:t>
            </a:r>
            <a:r>
              <a:rPr lang="ar-JO" altLang="zh-CN" sz="2200" b="1" dirty="0">
                <a:solidFill>
                  <a:srgbClr val="FFFFFF"/>
                </a:solidFill>
                <a:latin typeface="Arial" panose="020B0604020202020204" pitchFamily="34" charset="0"/>
                <a:ea typeface="SimSun" charset="0"/>
                <a:cs typeface="Arial" panose="020B0604020202020204" pitchFamily="34" charset="0"/>
              </a:rPr>
              <a:t>    غير قانونية.</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2. مصادر مبكرة قليلة اقتبسوا منها.</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(لكنه لم يدعوها مزورة)</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ctr" defTabSz="914400" rtl="0" eaLnBrk="1" fontAlgn="base" latinLnBrk="0" hangingPunct="1">
              <a:lnSpc>
                <a:spcPct val="100000"/>
              </a:lnSpc>
              <a:spcBef>
                <a:spcPct val="0"/>
              </a:spcBef>
              <a:spcAft>
                <a:spcPct val="0"/>
              </a:spcAft>
              <a:buClrTx/>
              <a:buSzTx/>
              <a:buFont typeface="Wingdings" charset="0"/>
              <a:buNone/>
              <a:tabLst/>
              <a:defRPr/>
            </a:pP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r" defTabSz="914400" rtl="1" eaLnBrk="1" fontAlgn="base" latinLnBrk="0" hangingPunct="1">
              <a:lnSpc>
                <a:spcPct val="100000"/>
              </a:lnSpc>
              <a:spcBef>
                <a:spcPct val="0"/>
              </a:spcBef>
              <a:spcAft>
                <a:spcPct val="0"/>
              </a:spcAft>
              <a:buClrTx/>
              <a:buSzTx/>
              <a:buFont typeface="Wingdings" charset="0"/>
              <a:buChar char="§"/>
              <a:tabLst/>
              <a:defRPr/>
            </a:pP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يوحنا فم الذهب</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225425" marR="0" lvl="0" indent="-225425" algn="r" defTabSz="914400" rtl="1" eaLnBrk="1" fontAlgn="base" latinLnBrk="0" hangingPunct="1">
              <a:lnSpc>
                <a:spcPct val="100000"/>
              </a:lnSpc>
              <a:spcBef>
                <a:spcPct val="0"/>
              </a:spcBef>
              <a:spcAft>
                <a:spcPct val="0"/>
              </a:spcAft>
              <a:buClrTx/>
              <a:buSzTx/>
              <a:buFont typeface="Wingdings" charset="0"/>
              <a:buChar char="§"/>
              <a:tabLst/>
              <a:defRPr/>
            </a:pPr>
            <a:r>
              <a:rPr lang="ar-JO" altLang="zh-CN" sz="2200" b="1" dirty="0">
                <a:solidFill>
                  <a:srgbClr val="FFFFFF"/>
                </a:solidFill>
                <a:latin typeface="Arial" panose="020B0604020202020204" pitchFamily="34" charset="0"/>
                <a:ea typeface="SimSun" charset="0"/>
                <a:cs typeface="Arial" panose="020B0604020202020204" pitchFamily="34" charset="0"/>
              </a:rPr>
              <a:t>ثيودوروس الموبسوستيا</a:t>
            </a:r>
            <a:r>
              <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br>
              <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(رفضها)</a:t>
            </a:r>
            <a:endParaRPr kumimoji="0" lang="en-US" altLang="zh-CN" sz="22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799" name="Text Box 10"/>
          <p:cNvSpPr txBox="1">
            <a:spLocks noChangeArrowheads="1"/>
          </p:cNvSpPr>
          <p:nvPr/>
        </p:nvSpPr>
        <p:spPr bwMode="auto">
          <a:xfrm>
            <a:off x="2788686" y="685800"/>
            <a:ext cx="3693640"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الرابع</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19467" name="Text Box 11"/>
          <p:cNvSpPr txBox="1">
            <a:spLocks noChangeArrowheads="1"/>
          </p:cNvSpPr>
          <p:nvPr/>
        </p:nvSpPr>
        <p:spPr bwMode="auto">
          <a:xfrm>
            <a:off x="4800600" y="5689600"/>
            <a:ext cx="4113213" cy="11684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لاحظ قبول بطرس الثانية من قبل مجامع القرن الرابع بالرغم من الإعتراضات التي أثيرت.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178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0965158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9465"/>
                                        </p:tgtEl>
                                        <p:attrNameLst>
                                          <p:attrName>style.visibility</p:attrName>
                                        </p:attrNameLst>
                                      </p:cBhvr>
                                      <p:to>
                                        <p:strVal val="visible"/>
                                      </p:to>
                                    </p:set>
                                    <p:anim calcmode="lin" valueType="num">
                                      <p:cBhvr additive="base">
                                        <p:cTn id="7" dur="500" fill="hold"/>
                                        <p:tgtEl>
                                          <p:spTgt spid="19465"/>
                                        </p:tgtEl>
                                        <p:attrNameLst>
                                          <p:attrName>ppt_x</p:attrName>
                                        </p:attrNameLst>
                                      </p:cBhvr>
                                      <p:tavLst>
                                        <p:tav tm="0">
                                          <p:val>
                                            <p:strVal val="1+#ppt_w/2"/>
                                          </p:val>
                                        </p:tav>
                                        <p:tav tm="100000">
                                          <p:val>
                                            <p:strVal val="#ppt_x"/>
                                          </p:val>
                                        </p:tav>
                                      </p:tavLst>
                                    </p:anim>
                                    <p:anim calcmode="lin" valueType="num">
                                      <p:cBhvr additive="base">
                                        <p:cTn id="8" dur="500" fill="hold"/>
                                        <p:tgtEl>
                                          <p:spTgt spid="1946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19467"/>
                                        </p:tgtEl>
                                        <p:attrNameLst>
                                          <p:attrName>style.visibility</p:attrName>
                                        </p:attrNameLst>
                                      </p:cBhvr>
                                      <p:to>
                                        <p:strVal val="visible"/>
                                      </p:to>
                                    </p:set>
                                    <p:anim calcmode="lin" valueType="num">
                                      <p:cBhvr>
                                        <p:cTn id="13" dur="500" fill="hold"/>
                                        <p:tgtEl>
                                          <p:spTgt spid="19467"/>
                                        </p:tgtEl>
                                        <p:attrNameLst>
                                          <p:attrName>ppt_w</p:attrName>
                                        </p:attrNameLst>
                                      </p:cBhvr>
                                      <p:tavLst>
                                        <p:tav tm="0">
                                          <p:val>
                                            <p:fltVal val="0"/>
                                          </p:val>
                                        </p:tav>
                                        <p:tav tm="100000">
                                          <p:val>
                                            <p:strVal val="#ppt_w"/>
                                          </p:val>
                                        </p:tav>
                                      </p:tavLst>
                                    </p:anim>
                                    <p:anim calcmode="lin" valueType="num">
                                      <p:cBhvr>
                                        <p:cTn id="14" dur="500" fill="hold"/>
                                        <p:tgtEl>
                                          <p:spTgt spid="194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5" grpId="0" animBg="1" autoUpdateAnimBg="0"/>
      <p:bldP spid="19467" grpId="0" animBg="1"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41984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3" name="Text Box 6"/>
          <p:cNvSpPr txBox="1">
            <a:spLocks noChangeArrowheads="1"/>
          </p:cNvSpPr>
          <p:nvPr/>
        </p:nvSpPr>
        <p:spPr bwMode="auto">
          <a:xfrm>
            <a:off x="8534400" y="0"/>
            <a:ext cx="60960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36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19844" name="Text Box 7"/>
          <p:cNvSpPr txBox="1">
            <a:spLocks noChangeArrowheads="1"/>
          </p:cNvSpPr>
          <p:nvPr/>
        </p:nvSpPr>
        <p:spPr bwMode="auto">
          <a:xfrm>
            <a:off x="533400" y="120650"/>
            <a:ext cx="7924800" cy="80021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SimSun" charset="0"/>
              </a:rPr>
              <a:t>قانون العهد الجديد في القرون الأربعة الأولى</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هـ. واين هاوس، المخططات الزمنية والخلفية للعهد الجديد</a:t>
            </a:r>
            <a:endParaRPr kumimoji="0" lang="en-US" sz="1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pic>
        <p:nvPicPr>
          <p:cNvPr id="419845" name="Picture 1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925513"/>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33" name="Rectangle 17"/>
          <p:cNvSpPr>
            <a:spLocks noChangeArrowheads="1"/>
          </p:cNvSpPr>
          <p:nvPr/>
        </p:nvSpPr>
        <p:spPr bwMode="auto">
          <a:xfrm flipV="1">
            <a:off x="381000" y="5715000"/>
            <a:ext cx="7431360" cy="90264"/>
          </a:xfrm>
          <a:prstGeom prst="rect">
            <a:avLst/>
          </a:prstGeom>
          <a:solidFill>
            <a:srgbClr val="FFFF00">
              <a:alpha val="44000"/>
            </a:srgbClr>
          </a:solidFill>
          <a:ln w="9525">
            <a:no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19847" name="WordArt 18"/>
          <p:cNvSpPr>
            <a:spLocks noChangeArrowheads="1" noChangeShapeType="1" noTextEdit="1"/>
          </p:cNvSpPr>
          <p:nvPr/>
        </p:nvSpPr>
        <p:spPr bwMode="auto">
          <a:xfrm>
            <a:off x="0" y="129540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6968897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34833"/>
                                        </p:tgtEl>
                                        <p:attrNameLst>
                                          <p:attrName>style.visibility</p:attrName>
                                        </p:attrNameLst>
                                      </p:cBhvr>
                                      <p:to>
                                        <p:strVal val="visible"/>
                                      </p:to>
                                    </p:set>
                                    <p:animEffect transition="in" filter="fade">
                                      <p:cBhvr>
                                        <p:cTn id="7" dur="770" decel="100000"/>
                                        <p:tgtEl>
                                          <p:spTgt spid="34833"/>
                                        </p:tgtEl>
                                      </p:cBhvr>
                                    </p:animEffect>
                                    <p:animScale>
                                      <p:cBhvr>
                                        <p:cTn id="8" dur="770" decel="100000"/>
                                        <p:tgtEl>
                                          <p:spTgt spid="34833"/>
                                        </p:tgtEl>
                                      </p:cBhvr>
                                      <p:from x="10000" y="10000"/>
                                      <p:to x="200000" y="450000"/>
                                    </p:animScale>
                                    <p:animScale>
                                      <p:cBhvr>
                                        <p:cTn id="9" dur="1230" accel="100000" fill="hold">
                                          <p:stCondLst>
                                            <p:cond delay="770"/>
                                          </p:stCondLst>
                                        </p:cTn>
                                        <p:tgtEl>
                                          <p:spTgt spid="34833"/>
                                        </p:tgtEl>
                                      </p:cBhvr>
                                      <p:from x="200000" y="450000"/>
                                      <p:to x="100000" y="100000"/>
                                    </p:animScale>
                                    <p:set>
                                      <p:cBhvr>
                                        <p:cTn id="10" dur="770" fill="hold"/>
                                        <p:tgtEl>
                                          <p:spTgt spid="34833"/>
                                        </p:tgtEl>
                                        <p:attrNameLst>
                                          <p:attrName>ppt_x</p:attrName>
                                        </p:attrNameLst>
                                      </p:cBhvr>
                                      <p:to>
                                        <p:strVal val="(0.5)"/>
                                      </p:to>
                                    </p:set>
                                    <p:anim from="(0.5)" to="(#ppt_x)" calcmode="lin" valueType="num">
                                      <p:cBhvr>
                                        <p:cTn id="11" dur="1230" accel="100000" fill="hold">
                                          <p:stCondLst>
                                            <p:cond delay="770"/>
                                          </p:stCondLst>
                                        </p:cTn>
                                        <p:tgtEl>
                                          <p:spTgt spid="34833"/>
                                        </p:tgtEl>
                                        <p:attrNameLst>
                                          <p:attrName>ppt_x</p:attrName>
                                        </p:attrNameLst>
                                      </p:cBhvr>
                                    </p:anim>
                                    <p:set>
                                      <p:cBhvr>
                                        <p:cTn id="12" dur="770" fill="hold"/>
                                        <p:tgtEl>
                                          <p:spTgt spid="34833"/>
                                        </p:tgtEl>
                                        <p:attrNameLst>
                                          <p:attrName>ppt_y</p:attrName>
                                        </p:attrNameLst>
                                      </p:cBhvr>
                                      <p:to>
                                        <p:strVal val="(#ppt_y+0.4)"/>
                                      </p:to>
                                    </p:set>
                                    <p:anim from="(#ppt_y+0.4)" to="(#ppt_y)" calcmode="lin" valueType="num">
                                      <p:cBhvr>
                                        <p:cTn id="13" dur="1230" accel="100000" fill="hold">
                                          <p:stCondLst>
                                            <p:cond delay="770"/>
                                          </p:stCondLst>
                                        </p:cTn>
                                        <p:tgtEl>
                                          <p:spTgt spid="34833"/>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3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ea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Arial" panose="020B0604020202020204" pitchFamily="34" charset="0"/>
              <a:cs typeface="Arial" panose="020B0604020202020204" pitchFamily="34" charset="0"/>
            </a:endParaRPr>
          </a:p>
        </p:txBody>
      </p:sp>
      <p:sp>
        <p:nvSpPr>
          <p:cNvPr id="44442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3754599" y="76200"/>
            <a:ext cx="1739579"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6875" name="Text Box 11"/>
          <p:cNvSpPr txBox="1">
            <a:spLocks noChangeArrowheads="1"/>
          </p:cNvSpPr>
          <p:nvPr/>
        </p:nvSpPr>
        <p:spPr bwMode="auto">
          <a:xfrm>
            <a:off x="342900" y="1324035"/>
            <a:ext cx="8458200" cy="1569660"/>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لكي ننمو في النعمة بدلاً من الإستسلام للتعاليم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نحتاج أن نعرف أن يسوع قد اختارنا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وسوف يدين المرتدين عند عودته.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3003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2"/>
          <p:cNvSpPr>
            <a:spLocks noGrp="1" noChangeArrowheads="1"/>
          </p:cNvSpPr>
          <p:nvPr>
            <p:ph type="title" idx="4294967295"/>
          </p:nvPr>
        </p:nvSpPr>
        <p:spPr/>
        <p:txBody>
          <a:bodyPr/>
          <a:lstStyle/>
          <a:p>
            <a:pPr eaLnBrk="1" hangingPunct="1"/>
            <a:r>
              <a:rPr lang="en-US">
                <a:ea typeface="ＭＳ Ｐゴシック" charset="0"/>
              </a:rPr>
              <a:t>Authorship – External Evidence 4</a:t>
            </a:r>
          </a:p>
        </p:txBody>
      </p:sp>
      <p:sp>
        <p:nvSpPr>
          <p:cNvPr id="42189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1891"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1892"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1893" name="Text Box 8"/>
          <p:cNvSpPr txBox="1">
            <a:spLocks noChangeArrowheads="1"/>
          </p:cNvSpPr>
          <p:nvPr/>
        </p:nvSpPr>
        <p:spPr bwMode="auto">
          <a:xfrm>
            <a:off x="0" y="1600200"/>
            <a:ext cx="5715000" cy="1143000"/>
          </a:xfrm>
          <a:prstGeom prst="rect">
            <a:avLst/>
          </a:prstGeom>
          <a:solidFill>
            <a:schemeClr val="tx2"/>
          </a:solidFill>
          <a:ln w="9525">
            <a:solidFill>
              <a:srgbClr val="000000"/>
            </a:solidFill>
            <a:miter lim="800000"/>
            <a:headEnd/>
            <a:tailEnd/>
          </a:ln>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دعم أصالة 2 بطرس</a:t>
            </a:r>
            <a:endParaRPr kumimoji="0" lang="en-US" altLang="zh-CN" sz="28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الكنيسة السريانية </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1894" name="Text Box 10"/>
          <p:cNvSpPr txBox="1">
            <a:spLocks noChangeArrowheads="1"/>
          </p:cNvSpPr>
          <p:nvPr/>
        </p:nvSpPr>
        <p:spPr bwMode="auto">
          <a:xfrm>
            <a:off x="2678088" y="688975"/>
            <a:ext cx="3913251"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الدليل الخارجي – القرن السادس</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21895"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36256005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Rectangle 16"/>
          <p:cNvSpPr>
            <a:spLocks noGrp="1" noChangeArrowheads="1"/>
          </p:cNvSpPr>
          <p:nvPr>
            <p:ph type="title" idx="4294967295"/>
          </p:nvPr>
        </p:nvSpPr>
        <p:spPr/>
        <p:txBody>
          <a:bodyPr/>
          <a:lstStyle/>
          <a:p>
            <a:pPr eaLnBrk="1" hangingPunct="1"/>
            <a:r>
              <a:rPr lang="en-US">
                <a:ea typeface="ＭＳ Ｐゴシック" charset="0"/>
              </a:rPr>
              <a:t>Authorship – Internal Evidence 1</a:t>
            </a:r>
          </a:p>
        </p:txBody>
      </p:sp>
      <p:sp>
        <p:nvSpPr>
          <p:cNvPr id="4239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3939" name="Text Box 6"/>
          <p:cNvSpPr txBox="1">
            <a:spLocks noChangeArrowheads="1"/>
          </p:cNvSpPr>
          <p:nvPr/>
        </p:nvSpPr>
        <p:spPr bwMode="auto">
          <a:xfrm>
            <a:off x="7610256" y="228600"/>
            <a:ext cx="13260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3940" name="Text Box 7"/>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3941" name="Text Box 11"/>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 الداخلي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r>
              <a:rPr lang="ar-JO" altLang="zh-CN" b="1" dirty="0">
                <a:solidFill>
                  <a:srgbClr val="FFFFFF"/>
                </a:solidFill>
                <a:latin typeface="Arial" panose="020B0604020202020204" pitchFamily="34" charset="0"/>
                <a:ea typeface="SimSun" charset="0"/>
                <a:cs typeface="Arial" panose="020B0604020202020204" pitchFamily="34" charset="0"/>
              </a:rPr>
              <a:t>يرفض العالم الليبرالي كوميل التأليف البطرسي لكنه يعترف صراحة: تقدم الرسالة الإدعاء صراحة وبشكل لا لبس فيه أنها كتبت من قبل الرسول بطرس، ثم يذكر الدليل التالي الذي يدعي تأليف بطرس:  </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1517" name="Text Box 13"/>
          <p:cNvSpPr txBox="1">
            <a:spLocks noChangeArrowheads="1"/>
          </p:cNvSpPr>
          <p:nvPr/>
        </p:nvSpPr>
        <p:spPr bwMode="auto">
          <a:xfrm>
            <a:off x="304800" y="3124200"/>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1. إنها تقول أنَّ بطرس هو المؤلف: سمعان بطرس عبد يسوع ورسوله.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518" name="Text Box 14"/>
          <p:cNvSpPr txBox="1">
            <a:spLocks noChangeArrowheads="1"/>
          </p:cNvSpPr>
          <p:nvPr/>
        </p:nvSpPr>
        <p:spPr bwMode="auto">
          <a:xfrm>
            <a:off x="304800" y="4283075"/>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2. يتكلم المؤلف كشاهد عيان لحادثة تجلي يسوع (1: 16 وما يليه)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1519" name="Text Box 15"/>
          <p:cNvSpPr txBox="1">
            <a:spLocks noChangeArrowheads="1"/>
          </p:cNvSpPr>
          <p:nvPr/>
        </p:nvSpPr>
        <p:spPr bwMode="auto">
          <a:xfrm>
            <a:off x="304800" y="5426075"/>
            <a:ext cx="84582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r>
              <a:rPr lang="ar-JO" altLang="zh-CN" b="1" dirty="0">
                <a:solidFill>
                  <a:srgbClr val="000000"/>
                </a:solidFill>
                <a:latin typeface="Arial" panose="020B0604020202020204" pitchFamily="34" charset="0"/>
                <a:ea typeface="SimSun" charset="0"/>
                <a:cs typeface="Arial" panose="020B0604020202020204" pitchFamily="34" charset="0"/>
              </a:rPr>
              <a:t>3. يشير إلى قول يسوع بخصوص استشهاد بطرس (1: 14)</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
        <p:nvSpPr>
          <p:cNvPr id="423945" name="WordArt 1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4130922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17"/>
                                        </p:tgtEl>
                                        <p:attrNameLst>
                                          <p:attrName>style.visibility</p:attrName>
                                        </p:attrNameLst>
                                      </p:cBhvr>
                                      <p:to>
                                        <p:strVal val="visible"/>
                                      </p:to>
                                    </p:set>
                                    <p:animEffect transition="in" filter="box(in)">
                                      <p:cBhvr>
                                        <p:cTn id="7" dur="500"/>
                                        <p:tgtEl>
                                          <p:spTgt spid="2151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18"/>
                                        </p:tgtEl>
                                        <p:attrNameLst>
                                          <p:attrName>style.visibility</p:attrName>
                                        </p:attrNameLst>
                                      </p:cBhvr>
                                      <p:to>
                                        <p:strVal val="visible"/>
                                      </p:to>
                                    </p:set>
                                    <p:animEffect transition="in" filter="box(in)">
                                      <p:cBhvr>
                                        <p:cTn id="12" dur="500"/>
                                        <p:tgtEl>
                                          <p:spTgt spid="2151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19"/>
                                        </p:tgtEl>
                                        <p:attrNameLst>
                                          <p:attrName>style.visibility</p:attrName>
                                        </p:attrNameLst>
                                      </p:cBhvr>
                                      <p:to>
                                        <p:strVal val="visible"/>
                                      </p:to>
                                    </p:set>
                                    <p:animEffect transition="in" filter="box(in)">
                                      <p:cBhvr>
                                        <p:cTn id="17"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7" grpId="0"/>
      <p:bldP spid="21518" grpId="0"/>
      <p:bldP spid="21519"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12"/>
          <p:cNvSpPr>
            <a:spLocks noGrp="1" noChangeArrowheads="1"/>
          </p:cNvSpPr>
          <p:nvPr>
            <p:ph type="title" idx="4294967295"/>
          </p:nvPr>
        </p:nvSpPr>
        <p:spPr/>
        <p:txBody>
          <a:bodyPr/>
          <a:lstStyle/>
          <a:p>
            <a:pPr eaLnBrk="1" hangingPunct="1"/>
            <a:r>
              <a:rPr lang="en-US">
                <a:ea typeface="ＭＳ Ｐゴシック" charset="0"/>
              </a:rPr>
              <a:t>Authorship – Internal Evidence 2</a:t>
            </a:r>
          </a:p>
        </p:txBody>
      </p:sp>
      <p:sp>
        <p:nvSpPr>
          <p:cNvPr id="42598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5987" name="Text Box 5"/>
          <p:cNvSpPr txBox="1">
            <a:spLocks noChangeArrowheads="1"/>
          </p:cNvSpPr>
          <p:nvPr/>
        </p:nvSpPr>
        <p:spPr bwMode="auto">
          <a:xfrm>
            <a:off x="7610256" y="228600"/>
            <a:ext cx="13260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285-286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5988"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5989" name="Text Box 8"/>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 الداخلي</a:t>
            </a:r>
            <a:endPar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يرفض العالم الليبرالي كوميل التأليف البطرسي لكنه يعترف صراحة: تقدم الرسالة الإدعاء صراحة وبشكل لا لبس فيه أنها كتبت من قبل الرسول بطرس، ثم يذكر الدليل التالي الذي يدعي تأليف بطرس:  </a:t>
            </a:r>
            <a:r>
              <a:rPr kumimoji="0" lang="en-US" altLang="zh-CN"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2537" name="Text Box 9"/>
          <p:cNvSpPr txBox="1">
            <a:spLocks noChangeArrowheads="1"/>
          </p:cNvSpPr>
          <p:nvPr/>
        </p:nvSpPr>
        <p:spPr bwMode="auto">
          <a:xfrm>
            <a:off x="304800" y="2971800"/>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4. الإشارة إلى الأخ الحبيب بولس تضع المؤلف في نفس مستوى السلطة الرسولية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مع بولس (3: 15 وما يليه)</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2538" name="Text Box 10"/>
          <p:cNvSpPr txBox="1">
            <a:spLocks noChangeArrowheads="1"/>
          </p:cNvSpPr>
          <p:nvPr/>
        </p:nvSpPr>
        <p:spPr bwMode="auto">
          <a:xfrm>
            <a:off x="304800" y="4343400"/>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5. تقدم بطرس الثانية إشارة واضحة إلى 1 بطرس: هذه أكتبها الآن إليكم رسالة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ثانية (3: 1)</a:t>
            </a:r>
            <a:endPar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2539" name="Text Box 11"/>
          <p:cNvSpPr txBox="1">
            <a:spLocks noChangeArrowheads="1"/>
          </p:cNvSpPr>
          <p:nvPr/>
        </p:nvSpPr>
        <p:spPr bwMode="auto">
          <a:xfrm>
            <a:off x="304800" y="5807075"/>
            <a:ext cx="8458200"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6. بما أن بطرس يتكلم عن موته القريب (1: 13 وما يليه) فإن 2 بطرس كتبت في </a:t>
            </a:r>
          </a:p>
          <a:p>
            <a:pPr marL="457200" marR="0" lvl="0" indent="-457200" algn="r" defTabSz="914400" rtl="0" eaLnBrk="1" fontAlgn="base" latinLnBrk="0" hangingPunct="1">
              <a:lnSpc>
                <a:spcPct val="100000"/>
              </a:lnSpc>
              <a:spcBef>
                <a:spcPct val="0"/>
              </a:spcBef>
              <a:spcAft>
                <a:spcPct val="0"/>
              </a:spcAft>
              <a:buClrTx/>
              <a:buSzTx/>
              <a:buFontTx/>
              <a:buNone/>
              <a:tabLst/>
              <a:defRPr/>
            </a:pPr>
            <a:r>
              <a:rPr lang="ar-JO" altLang="zh-CN" b="1" dirty="0">
                <a:solidFill>
                  <a:srgbClr val="000000"/>
                </a:solidFill>
                <a:latin typeface="Arial" panose="020B0604020202020204" pitchFamily="34" charset="0"/>
                <a:ea typeface="SimSun" charset="0"/>
                <a:cs typeface="Arial" panose="020B0604020202020204" pitchFamily="34" charset="0"/>
              </a:rPr>
              <a:t>    شكل شهادة بطرس</a:t>
            </a:r>
            <a:r>
              <a:rPr kumimoji="0" lang="en-US" altLang="zh-CN" sz="24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a:t>
            </a:r>
          </a:p>
        </p:txBody>
      </p:sp>
      <p:sp>
        <p:nvSpPr>
          <p:cNvPr id="425993"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53493331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2537"/>
                                        </p:tgtEl>
                                        <p:attrNameLst>
                                          <p:attrName>style.visibility</p:attrName>
                                        </p:attrNameLst>
                                      </p:cBhvr>
                                      <p:to>
                                        <p:strVal val="visible"/>
                                      </p:to>
                                    </p:set>
                                    <p:animEffect transition="in" filter="box(in)">
                                      <p:cBhvr>
                                        <p:cTn id="7" dur="500"/>
                                        <p:tgtEl>
                                          <p:spTgt spid="225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2538"/>
                                        </p:tgtEl>
                                        <p:attrNameLst>
                                          <p:attrName>style.visibility</p:attrName>
                                        </p:attrNameLst>
                                      </p:cBhvr>
                                      <p:to>
                                        <p:strVal val="visible"/>
                                      </p:to>
                                    </p:set>
                                    <p:animEffect transition="in" filter="box(in)">
                                      <p:cBhvr>
                                        <p:cTn id="12" dur="500"/>
                                        <p:tgtEl>
                                          <p:spTgt spid="225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2539"/>
                                        </p:tgtEl>
                                        <p:attrNameLst>
                                          <p:attrName>style.visibility</p:attrName>
                                        </p:attrNameLst>
                                      </p:cBhvr>
                                      <p:to>
                                        <p:strVal val="visible"/>
                                      </p:to>
                                    </p:set>
                                    <p:animEffect transition="in" filter="box(in)">
                                      <p:cBhvr>
                                        <p:cTn id="17" dur="500"/>
                                        <p:tgtEl>
                                          <p:spTgt spid="22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7" grpId="0"/>
      <p:bldP spid="22538" grpId="0"/>
      <p:bldP spid="22539"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16"/>
          <p:cNvSpPr>
            <a:spLocks noGrp="1" noChangeArrowheads="1"/>
          </p:cNvSpPr>
          <p:nvPr>
            <p:ph type="title" idx="4294967295"/>
          </p:nvPr>
        </p:nvSpPr>
        <p:spPr/>
        <p:txBody>
          <a:bodyPr/>
          <a:lstStyle/>
          <a:p>
            <a:pPr eaLnBrk="1" hangingPunct="1"/>
            <a:r>
              <a:rPr lang="en-US">
                <a:ea typeface="ＭＳ Ｐゴシック" charset="0"/>
              </a:rPr>
              <a:t>Authorship – Internal Evidence 4</a:t>
            </a:r>
          </a:p>
        </p:txBody>
      </p:sp>
      <p:sp>
        <p:nvSpPr>
          <p:cNvPr id="428034"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28035"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8036"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28037" name="Text Box 8"/>
          <p:cNvSpPr txBox="1">
            <a:spLocks noChangeArrowheads="1"/>
          </p:cNvSpPr>
          <p:nvPr/>
        </p:nvSpPr>
        <p:spPr bwMode="auto">
          <a:xfrm>
            <a:off x="304800" y="762000"/>
            <a:ext cx="8458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الدليل الداخلي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b="1" dirty="0">
                <a:solidFill>
                  <a:srgbClr val="FFFFFF"/>
                </a:solidFill>
                <a:latin typeface="Arial" panose="020B0604020202020204" pitchFamily="34" charset="0"/>
                <a:ea typeface="SimSun" charset="0"/>
                <a:cs typeface="Arial" panose="020B0604020202020204" pitchFamily="34" charset="0"/>
              </a:rPr>
              <a:t>بعد تقديم دليل داخلي غير قابل للجدل لبطرس كمؤلف، فإن عبارة كوميل التالية تنكر الدليل بالقول: لكن هذه الرسالة لا يمكن أن تُكتب من قبل بطرس، يذكر التالي اعتراضاته الستة (كوميل، 430-33) ودحض كل منها: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3564" name="Text Box 12"/>
          <p:cNvSpPr txBox="1">
            <a:spLocks noChangeArrowheads="1"/>
          </p:cNvSpPr>
          <p:nvPr/>
        </p:nvSpPr>
        <p:spPr bwMode="auto">
          <a:xfrm>
            <a:off x="381000" y="3645024"/>
            <a:ext cx="8382000"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1.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الإعتماد الأدبي على يهوذا يستبعد ذلك.</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3567" name="Text Box 15"/>
          <p:cNvSpPr txBox="1">
            <a:spLocks noChangeArrowheads="1"/>
          </p:cNvSpPr>
          <p:nvPr/>
        </p:nvSpPr>
        <p:spPr bwMode="auto">
          <a:xfrm rot="300000">
            <a:off x="152400" y="4688151"/>
            <a:ext cx="8839200" cy="156966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الإفتراضات غير المؤكدة أن يهوذا هو من عصر ما بعد الرسولية وأن بطرس الثانية اقتبس من يهوذا، لكن العكس هو الصحيح حيث أنَّ بطرس كتب أولاً (64 م لرسالة 2 بطرس و70-80 لرسالة يهوذا)، يقتبس يهوذا 17-18 من 2 بطرس 3: 3 كونها مكتوبة من قبل رسول.</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0192A4D0-A781-1D52-E111-D35820E576ED}"/>
              </a:ext>
            </a:extLst>
          </p:cNvPr>
          <p:cNvSpPr>
            <a:spLocks noChangeArrowheads="1" noChangeShapeType="1" noTextEdit="1"/>
          </p:cNvSpPr>
          <p:nvPr/>
        </p:nvSpPr>
        <p:spPr bwMode="auto">
          <a:xfrm>
            <a:off x="0" y="152400"/>
            <a:ext cx="14636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418373058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3564"/>
                                        </p:tgtEl>
                                        <p:attrNameLst>
                                          <p:attrName>style.visibility</p:attrName>
                                        </p:attrNameLst>
                                      </p:cBhvr>
                                      <p:to>
                                        <p:strVal val="visible"/>
                                      </p:to>
                                    </p:set>
                                    <p:animEffect transition="in" filter="checkerboard(across)">
                                      <p:cBhvr>
                                        <p:cTn id="7" dur="500"/>
                                        <p:tgtEl>
                                          <p:spTgt spid="2356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16" fill="hold" grpId="0" nodeType="clickEffect">
                                  <p:stCondLst>
                                    <p:cond delay="0"/>
                                  </p:stCondLst>
                                  <p:childTnLst>
                                    <p:set>
                                      <p:cBhvr>
                                        <p:cTn id="11" dur="1" fill="hold">
                                          <p:stCondLst>
                                            <p:cond delay="0"/>
                                          </p:stCondLst>
                                        </p:cTn>
                                        <p:tgtEl>
                                          <p:spTgt spid="23567"/>
                                        </p:tgtEl>
                                        <p:attrNameLst>
                                          <p:attrName>style.visibility</p:attrName>
                                        </p:attrNameLst>
                                      </p:cBhvr>
                                      <p:to>
                                        <p:strVal val="visible"/>
                                      </p:to>
                                    </p:set>
                                    <p:anim calcmode="lin" valueType="num">
                                      <p:cBhvr>
                                        <p:cTn id="12" dur="500" fill="hold"/>
                                        <p:tgtEl>
                                          <p:spTgt spid="23567"/>
                                        </p:tgtEl>
                                        <p:attrNameLst>
                                          <p:attrName>ppt_w</p:attrName>
                                        </p:attrNameLst>
                                      </p:cBhvr>
                                      <p:tavLst>
                                        <p:tav tm="0">
                                          <p:val>
                                            <p:fltVal val="0"/>
                                          </p:val>
                                        </p:tav>
                                        <p:tav tm="100000">
                                          <p:val>
                                            <p:strVal val="#ppt_w"/>
                                          </p:val>
                                        </p:tav>
                                      </p:tavLst>
                                    </p:anim>
                                    <p:anim calcmode="lin" valueType="num">
                                      <p:cBhvr>
                                        <p:cTn id="13" dur="500" fill="hold"/>
                                        <p:tgtEl>
                                          <p:spTgt spid="2356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64" grpId="0" animBg="1" autoUpdateAnimBg="0"/>
      <p:bldP spid="23567" grpId="0" animBg="1"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Rectangle 13"/>
          <p:cNvSpPr>
            <a:spLocks noGrp="1" noChangeArrowheads="1"/>
          </p:cNvSpPr>
          <p:nvPr>
            <p:ph type="title" idx="4294967295"/>
          </p:nvPr>
        </p:nvSpPr>
        <p:spPr/>
        <p:txBody>
          <a:bodyPr/>
          <a:lstStyle/>
          <a:p>
            <a:pPr eaLnBrk="1" hangingPunct="1"/>
            <a:r>
              <a:rPr lang="en-US">
                <a:ea typeface="ＭＳ Ｐゴシック" charset="0"/>
              </a:rPr>
              <a:t>Authorship – Internal Evidence 6</a:t>
            </a:r>
          </a:p>
        </p:txBody>
      </p:sp>
      <p:sp>
        <p:nvSpPr>
          <p:cNvPr id="430082"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0083"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0084"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0085" name="Text Box 9"/>
          <p:cNvSpPr txBox="1">
            <a:spLocks noChangeArrowheads="1"/>
          </p:cNvSpPr>
          <p:nvPr/>
        </p:nvSpPr>
        <p:spPr bwMode="auto">
          <a:xfrm>
            <a:off x="381000" y="762000"/>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2.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يظهر كل من اللغة والأسلوب نكهة هيلينية والتي لا تسيطر فقط على بطرس ولكن على تلاميذه أيضاً.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6" name="Text Box 10"/>
          <p:cNvSpPr txBox="1">
            <a:spLocks noChangeArrowheads="1"/>
          </p:cNvSpPr>
          <p:nvPr/>
        </p:nvSpPr>
        <p:spPr bwMode="auto">
          <a:xfrm>
            <a:off x="381000" y="4470400"/>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3.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إنها تجادل ضد الغنوسيين الذين ينكرون رجوع المسيح القريب     (1: 12 وما يليه، 3: 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7" name="Text Box 11"/>
          <p:cNvSpPr txBox="1">
            <a:spLocks noChangeArrowheads="1"/>
          </p:cNvSpPr>
          <p:nvPr/>
        </p:nvSpPr>
        <p:spPr bwMode="auto">
          <a:xfrm rot="300000">
            <a:off x="152400" y="2494516"/>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يمكن تفسير الإختلافات الأسلوبية بين 1 و2 بطرس في أن سيلا ساعد في كتابة 1 بطرس (5: 12)، بينما كتب بطرس رسالته الثانية بنفسه، كما أن الرسائل تتعامل مع مواضيع مختلفة ولهذا لا يمكن أن تكون الكمفردات نفسها.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4588" name="Text Box 12"/>
          <p:cNvSpPr txBox="1">
            <a:spLocks noChangeArrowheads="1"/>
          </p:cNvSpPr>
          <p:nvPr/>
        </p:nvSpPr>
        <p:spPr bwMode="auto">
          <a:xfrm rot="300000">
            <a:off x="152400" y="5558907"/>
            <a:ext cx="8839200" cy="83099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الفرضية غير المثبتة هي أن الكتابة تشير إلى غنوسية القرن الثاني، لا يوجد أي دليل أن بطرس لم يستطع مواجهة المشككين في 64 م.</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165F8888-4CD6-465A-24F4-5E6AC47CA941}"/>
              </a:ext>
            </a:extLst>
          </p:cNvPr>
          <p:cNvSpPr>
            <a:spLocks noChangeArrowheads="1" noChangeShapeType="1" noTextEdit="1"/>
          </p:cNvSpPr>
          <p:nvPr/>
        </p:nvSpPr>
        <p:spPr bwMode="auto">
          <a:xfrm>
            <a:off x="0" y="152400"/>
            <a:ext cx="14636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2662622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4587"/>
                                        </p:tgtEl>
                                        <p:attrNameLst>
                                          <p:attrName>style.visibility</p:attrName>
                                        </p:attrNameLst>
                                      </p:cBhvr>
                                      <p:to>
                                        <p:strVal val="visible"/>
                                      </p:to>
                                    </p:set>
                                    <p:anim calcmode="lin" valueType="num">
                                      <p:cBhvr>
                                        <p:cTn id="7" dur="500" fill="hold"/>
                                        <p:tgtEl>
                                          <p:spTgt spid="24587"/>
                                        </p:tgtEl>
                                        <p:attrNameLst>
                                          <p:attrName>ppt_w</p:attrName>
                                        </p:attrNameLst>
                                      </p:cBhvr>
                                      <p:tavLst>
                                        <p:tav tm="0">
                                          <p:val>
                                            <p:fltVal val="0"/>
                                          </p:val>
                                        </p:tav>
                                        <p:tav tm="100000">
                                          <p:val>
                                            <p:strVal val="#ppt_w"/>
                                          </p:val>
                                        </p:tav>
                                      </p:tavLst>
                                    </p:anim>
                                    <p:anim calcmode="lin" valueType="num">
                                      <p:cBhvr>
                                        <p:cTn id="8" dur="500" fill="hold"/>
                                        <p:tgtEl>
                                          <p:spTgt spid="24587"/>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24586"/>
                                        </p:tgtEl>
                                        <p:attrNameLst>
                                          <p:attrName>style.visibility</p:attrName>
                                        </p:attrNameLst>
                                      </p:cBhvr>
                                      <p:to>
                                        <p:strVal val="visible"/>
                                      </p:to>
                                    </p:set>
                                    <p:animEffect transition="in" filter="checkerboard(across)">
                                      <p:cBhvr>
                                        <p:cTn id="13" dur="500"/>
                                        <p:tgtEl>
                                          <p:spTgt spid="24586"/>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16" fill="hold" grpId="0" nodeType="clickEffect">
                                  <p:stCondLst>
                                    <p:cond delay="0"/>
                                  </p:stCondLst>
                                  <p:childTnLst>
                                    <p:set>
                                      <p:cBhvr>
                                        <p:cTn id="17" dur="1" fill="hold">
                                          <p:stCondLst>
                                            <p:cond delay="0"/>
                                          </p:stCondLst>
                                        </p:cTn>
                                        <p:tgtEl>
                                          <p:spTgt spid="24588"/>
                                        </p:tgtEl>
                                        <p:attrNameLst>
                                          <p:attrName>style.visibility</p:attrName>
                                        </p:attrNameLst>
                                      </p:cBhvr>
                                      <p:to>
                                        <p:strVal val="visible"/>
                                      </p:to>
                                    </p:set>
                                    <p:anim calcmode="lin" valueType="num">
                                      <p:cBhvr>
                                        <p:cTn id="18" dur="500" fill="hold"/>
                                        <p:tgtEl>
                                          <p:spTgt spid="24588"/>
                                        </p:tgtEl>
                                        <p:attrNameLst>
                                          <p:attrName>ppt_w</p:attrName>
                                        </p:attrNameLst>
                                      </p:cBhvr>
                                      <p:tavLst>
                                        <p:tav tm="0">
                                          <p:val>
                                            <p:fltVal val="0"/>
                                          </p:val>
                                        </p:tav>
                                        <p:tav tm="100000">
                                          <p:val>
                                            <p:strVal val="#ppt_w"/>
                                          </p:val>
                                        </p:tav>
                                      </p:tavLst>
                                    </p:anim>
                                    <p:anim calcmode="lin" valueType="num">
                                      <p:cBhvr>
                                        <p:cTn id="19" dur="500" fill="hold"/>
                                        <p:tgtEl>
                                          <p:spTgt spid="2458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86" grpId="0" animBg="1" autoUpdateAnimBg="0"/>
      <p:bldP spid="24587" grpId="0" animBg="1" autoUpdateAnimBg="0"/>
      <p:bldP spid="24588" grpId="0" animBg="1"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2133" name="Text Box 7"/>
          <p:cNvSpPr txBox="1">
            <a:spLocks noChangeArrowheads="1"/>
          </p:cNvSpPr>
          <p:nvPr/>
        </p:nvSpPr>
        <p:spPr bwMode="auto">
          <a:xfrm>
            <a:off x="381000" y="685800"/>
            <a:ext cx="8382000" cy="156966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4. </a:t>
            </a: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الإعتراض</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يشير المؤلف إلى مجموعة من رسائل بولس على أنها الكتاب المقدس (3: 16)، الذي يقتصر تفسيره على منصب التعليم الكنسي (1: 20 وما يليها). وهذا يؤرخ الرسالة بلا شك إلى ما هو أبعد من زمن بطرس وإلى عصر الكاثوليكية المبكرة (كوميل، 432).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0" name="Text Box 10"/>
          <p:cNvSpPr txBox="1">
            <a:spLocks noChangeArrowheads="1"/>
          </p:cNvSpPr>
          <p:nvPr/>
        </p:nvSpPr>
        <p:spPr bwMode="auto">
          <a:xfrm rot="300000">
            <a:off x="233501" y="4126325"/>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تفسير 1: 20 لا يشير إلى منصب تعليمي في الكنيسة، ويقول أنَّ النبوة لم تأت بتفسير أي نبي، علاوة على ذلك فإن الإشارة إلى رسائل بولس باعتبارها كتاباً مقدساً تثبت فقط أنها كانت تعتبر ذات سلطان في وقت مبكر جداً.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EF0411B3-E7EB-0B86-F9A3-DF0F4D2CDCF2}"/>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2905833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0"/>
                                        </p:tgtEl>
                                        <p:attrNameLst>
                                          <p:attrName>style.visibility</p:attrName>
                                        </p:attrNameLst>
                                      </p:cBhvr>
                                      <p:to>
                                        <p:strVal val="visible"/>
                                      </p:to>
                                    </p:set>
                                    <p:anim calcmode="lin" valueType="num">
                                      <p:cBhvr>
                                        <p:cTn id="7" dur="500" fill="hold"/>
                                        <p:tgtEl>
                                          <p:spTgt spid="25610"/>
                                        </p:tgtEl>
                                        <p:attrNameLst>
                                          <p:attrName>ppt_w</p:attrName>
                                        </p:attrNameLst>
                                      </p:cBhvr>
                                      <p:tavLst>
                                        <p:tav tm="0">
                                          <p:val>
                                            <p:fltVal val="0"/>
                                          </p:val>
                                        </p:tav>
                                        <p:tav tm="100000">
                                          <p:val>
                                            <p:strVal val="#ppt_w"/>
                                          </p:val>
                                        </p:tav>
                                      </p:tavLst>
                                    </p:anim>
                                    <p:anim calcmode="lin" valueType="num">
                                      <p:cBhvr>
                                        <p:cTn id="8" dur="500" fill="hold"/>
                                        <p:tgtEl>
                                          <p:spTgt spid="2561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0" grpId="0" animBg="1" autoUpdateAnimBg="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1" name="Text Box 11"/>
          <p:cNvSpPr txBox="1">
            <a:spLocks noChangeArrowheads="1"/>
          </p:cNvSpPr>
          <p:nvPr/>
        </p:nvSpPr>
        <p:spPr bwMode="auto">
          <a:xfrm>
            <a:off x="228600" y="1352577"/>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5.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إن الإسم المستعار في رسالة بطرس الثانية يتم تنفيذه باستمرار من خلال التركيز الشديد على التأليف البطرسي (كوميل، 433)</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2" name="Text Box 12"/>
          <p:cNvSpPr txBox="1">
            <a:spLocks noChangeArrowheads="1"/>
          </p:cNvSpPr>
          <p:nvPr/>
        </p:nvSpPr>
        <p:spPr bwMode="auto">
          <a:xfrm rot="300000">
            <a:off x="201650" y="3096400"/>
            <a:ext cx="8041789"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بطريقة ليبرالية نموذجية ينكر كوميل الأدلة، إذا لم تؤكد الرسالة على التأليف البطرسي فستكون زائفة، وحتى لو فعلت ذلك فهي مشبوهة، هذا المنطق يمجد التخمينات المسبقة حول الحقيقة النصية.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7C00B305-C425-C7B4-EEAB-45FEE8A7286E}"/>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252907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2"/>
                                        </p:tgtEl>
                                        <p:attrNameLst>
                                          <p:attrName>style.visibility</p:attrName>
                                        </p:attrNameLst>
                                      </p:cBhvr>
                                      <p:to>
                                        <p:strVal val="visible"/>
                                      </p:to>
                                    </p:set>
                                    <p:anim calcmode="lin" valueType="num">
                                      <p:cBhvr>
                                        <p:cTn id="7" dur="500" fill="hold"/>
                                        <p:tgtEl>
                                          <p:spTgt spid="25612"/>
                                        </p:tgtEl>
                                        <p:attrNameLst>
                                          <p:attrName>ppt_w</p:attrName>
                                        </p:attrNameLst>
                                      </p:cBhvr>
                                      <p:tavLst>
                                        <p:tav tm="0">
                                          <p:val>
                                            <p:fltVal val="0"/>
                                          </p:val>
                                        </p:tav>
                                        <p:tav tm="100000">
                                          <p:val>
                                            <p:strVal val="#ppt_w"/>
                                          </p:val>
                                        </p:tav>
                                      </p:tavLst>
                                    </p:anim>
                                    <p:anim calcmode="lin" valueType="num">
                                      <p:cBhvr>
                                        <p:cTn id="8" dur="500" fill="hold"/>
                                        <p:tgtEl>
                                          <p:spTgt spid="2561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2" grpId="0" animBg="1"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15"/>
          <p:cNvSpPr>
            <a:spLocks noGrp="1" noChangeArrowheads="1"/>
          </p:cNvSpPr>
          <p:nvPr>
            <p:ph type="title" idx="4294967295"/>
          </p:nvPr>
        </p:nvSpPr>
        <p:spPr/>
        <p:txBody>
          <a:bodyPr/>
          <a:lstStyle/>
          <a:p>
            <a:pPr eaLnBrk="1" hangingPunct="1"/>
            <a:r>
              <a:rPr lang="en-US">
                <a:ea typeface="ＭＳ Ｐゴシック" charset="0"/>
              </a:rPr>
              <a:t>Authorship – Internal Evidence 7</a:t>
            </a:r>
          </a:p>
        </p:txBody>
      </p:sp>
      <p:sp>
        <p:nvSpPr>
          <p:cNvPr id="43213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213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2132"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3" name="Text Box 13"/>
          <p:cNvSpPr txBox="1">
            <a:spLocks noChangeArrowheads="1"/>
          </p:cNvSpPr>
          <p:nvPr/>
        </p:nvSpPr>
        <p:spPr bwMode="auto">
          <a:xfrm>
            <a:off x="381000" y="1768475"/>
            <a:ext cx="8382000" cy="830997"/>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6. </a:t>
            </a:r>
            <a:r>
              <a:rPr lang="ar-JO" altLang="zh-CN" b="1" u="sng" dirty="0">
                <a:solidFill>
                  <a:srgbClr val="FFFFFF"/>
                </a:solidFill>
                <a:latin typeface="Arial" panose="020B0604020202020204" pitchFamily="34" charset="0"/>
                <a:ea typeface="SimSun" charset="0"/>
                <a:cs typeface="Arial" panose="020B0604020202020204" pitchFamily="34" charset="0"/>
              </a:rPr>
              <a:t>الإعتراض</a:t>
            </a:r>
            <a:r>
              <a:rPr lang="ar-JO" altLang="zh-CN" b="1" dirty="0">
                <a:solidFill>
                  <a:srgbClr val="FFFFFF"/>
                </a:solidFill>
                <a:latin typeface="Arial" panose="020B0604020202020204" pitchFamily="34" charset="0"/>
                <a:ea typeface="SimSun" charset="0"/>
                <a:cs typeface="Arial" panose="020B0604020202020204" pitchFamily="34" charset="0"/>
              </a:rPr>
              <a:t>: لم يتم ذكر بطرس الثانية في أي مكان في القرن الثاني على الرغم من تأكيدها الشديد على التأليف البطرسي.</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614" name="Text Box 14"/>
          <p:cNvSpPr txBox="1">
            <a:spLocks noChangeArrowheads="1"/>
          </p:cNvSpPr>
          <p:nvPr/>
        </p:nvSpPr>
        <p:spPr bwMode="auto">
          <a:xfrm rot="300000">
            <a:off x="282560" y="4136768"/>
            <a:ext cx="8839200" cy="1200329"/>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b="1" u="sng" dirty="0">
                <a:solidFill>
                  <a:srgbClr val="FFFFFF"/>
                </a:solidFill>
                <a:latin typeface="Arial" panose="020B0604020202020204" pitchFamily="34" charset="0"/>
                <a:ea typeface="SimSun" charset="0"/>
                <a:cs typeface="Arial" panose="020B0604020202020204" pitchFamily="34" charset="0"/>
              </a:rPr>
              <a:t>الرد</a:t>
            </a:r>
            <a:r>
              <a:rPr lang="ar-JO" altLang="zh-CN" b="1" dirty="0">
                <a:solidFill>
                  <a:srgbClr val="FFFFFF"/>
                </a:solidFill>
                <a:latin typeface="Arial" panose="020B0604020202020204" pitchFamily="34" charset="0"/>
                <a:ea typeface="SimSun" charset="0"/>
                <a:cs typeface="Arial" panose="020B0604020202020204" pitchFamily="34" charset="0"/>
              </a:rPr>
              <a:t>: إن عدم الذكر من قبل الأفراد والمجامع والقوانين الأولى للموضوع يدل فقط على أنه بينما قبلها معظمهم اعترض عليها البعض. لم يتم رفض الرسالة أبداً، لذلك يجب أن تكون للأدلة الداخلية الأولوية على الحجج التي تأتي من الصمت.</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 name="WordArt 13">
            <a:extLst>
              <a:ext uri="{FF2B5EF4-FFF2-40B4-BE49-F238E27FC236}">
                <a16:creationId xmlns:a16="http://schemas.microsoft.com/office/drawing/2014/main" id="{D5CE165F-8A34-7EEF-C868-8826572E5FAA}"/>
              </a:ext>
            </a:extLst>
          </p:cNvPr>
          <p:cNvSpPr>
            <a:spLocks noChangeArrowheads="1" noChangeShapeType="1" noTextEdit="1"/>
          </p:cNvSpPr>
          <p:nvPr/>
        </p:nvSpPr>
        <p:spPr bwMode="auto">
          <a:xfrm>
            <a:off x="0" y="0"/>
            <a:ext cx="1463675" cy="685799"/>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258360585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5614"/>
                                        </p:tgtEl>
                                        <p:attrNameLst>
                                          <p:attrName>style.visibility</p:attrName>
                                        </p:attrNameLst>
                                      </p:cBhvr>
                                      <p:to>
                                        <p:strVal val="visible"/>
                                      </p:to>
                                    </p:set>
                                    <p:anim calcmode="lin" valueType="num">
                                      <p:cBhvr>
                                        <p:cTn id="7" dur="500" fill="hold"/>
                                        <p:tgtEl>
                                          <p:spTgt spid="25614"/>
                                        </p:tgtEl>
                                        <p:attrNameLst>
                                          <p:attrName>ppt_w</p:attrName>
                                        </p:attrNameLst>
                                      </p:cBhvr>
                                      <p:tavLst>
                                        <p:tav tm="0">
                                          <p:val>
                                            <p:fltVal val="0"/>
                                          </p:val>
                                        </p:tav>
                                        <p:tav tm="100000">
                                          <p:val>
                                            <p:strVal val="#ppt_w"/>
                                          </p:val>
                                        </p:tav>
                                      </p:tavLst>
                                    </p:anim>
                                    <p:anim calcmode="lin" valueType="num">
                                      <p:cBhvr>
                                        <p:cTn id="8" dur="500" fill="hold"/>
                                        <p:tgtEl>
                                          <p:spTgt spid="2561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14" grpId="0" animBg="1"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7" name="Rectangle 13"/>
          <p:cNvSpPr>
            <a:spLocks noGrp="1" noChangeArrowheads="1"/>
          </p:cNvSpPr>
          <p:nvPr>
            <p:ph type="title" idx="4294967295"/>
          </p:nvPr>
        </p:nvSpPr>
        <p:spPr/>
        <p:txBody>
          <a:bodyPr/>
          <a:lstStyle/>
          <a:p>
            <a:pPr eaLnBrk="1" hangingPunct="1"/>
            <a:r>
              <a:rPr lang="en-US">
                <a:ea typeface="ＭＳ Ｐゴシック" charset="0"/>
              </a:rPr>
              <a:t>Authorship - Conclusion</a:t>
            </a:r>
          </a:p>
        </p:txBody>
      </p:sp>
      <p:sp>
        <p:nvSpPr>
          <p:cNvPr id="43417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4179"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286</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4180" name="Text Box 6"/>
          <p:cNvSpPr txBox="1">
            <a:spLocks noChangeArrowheads="1"/>
          </p:cNvSpPr>
          <p:nvPr/>
        </p:nvSpPr>
        <p:spPr bwMode="auto">
          <a:xfrm>
            <a:off x="4115430" y="76200"/>
            <a:ext cx="98616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التأليف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4181" name="Text Box 7"/>
          <p:cNvSpPr txBox="1">
            <a:spLocks noChangeArrowheads="1"/>
          </p:cNvSpPr>
          <p:nvPr/>
        </p:nvSpPr>
        <p:spPr bwMode="auto">
          <a:xfrm>
            <a:off x="381000" y="1752600"/>
            <a:ext cx="8382000" cy="2308324"/>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الخلاصة</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في حين شكك البعض في أصالة بطرس 2، فإن الدليل (خاصة الداخلي) </a:t>
            </a:r>
            <a:r>
              <a:rPr lang="ar-JO" altLang="zh-CN" b="1" dirty="0">
                <a:solidFill>
                  <a:srgbClr val="FFFFFF"/>
                </a:solidFill>
                <a:latin typeface="Arial" panose="020B0604020202020204" pitchFamily="34" charset="0"/>
                <a:ea typeface="SimSun" charset="0"/>
                <a:cs typeface="Arial" panose="020B0604020202020204" pitchFamily="34" charset="0"/>
              </a:rPr>
              <a:t>ي</a:t>
            </a: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ظهر أن بطرس كتب بالفعل هذه الرسالة التي تحمل اسمه. يتفوق السفر بشكل ملحوظ على الكتب الزائفة المنسوبة إلى بطرس: إنجيل بطرس، وعظات بطرس، وأعمال بطرس، ورؤيا بطرس. كما تم التأكد من أصالة الرسالة من خلال لغتها التي تشبه كلام بطرس في سفر أعمال الرسل.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418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3709068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5" name="Rectangle 13"/>
          <p:cNvSpPr>
            <a:spLocks noGrp="1" noChangeArrowheads="1"/>
          </p:cNvSpPr>
          <p:nvPr>
            <p:ph type="title" idx="4294967295"/>
          </p:nvPr>
        </p:nvSpPr>
        <p:spPr/>
        <p:txBody>
          <a:bodyPr/>
          <a:lstStyle/>
          <a:p>
            <a:pPr eaLnBrk="1" hangingPunct="1"/>
            <a:r>
              <a:rPr lang="en-US">
                <a:ea typeface="ＭＳ Ｐゴシック" charset="0"/>
              </a:rPr>
              <a:t>Circumstances 1</a:t>
            </a:r>
          </a:p>
        </p:txBody>
      </p:sp>
      <p:sp>
        <p:nvSpPr>
          <p:cNvPr id="43622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36227"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6228" name="Text Box 6"/>
          <p:cNvSpPr txBox="1">
            <a:spLocks noChangeArrowheads="1"/>
          </p:cNvSpPr>
          <p:nvPr/>
        </p:nvSpPr>
        <p:spPr bwMode="auto">
          <a:xfrm>
            <a:off x="4053637" y="76200"/>
            <a:ext cx="112562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الظروف</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6229" name="Text Box 10"/>
          <p:cNvSpPr txBox="1">
            <a:spLocks noChangeArrowheads="1"/>
          </p:cNvSpPr>
          <p:nvPr/>
        </p:nvSpPr>
        <p:spPr bwMode="auto">
          <a:xfrm rot="-1200000">
            <a:off x="281717" y="1384616"/>
            <a:ext cx="5465628" cy="1938992"/>
          </a:xfrm>
          <a:prstGeom prst="rect">
            <a:avLst/>
          </a:prstGeom>
          <a:solidFill>
            <a:srgbClr val="000080"/>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التاريخ</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استشهد بطرس في ربيع عام 64 م، لذلك من المحتمل أن تكون رسالة بطرس الثانية قد كتبت في نفس العام كما كانت قبل وقت قصير من وفاته (2 بط 1: 13-15)</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659" name="Text Box 11"/>
          <p:cNvSpPr txBox="1">
            <a:spLocks noChangeArrowheads="1"/>
          </p:cNvSpPr>
          <p:nvPr/>
        </p:nvSpPr>
        <p:spPr bwMode="auto">
          <a:xfrm rot="1200000">
            <a:off x="3806825" y="1921858"/>
            <a:ext cx="4914900" cy="1569660"/>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الأصل</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defRPr/>
            </a:pPr>
            <a:r>
              <a:rPr lang="ar-JO" altLang="zh-CN" b="1" dirty="0">
                <a:solidFill>
                  <a:srgbClr val="FFFFFF"/>
                </a:solidFill>
                <a:latin typeface="Arial" panose="020B0604020202020204" pitchFamily="34" charset="0"/>
                <a:ea typeface="SimSun" charset="0"/>
                <a:cs typeface="Arial" panose="020B0604020202020204" pitchFamily="34" charset="0"/>
              </a:rPr>
              <a:t>يتفق كل من المحافظين والنقاد على أن الدليل على أصل رسالة بطرس الأولى في روما ينطبق بلا شك على بطرس الثانية أيضاً.</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660" name="Text Box 12"/>
          <p:cNvSpPr txBox="1">
            <a:spLocks noChangeArrowheads="1"/>
          </p:cNvSpPr>
          <p:nvPr/>
        </p:nvSpPr>
        <p:spPr bwMode="auto">
          <a:xfrm>
            <a:off x="0" y="3621088"/>
            <a:ext cx="9144000" cy="1938992"/>
          </a:xfrm>
          <a:prstGeom prst="rect">
            <a:avLst/>
          </a:prstGeom>
          <a:solidFill>
            <a:srgbClr val="008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المستلمين</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ctr" eaLnBrk="1" hangingPunct="1">
              <a:defRPr/>
            </a:pPr>
            <a:r>
              <a:rPr lang="ar-JO" b="1" dirty="0">
                <a:solidFill>
                  <a:srgbClr val="FFFFFF"/>
                </a:solidFill>
                <a:latin typeface="Arial" panose="020B0604020202020204" pitchFamily="34" charset="0"/>
                <a:ea typeface="SimSun" charset="0"/>
                <a:cs typeface="Arial" panose="020B0604020202020204" pitchFamily="34" charset="0"/>
              </a:rPr>
              <a:t>في 1 بطرس يخاطب الرسول مختاري الله، الغرباء في العالم، المشتتين في بنتس وغلاطية وكبدوكية وآسيا وبيثينية (1 بط 1: 1ب). من المحتمل أن القراء كانوا من اليهود (الأقلية) والأمم (الأغلبية) الذين رعاهم بطرس نفسه (راجع ملاحظات 1 بطرس) وفي 2 بطرس يخاطب نفس المجموعة (2 بط 3: 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6232" name="WordArt 14"/>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1747284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27659"/>
                                        </p:tgtEl>
                                        <p:attrNameLst>
                                          <p:attrName>style.visibility</p:attrName>
                                        </p:attrNameLst>
                                      </p:cBhvr>
                                      <p:to>
                                        <p:strVal val="visible"/>
                                      </p:to>
                                    </p:set>
                                    <p:anim calcmode="lin" valueType="num">
                                      <p:cBhvr additive="base">
                                        <p:cTn id="7" dur="500" fill="hold"/>
                                        <p:tgtEl>
                                          <p:spTgt spid="27659"/>
                                        </p:tgtEl>
                                        <p:attrNameLst>
                                          <p:attrName>ppt_x</p:attrName>
                                        </p:attrNameLst>
                                      </p:cBhvr>
                                      <p:tavLst>
                                        <p:tav tm="0">
                                          <p:val>
                                            <p:strVal val="1+#ppt_w/2"/>
                                          </p:val>
                                        </p:tav>
                                        <p:tav tm="100000">
                                          <p:val>
                                            <p:strVal val="#ppt_x"/>
                                          </p:val>
                                        </p:tav>
                                      </p:tavLst>
                                    </p:anim>
                                    <p:anim calcmode="lin" valueType="num">
                                      <p:cBhvr additive="base">
                                        <p:cTn id="8" dur="500" fill="hold"/>
                                        <p:tgtEl>
                                          <p:spTgt spid="27659"/>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7660"/>
                                        </p:tgtEl>
                                        <p:attrNameLst>
                                          <p:attrName>style.visibility</p:attrName>
                                        </p:attrNameLst>
                                      </p:cBhvr>
                                      <p:to>
                                        <p:strVal val="visible"/>
                                      </p:to>
                                    </p:set>
                                    <p:anim calcmode="lin" valueType="num">
                                      <p:cBhvr additive="base">
                                        <p:cTn id="13" dur="500" fill="hold"/>
                                        <p:tgtEl>
                                          <p:spTgt spid="27660"/>
                                        </p:tgtEl>
                                        <p:attrNameLst>
                                          <p:attrName>ppt_x</p:attrName>
                                        </p:attrNameLst>
                                      </p:cBhvr>
                                      <p:tavLst>
                                        <p:tav tm="0">
                                          <p:val>
                                            <p:strVal val="#ppt_x"/>
                                          </p:val>
                                        </p:tav>
                                        <p:tav tm="100000">
                                          <p:val>
                                            <p:strVal val="#ppt_x"/>
                                          </p:val>
                                        </p:tav>
                                      </p:tavLst>
                                    </p:anim>
                                    <p:anim calcmode="lin" valueType="num">
                                      <p:cBhvr additive="base">
                                        <p:cTn id="14" dur="500" fill="hold"/>
                                        <p:tgtEl>
                                          <p:spTgt spid="276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9" grpId="0" animBg="1" autoUpdateAnimBg="0"/>
      <p:bldP spid="27660"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بيان الملكوت</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6" name="Rectangle 2"/>
          <p:cNvSpPr txBox="1">
            <a:spLocks noChangeArrowheads="1"/>
          </p:cNvSpPr>
          <p:nvPr/>
        </p:nvSpPr>
        <p:spPr bwMode="auto">
          <a:xfrm>
            <a:off x="0" y="1602008"/>
            <a:ext cx="9144000" cy="362719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8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يكافأ المؤمنون المخلصون:</a:t>
            </a:r>
            <a:endParaRPr kumimoji="0" lang="en-US" sz="4000" u="none" strike="noStrike" kern="1200" cap="none" spc="0" normalizeH="0" baseline="0" noProof="0" dirty="0">
              <a:ln>
                <a:noFill/>
              </a:ln>
              <a:solidFill>
                <a:srgbClr val="FFFFFF"/>
              </a:solidFill>
              <a:effectLst>
                <a:glow rad="127000">
                  <a:srgbClr val="000000"/>
                </a:glow>
              </a:effectLst>
              <a:uLnTx/>
              <a:uFillTx/>
            </a:endParaRP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127000">
                    <a:srgbClr val="000000"/>
                  </a:glow>
                </a:effectLst>
                <a:uLnTx/>
                <a:uFillTx/>
              </a:rPr>
              <a:t>لأنه هكذا يقدم لكم بسعة دخول إلى ملكوت ربنا ومخلصنا يسوع المسيح الأبدي. (1: 11)</a:t>
            </a:r>
            <a:endParaRPr kumimoji="0" lang="en-US" sz="4000" u="none" strike="noStrike" kern="1200" cap="none" spc="0" normalizeH="0" baseline="0" noProof="0" dirty="0">
              <a:ln>
                <a:noFill/>
              </a:ln>
              <a:solidFill>
                <a:srgbClr val="FFFFFF"/>
              </a:solidFill>
              <a:effectLst>
                <a:glow rad="127000">
                  <a:srgbClr val="000000"/>
                </a:glow>
              </a:effectLst>
              <a:uLnTx/>
              <a:uFillTx/>
            </a:endParaRPr>
          </a:p>
        </p:txBody>
      </p:sp>
      <p:sp>
        <p:nvSpPr>
          <p:cNvPr id="7"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9"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715282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0" y="5867400"/>
            <a:ext cx="9144000" cy="762000"/>
          </a:xfrm>
          <a:noFill/>
        </p:spPr>
        <p:txBody>
          <a:bodyPr/>
          <a:lstStyle/>
          <a:p>
            <a:pPr algn="ctr" eaLnBrk="1" hangingPunct="1"/>
            <a:r>
              <a:rPr lang="ar-JO" sz="3600" dirty="0">
                <a:ea typeface="ＭＳ Ｐゴシック" charset="0"/>
              </a:rPr>
              <a:t>رسالة دورية من بطرس إلى تركيا...</a:t>
            </a:r>
            <a:endParaRPr lang="en-US" sz="3600" dirty="0">
              <a:ea typeface="ＭＳ Ｐゴシック"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روما</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244179833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10"/>
          <p:cNvSpPr>
            <a:spLocks noGrp="1" noChangeArrowheads="1"/>
          </p:cNvSpPr>
          <p:nvPr>
            <p:ph type="title"/>
          </p:nvPr>
        </p:nvSpPr>
        <p:spPr/>
        <p:txBody>
          <a:bodyPr/>
          <a:lstStyle/>
          <a:p>
            <a:pPr eaLnBrk="1" hangingPunct="1"/>
            <a:r>
              <a:rPr lang="en-US">
                <a:ea typeface="ＭＳ Ｐゴシック" charset="0"/>
              </a:rPr>
              <a:t>Occasion</a:t>
            </a:r>
          </a:p>
        </p:txBody>
      </p:sp>
      <p:sp>
        <p:nvSpPr>
          <p:cNvPr id="439298"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9299" name="Text Box 6"/>
          <p:cNvSpPr txBox="1">
            <a:spLocks noChangeArrowheads="1"/>
          </p:cNvSpPr>
          <p:nvPr/>
        </p:nvSpPr>
        <p:spPr bwMode="auto">
          <a:xfrm>
            <a:off x="4044018"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المناسبة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8681" name="Text Box 9"/>
          <p:cNvSpPr txBox="1">
            <a:spLocks noChangeArrowheads="1"/>
          </p:cNvSpPr>
          <p:nvPr/>
        </p:nvSpPr>
        <p:spPr bwMode="auto">
          <a:xfrm>
            <a:off x="0" y="1003300"/>
            <a:ext cx="9144000" cy="4893647"/>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يؤكد بطرس ثانية أن هذه الأرض ليست بيتنا (1: 7)</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لم يقم بالإشارة إلى سجنه لكنه لا زال يتوقع أن تنهي الإضطهادات حياته (1: 14-15أ)،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وهذا ما حدث.</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خلال شهور من تسجيل هذه الرسالة، تم إحراق روما (19 تموز 64) واستخدم نيرون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المسيحيين ككبش فداء.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 ذكر بطرس قرائه قبل موته القريب بالحقائق التي عرفوها (1: 12، 15ب، 3: 17أ)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لتحفيزهم على التفكير السليم (3: 1ب) ــــ في كل من معرفة الخطأ (3: 17) والحق    </a:t>
            </a:r>
          </a:p>
          <a:p>
            <a:pPr marL="0" marR="0" lvl="0"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(3: 18). </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lvl="0" algn="r" rtl="1" eaLnBrk="1" hangingPunct="1">
              <a:buFontTx/>
              <a:buChar char="•"/>
              <a:defRPr/>
            </a:pPr>
            <a:r>
              <a:rPr lang="ar-JO" altLang="zh-CN" b="1" dirty="0">
                <a:solidFill>
                  <a:srgbClr val="FFFFFF"/>
                </a:solidFill>
                <a:latin typeface="Arial" panose="020B0604020202020204" pitchFamily="34" charset="0"/>
                <a:ea typeface="SimSun" charset="0"/>
                <a:cs typeface="Arial" panose="020B0604020202020204" pitchFamily="34" charset="0"/>
              </a:rPr>
              <a:t> من المثير للإهتمام أن اهتمامه كان منصباً على العقيدة السليمة أثناء الألم.</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39301" name="WordArt 12"/>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71994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681">
                                            <p:txEl>
                                              <p:pRg st="0" end="0"/>
                                            </p:txEl>
                                          </p:spTgt>
                                        </p:tgtEl>
                                        <p:attrNameLst>
                                          <p:attrName>style.visibility</p:attrName>
                                        </p:attrNameLst>
                                      </p:cBhvr>
                                      <p:to>
                                        <p:strVal val="visible"/>
                                      </p:to>
                                    </p:set>
                                    <p:anim calcmode="lin" valueType="num">
                                      <p:cBhvr additive="base">
                                        <p:cTn id="7" dur="500" fill="hold"/>
                                        <p:tgtEl>
                                          <p:spTgt spid="2868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868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8681">
                                            <p:txEl>
                                              <p:pRg st="2" end="2"/>
                                            </p:txEl>
                                          </p:spTgt>
                                        </p:tgtEl>
                                        <p:attrNameLst>
                                          <p:attrName>style.visibility</p:attrName>
                                        </p:attrNameLst>
                                      </p:cBhvr>
                                      <p:to>
                                        <p:strVal val="visible"/>
                                      </p:to>
                                    </p:set>
                                    <p:anim calcmode="lin" valueType="num">
                                      <p:cBhvr additive="base">
                                        <p:cTn id="13" dur="500" fill="hold"/>
                                        <p:tgtEl>
                                          <p:spTgt spid="2868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8681">
                                            <p:txEl>
                                              <p:pRg st="2" end="2"/>
                                            </p:tx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28681">
                                            <p:txEl>
                                              <p:pRg st="3" end="3"/>
                                            </p:txEl>
                                          </p:spTgt>
                                        </p:tgtEl>
                                        <p:attrNameLst>
                                          <p:attrName>style.visibility</p:attrName>
                                        </p:attrNameLst>
                                      </p:cBhvr>
                                      <p:to>
                                        <p:strVal val="visible"/>
                                      </p:to>
                                    </p:set>
                                    <p:anim calcmode="lin" valueType="num">
                                      <p:cBhvr additive="base">
                                        <p:cTn id="17" dur="500" fill="hold"/>
                                        <p:tgtEl>
                                          <p:spTgt spid="28681">
                                            <p:txEl>
                                              <p:pRg st="3" end="3"/>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28681">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28681">
                                            <p:txEl>
                                              <p:pRg st="5" end="5"/>
                                            </p:txEl>
                                          </p:spTgt>
                                        </p:tgtEl>
                                        <p:attrNameLst>
                                          <p:attrName>style.visibility</p:attrName>
                                        </p:attrNameLst>
                                      </p:cBhvr>
                                      <p:to>
                                        <p:strVal val="visible"/>
                                      </p:to>
                                    </p:set>
                                    <p:anim calcmode="lin" valueType="num">
                                      <p:cBhvr additive="base">
                                        <p:cTn id="23" dur="500" fill="hold"/>
                                        <p:tgtEl>
                                          <p:spTgt spid="28681">
                                            <p:txEl>
                                              <p:pRg st="5" end="5"/>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28681">
                                            <p:txEl>
                                              <p:pRg st="5" end="5"/>
                                            </p:txEl>
                                          </p:spTgt>
                                        </p:tgtEl>
                                        <p:attrNameLst>
                                          <p:attrName>ppt_y</p:attrName>
                                        </p:attrNameLst>
                                      </p:cBhvr>
                                      <p:tavLst>
                                        <p:tav tm="0">
                                          <p:val>
                                            <p:strVal val="#ppt_y"/>
                                          </p:val>
                                        </p:tav>
                                        <p:tav tm="100000">
                                          <p:val>
                                            <p:strVal val="#ppt_y"/>
                                          </p:val>
                                        </p:tav>
                                      </p:tavLst>
                                    </p:anim>
                                  </p:childTnLst>
                                </p:cTn>
                              </p:par>
                              <p:par>
                                <p:cTn id="25" presetID="2" presetClass="entr" presetSubtype="8" fill="hold" grpId="0" nodeType="withEffect">
                                  <p:stCondLst>
                                    <p:cond delay="0"/>
                                  </p:stCondLst>
                                  <p:childTnLst>
                                    <p:set>
                                      <p:cBhvr>
                                        <p:cTn id="26" dur="1" fill="hold">
                                          <p:stCondLst>
                                            <p:cond delay="0"/>
                                          </p:stCondLst>
                                        </p:cTn>
                                        <p:tgtEl>
                                          <p:spTgt spid="28681">
                                            <p:txEl>
                                              <p:pRg st="6" end="6"/>
                                            </p:txEl>
                                          </p:spTgt>
                                        </p:tgtEl>
                                        <p:attrNameLst>
                                          <p:attrName>style.visibility</p:attrName>
                                        </p:attrNameLst>
                                      </p:cBhvr>
                                      <p:to>
                                        <p:strVal val="visible"/>
                                      </p:to>
                                    </p:set>
                                    <p:anim calcmode="lin" valueType="num">
                                      <p:cBhvr additive="base">
                                        <p:cTn id="27" dur="500" fill="hold"/>
                                        <p:tgtEl>
                                          <p:spTgt spid="28681">
                                            <p:txEl>
                                              <p:pRg st="6" end="6"/>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28681">
                                            <p:txEl>
                                              <p:pRg st="6" end="6"/>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28681">
                                            <p:txEl>
                                              <p:pRg st="8" end="8"/>
                                            </p:txEl>
                                          </p:spTgt>
                                        </p:tgtEl>
                                        <p:attrNameLst>
                                          <p:attrName>style.visibility</p:attrName>
                                        </p:attrNameLst>
                                      </p:cBhvr>
                                      <p:to>
                                        <p:strVal val="visible"/>
                                      </p:to>
                                    </p:set>
                                    <p:anim calcmode="lin" valueType="num">
                                      <p:cBhvr additive="base">
                                        <p:cTn id="33" dur="500" fill="hold"/>
                                        <p:tgtEl>
                                          <p:spTgt spid="28681">
                                            <p:txEl>
                                              <p:pRg st="8" end="8"/>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28681">
                                            <p:txEl>
                                              <p:pRg st="8" end="8"/>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28681">
                                            <p:txEl>
                                              <p:pRg st="9" end="9"/>
                                            </p:txEl>
                                          </p:spTgt>
                                        </p:tgtEl>
                                        <p:attrNameLst>
                                          <p:attrName>style.visibility</p:attrName>
                                        </p:attrNameLst>
                                      </p:cBhvr>
                                      <p:to>
                                        <p:strVal val="visible"/>
                                      </p:to>
                                    </p:set>
                                    <p:anim calcmode="lin" valueType="num">
                                      <p:cBhvr additive="base">
                                        <p:cTn id="37" dur="500" fill="hold"/>
                                        <p:tgtEl>
                                          <p:spTgt spid="28681">
                                            <p:txEl>
                                              <p:pRg st="9" end="9"/>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28681">
                                            <p:txEl>
                                              <p:pRg st="9" end="9"/>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28681">
                                            <p:txEl>
                                              <p:pRg st="10" end="10"/>
                                            </p:txEl>
                                          </p:spTgt>
                                        </p:tgtEl>
                                        <p:attrNameLst>
                                          <p:attrName>style.visibility</p:attrName>
                                        </p:attrNameLst>
                                      </p:cBhvr>
                                      <p:to>
                                        <p:strVal val="visible"/>
                                      </p:to>
                                    </p:set>
                                    <p:anim calcmode="lin" valueType="num">
                                      <p:cBhvr additive="base">
                                        <p:cTn id="41" dur="500" fill="hold"/>
                                        <p:tgtEl>
                                          <p:spTgt spid="28681">
                                            <p:txEl>
                                              <p:pRg st="10" end="10"/>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28681">
                                            <p:txEl>
                                              <p:pRg st="10" end="10"/>
                                            </p:txEl>
                                          </p:spTgt>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8681">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1" grpId="0" uiExpand="1" build="p"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1" name="Rectangle 36"/>
          <p:cNvSpPr>
            <a:spLocks noGrp="1" noChangeArrowheads="1"/>
          </p:cNvSpPr>
          <p:nvPr>
            <p:ph type="title" idx="4294967295"/>
          </p:nvPr>
        </p:nvSpPr>
        <p:spPr/>
        <p:txBody>
          <a:bodyPr/>
          <a:lstStyle/>
          <a:p>
            <a:pPr eaLnBrk="1" hangingPunct="1"/>
            <a:r>
              <a:rPr lang="en-US">
                <a:ea typeface="ＭＳ Ｐゴシック" charset="0"/>
              </a:rPr>
              <a:t>Argument</a:t>
            </a:r>
          </a:p>
        </p:txBody>
      </p:sp>
      <p:sp>
        <p:nvSpPr>
          <p:cNvPr id="440322" name="Rectangle 2"/>
          <p:cNvSpPr>
            <a:spLocks noChangeArrowheads="1"/>
          </p:cNvSpPr>
          <p:nvPr/>
        </p:nvSpPr>
        <p:spPr bwMode="auto">
          <a:xfrm>
            <a:off x="0" y="609600"/>
            <a:ext cx="9144000" cy="62484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30755" name="Text Box 35"/>
          <p:cNvSpPr txBox="1">
            <a:spLocks noChangeArrowheads="1"/>
          </p:cNvSpPr>
          <p:nvPr/>
        </p:nvSpPr>
        <p:spPr bwMode="auto">
          <a:xfrm>
            <a:off x="0" y="762000"/>
            <a:ext cx="9144000" cy="3785652"/>
          </a:xfrm>
          <a:prstGeom prst="rect">
            <a:avLst/>
          </a:prstGeom>
          <a:solidFill>
            <a:schemeClr val="tx2"/>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914400" indent="-45720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457200" marR="0" lvl="0" indent="-45720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تركز بطرس الثانية على المعرفة كما هو واضح في ذكر كلمة المعرفة في 16 مكاناً في الرسالة.</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457200" marR="0" lvl="0" indent="-457200" algn="ctr" defTabSz="914400" rtl="0" eaLnBrk="1" fontAlgn="base" latinLnBrk="0" hangingPunct="1">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r" defTabSz="914400" rtl="1" eaLnBrk="1" fontAlgn="base" latinLnBrk="0" hangingPunct="1">
              <a:lnSpc>
                <a:spcPct val="100000"/>
              </a:lnSpc>
              <a:spcBef>
                <a:spcPct val="0"/>
              </a:spcBef>
              <a:spcAft>
                <a:spcPct val="0"/>
              </a:spcAft>
              <a:buClrTx/>
              <a:buSzTx/>
              <a:buFontTx/>
              <a:buChar char="•"/>
              <a:tabLst/>
              <a:defRPr/>
            </a:pPr>
            <a:r>
              <a:rPr lang="ar-JO" altLang="zh-CN" b="1" dirty="0">
                <a:solidFill>
                  <a:srgbClr val="FFFFFF"/>
                </a:solidFill>
                <a:latin typeface="Arial" panose="020B0604020202020204" pitchFamily="34" charset="0"/>
                <a:ea typeface="SimSun" charset="0"/>
                <a:cs typeface="Arial" panose="020B0604020202020204" pitchFamily="34" charset="0"/>
              </a:rPr>
              <a:t>يريد بطرس من قرائه أن يمتلكوا </a:t>
            </a:r>
            <a:r>
              <a:rPr lang="ar-JO" altLang="zh-CN" b="1" u="sng" dirty="0">
                <a:solidFill>
                  <a:srgbClr val="FFFFFF"/>
                </a:solidFill>
                <a:latin typeface="Arial" panose="020B0604020202020204" pitchFamily="34" charset="0"/>
                <a:ea typeface="SimSun" charset="0"/>
                <a:cs typeface="Arial" panose="020B0604020202020204" pitchFamily="34" charset="0"/>
              </a:rPr>
              <a:t>المعرفة في ثلاثة مناطق</a:t>
            </a:r>
            <a:r>
              <a:rPr lang="ar-JO" altLang="zh-CN" b="1" dirty="0">
                <a:solidFill>
                  <a:srgbClr val="FFFFFF"/>
                </a:solidFill>
                <a:latin typeface="Arial" panose="020B0604020202020204" pitchFamily="34" charset="0"/>
                <a:ea typeface="SimSun" charset="0"/>
                <a:cs typeface="Arial" panose="020B0604020202020204" pitchFamily="34" charset="0"/>
              </a:rPr>
              <a:t>:</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457200" marR="0" lvl="0" indent="-457200" algn="ctr" defTabSz="914400" rtl="0" eaLnBrk="1" fontAlgn="base" latinLnBrk="0" hangingPunct="1">
              <a:lnSpc>
                <a:spcPct val="100000"/>
              </a:lnSpc>
              <a:spcBef>
                <a:spcPct val="0"/>
              </a:spcBef>
              <a:spcAft>
                <a:spcPct val="0"/>
              </a:spcAft>
              <a:buClrTx/>
              <a:buSzTx/>
              <a:buFontTx/>
              <a:buChar char="•"/>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1"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      1. </a:t>
            </a:r>
            <a:r>
              <a:rPr lang="ar-JO" altLang="zh-CN" b="1" noProof="0" dirty="0">
                <a:solidFill>
                  <a:srgbClr val="FFFFFF"/>
                </a:solidFill>
                <a:latin typeface="Arial" panose="020B0604020202020204" pitchFamily="34" charset="0"/>
                <a:ea typeface="SimSun" charset="0"/>
                <a:cs typeface="Arial" panose="020B0604020202020204" pitchFamily="34" charset="0"/>
              </a:rPr>
              <a:t>معرفة </a:t>
            </a:r>
            <a:r>
              <a:rPr lang="ar-JO" altLang="zh-CN" b="1" noProof="0" dirty="0">
                <a:solidFill>
                  <a:srgbClr val="FFFF00"/>
                </a:solidFill>
                <a:latin typeface="Arial" panose="020B0604020202020204" pitchFamily="34" charset="0"/>
                <a:ea typeface="SimSun" charset="0"/>
                <a:cs typeface="Arial" panose="020B0604020202020204" pitchFamily="34" charset="0"/>
              </a:rPr>
              <a:t>الله واختياره </a:t>
            </a:r>
            <a:r>
              <a:rPr lang="ar-JO" altLang="zh-CN" b="1" noProof="0" dirty="0">
                <a:solidFill>
                  <a:srgbClr val="FFFFFF"/>
                </a:solidFill>
                <a:latin typeface="Arial" panose="020B0604020202020204" pitchFamily="34" charset="0"/>
                <a:ea typeface="SimSun" charset="0"/>
                <a:cs typeface="Arial" panose="020B0604020202020204" pitchFamily="34" charset="0"/>
              </a:rPr>
              <a:t>لهم (الإصحاح 1)</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1" indent="0" algn="r" defTabSz="914400" rtl="1" eaLnBrk="1" fontAlgn="base" latinLnBrk="0" hangingPunct="1">
              <a:lnSpc>
                <a:spcPct val="100000"/>
              </a:lnSpc>
              <a:spcBef>
                <a:spcPct val="0"/>
              </a:spcBef>
              <a:spcAft>
                <a:spcPct val="0"/>
              </a:spcAft>
              <a:buClrTx/>
              <a:buSzTx/>
              <a:tabLst/>
              <a:defRPr/>
            </a:pPr>
            <a:r>
              <a:rPr lang="ar-JO" altLang="zh-CN" b="1" dirty="0">
                <a:solidFill>
                  <a:srgbClr val="FFFFFF"/>
                </a:solidFill>
                <a:latin typeface="Arial" panose="020B0604020202020204" pitchFamily="34" charset="0"/>
                <a:ea typeface="SimSun" charset="0"/>
                <a:cs typeface="Arial" panose="020B0604020202020204" pitchFamily="34" charset="0"/>
              </a:rPr>
              <a:t>2. معرفة خصائص ودمار </a:t>
            </a:r>
            <a:r>
              <a:rPr lang="ar-JO" altLang="zh-CN" b="1" dirty="0">
                <a:solidFill>
                  <a:srgbClr val="FFFF00"/>
                </a:solidFill>
                <a:latin typeface="Arial" panose="020B0604020202020204" pitchFamily="34" charset="0"/>
                <a:ea typeface="SimSun" charset="0"/>
                <a:cs typeface="Arial" panose="020B0604020202020204" pitchFamily="34" charset="0"/>
              </a:rPr>
              <a:t>المعلمين الكذبة </a:t>
            </a:r>
            <a:r>
              <a:rPr lang="ar-JO" altLang="zh-CN" b="1" dirty="0">
                <a:solidFill>
                  <a:srgbClr val="FFFFFF"/>
                </a:solidFill>
                <a:latin typeface="Arial" panose="020B0604020202020204" pitchFamily="34" charset="0"/>
                <a:ea typeface="SimSun" charset="0"/>
                <a:cs typeface="Arial" panose="020B0604020202020204" pitchFamily="34" charset="0"/>
              </a:rPr>
              <a:t>المستقبلي (الإصحاح 2)</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None/>
              <a:tabLst/>
              <a:defRPr/>
            </a:pP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914400" marR="0" lvl="1" indent="-45720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3.</a:t>
            </a:r>
            <a:r>
              <a:rPr kumimoji="0" lang="ar-JO" sz="24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 معرفة </a:t>
            </a:r>
            <a:r>
              <a:rPr kumimoji="0" lang="ar-JO" sz="2400" b="1" u="none" strike="noStrike" kern="1200" cap="none" spc="0" normalizeH="0" noProof="0" dirty="0">
                <a:ln>
                  <a:noFill/>
                </a:ln>
                <a:solidFill>
                  <a:srgbClr val="FFFF00"/>
                </a:solidFill>
                <a:effectLst/>
                <a:uLnTx/>
                <a:uFillTx/>
                <a:latin typeface="Arial" panose="020B0604020202020204" pitchFamily="34" charset="0"/>
                <a:ea typeface="SimSun" charset="0"/>
                <a:cs typeface="Arial" panose="020B0604020202020204" pitchFamily="34" charset="0"/>
              </a:rPr>
              <a:t>رجوع المسيح </a:t>
            </a:r>
            <a:r>
              <a:rPr kumimoji="0" lang="ar-JO" sz="2400" b="1" u="none" strike="noStrike" kern="1200" cap="none" spc="0" normalizeH="0" noProof="0" dirty="0">
                <a:ln>
                  <a:noFill/>
                </a:ln>
                <a:solidFill>
                  <a:srgbClr val="FFFFFF"/>
                </a:solidFill>
                <a:effectLst/>
                <a:uLnTx/>
                <a:uFillTx/>
                <a:latin typeface="Arial" panose="020B0604020202020204" pitchFamily="34" charset="0"/>
                <a:ea typeface="SimSun" charset="0"/>
                <a:cs typeface="Arial" panose="020B0604020202020204" pitchFamily="34" charset="0"/>
              </a:rPr>
              <a:t>ومجيء يوم الرب (الإصحاح 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0324"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0325" name="Text Box 6"/>
          <p:cNvSpPr txBox="1">
            <a:spLocks noChangeArrowheads="1"/>
          </p:cNvSpPr>
          <p:nvPr/>
        </p:nvSpPr>
        <p:spPr bwMode="auto">
          <a:xfrm>
            <a:off x="4188210" y="76200"/>
            <a:ext cx="87235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الحجة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0326" name="WordArt 37"/>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0758" name="Picture 38" descr="j033924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388424" y="2286000"/>
            <a:ext cx="755576" cy="755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59" name="Picture 39" descr="j0238537"/>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780928"/>
            <a:ext cx="866775" cy="12961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763" name="Picture 4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24600" y="38862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30" name="Text Box 44"/>
          <p:cNvSpPr txBox="1">
            <a:spLocks noChangeArrowheads="1"/>
          </p:cNvSpPr>
          <p:nvPr/>
        </p:nvSpPr>
        <p:spPr bwMode="auto">
          <a:xfrm>
            <a:off x="1219200" y="5754688"/>
            <a:ext cx="7391400" cy="830997"/>
          </a:xfrm>
          <a:prstGeom prst="rect">
            <a:avLst/>
          </a:prstGeom>
          <a:solidFill>
            <a:srgbClr val="9E063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هذه المعرفة يجب أن تتم بالسلوك التقي والحذر من الهرطقة</a:t>
            </a:r>
            <a:b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(3: 17-18).</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Tree>
    <p:extLst>
      <p:ext uri="{BB962C8B-B14F-4D97-AF65-F5344CB8AC3E}">
        <p14:creationId xmlns:p14="http://schemas.microsoft.com/office/powerpoint/2010/main" val="1586368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0755">
                                            <p:txEl>
                                              <p:pRg st="0" end="0"/>
                                            </p:txEl>
                                          </p:spTgt>
                                        </p:tgtEl>
                                        <p:attrNameLst>
                                          <p:attrName>style.visibility</p:attrName>
                                        </p:attrNameLst>
                                      </p:cBhvr>
                                      <p:to>
                                        <p:strVal val="visible"/>
                                      </p:to>
                                    </p:set>
                                    <p:anim calcmode="lin" valueType="num">
                                      <p:cBhvr additive="base">
                                        <p:cTn id="7" dur="500" fill="hold"/>
                                        <p:tgtEl>
                                          <p:spTgt spid="3075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07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0755">
                                            <p:txEl>
                                              <p:pRg st="2" end="2"/>
                                            </p:txEl>
                                          </p:spTgt>
                                        </p:tgtEl>
                                        <p:attrNameLst>
                                          <p:attrName>style.visibility</p:attrName>
                                        </p:attrNameLst>
                                      </p:cBhvr>
                                      <p:to>
                                        <p:strVal val="visible"/>
                                      </p:to>
                                    </p:set>
                                    <p:anim calcmode="lin" valueType="num">
                                      <p:cBhvr additive="base">
                                        <p:cTn id="13" dur="500" fill="hold"/>
                                        <p:tgtEl>
                                          <p:spTgt spid="30755">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0755">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0755">
                                            <p:txEl>
                                              <p:pRg st="4" end="4"/>
                                            </p:txEl>
                                          </p:spTgt>
                                        </p:tgtEl>
                                        <p:attrNameLst>
                                          <p:attrName>style.visibility</p:attrName>
                                        </p:attrNameLst>
                                      </p:cBhvr>
                                      <p:to>
                                        <p:strVal val="visible"/>
                                      </p:to>
                                    </p:set>
                                    <p:anim calcmode="lin" valueType="num">
                                      <p:cBhvr additive="base">
                                        <p:cTn id="19" dur="500" fill="hold"/>
                                        <p:tgtEl>
                                          <p:spTgt spid="30755">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0755">
                                            <p:txEl>
                                              <p:pRg st="4" end="4"/>
                                            </p:txEl>
                                          </p:spTgt>
                                        </p:tgtEl>
                                        <p:attrNameLst>
                                          <p:attrName>ppt_y</p:attrName>
                                        </p:attrNameLst>
                                      </p:cBhvr>
                                      <p:tavLst>
                                        <p:tav tm="0">
                                          <p:val>
                                            <p:strVal val="0-#ppt_h/2"/>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0758"/>
                                        </p:tgtEl>
                                        <p:attrNameLst>
                                          <p:attrName>style.visibility</p:attrName>
                                        </p:attrNameLst>
                                      </p:cBhvr>
                                      <p:to>
                                        <p:strVal val="visible"/>
                                      </p:to>
                                    </p:set>
                                    <p:animEffect transition="in" filter="dissolve">
                                      <p:cBhvr>
                                        <p:cTn id="23" dur="500"/>
                                        <p:tgtEl>
                                          <p:spTgt spid="30758"/>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1" fill="hold" grpId="0" nodeType="clickEffect">
                                  <p:stCondLst>
                                    <p:cond delay="0"/>
                                  </p:stCondLst>
                                  <p:childTnLst>
                                    <p:set>
                                      <p:cBhvr>
                                        <p:cTn id="27" dur="1" fill="hold">
                                          <p:stCondLst>
                                            <p:cond delay="0"/>
                                          </p:stCondLst>
                                        </p:cTn>
                                        <p:tgtEl>
                                          <p:spTgt spid="30755">
                                            <p:txEl>
                                              <p:pRg st="6" end="6"/>
                                            </p:txEl>
                                          </p:spTgt>
                                        </p:tgtEl>
                                        <p:attrNameLst>
                                          <p:attrName>style.visibility</p:attrName>
                                        </p:attrNameLst>
                                      </p:cBhvr>
                                      <p:to>
                                        <p:strVal val="visible"/>
                                      </p:to>
                                    </p:set>
                                    <p:anim calcmode="lin" valueType="num">
                                      <p:cBhvr additive="base">
                                        <p:cTn id="28" dur="500" fill="hold"/>
                                        <p:tgtEl>
                                          <p:spTgt spid="30755">
                                            <p:txEl>
                                              <p:pRg st="6" end="6"/>
                                            </p:txEl>
                                          </p:spTgt>
                                        </p:tgtEl>
                                        <p:attrNameLst>
                                          <p:attrName>ppt_x</p:attrName>
                                        </p:attrNameLst>
                                      </p:cBhvr>
                                      <p:tavLst>
                                        <p:tav tm="0">
                                          <p:val>
                                            <p:strVal val="#ppt_x"/>
                                          </p:val>
                                        </p:tav>
                                        <p:tav tm="100000">
                                          <p:val>
                                            <p:strVal val="#ppt_x"/>
                                          </p:val>
                                        </p:tav>
                                      </p:tavLst>
                                    </p:anim>
                                    <p:anim calcmode="lin" valueType="num">
                                      <p:cBhvr additive="base">
                                        <p:cTn id="29" dur="500" fill="hold"/>
                                        <p:tgtEl>
                                          <p:spTgt spid="30755">
                                            <p:txEl>
                                              <p:pRg st="6" end="6"/>
                                            </p:txEl>
                                          </p:spTgt>
                                        </p:tgtEl>
                                        <p:attrNameLst>
                                          <p:attrName>ppt_y</p:attrName>
                                        </p:attrNameLst>
                                      </p:cBhvr>
                                      <p:tavLst>
                                        <p:tav tm="0">
                                          <p:val>
                                            <p:strVal val="0-#ppt_h/2"/>
                                          </p:val>
                                        </p:tav>
                                        <p:tav tm="100000">
                                          <p:val>
                                            <p:strVal val="#ppt_y"/>
                                          </p:val>
                                        </p:tav>
                                      </p:tavLst>
                                    </p:anim>
                                  </p:childTnLst>
                                </p:cTn>
                              </p:par>
                              <p:par>
                                <p:cTn id="30" presetID="9" presetClass="entr" presetSubtype="0" fill="hold" nodeType="withEffect">
                                  <p:stCondLst>
                                    <p:cond delay="0"/>
                                  </p:stCondLst>
                                  <p:childTnLst>
                                    <p:set>
                                      <p:cBhvr>
                                        <p:cTn id="31" dur="1" fill="hold">
                                          <p:stCondLst>
                                            <p:cond delay="0"/>
                                          </p:stCondLst>
                                        </p:cTn>
                                        <p:tgtEl>
                                          <p:spTgt spid="30759"/>
                                        </p:tgtEl>
                                        <p:attrNameLst>
                                          <p:attrName>style.visibility</p:attrName>
                                        </p:attrNameLst>
                                      </p:cBhvr>
                                      <p:to>
                                        <p:strVal val="visible"/>
                                      </p:to>
                                    </p:set>
                                    <p:animEffect transition="in" filter="dissolve">
                                      <p:cBhvr>
                                        <p:cTn id="32" dur="500"/>
                                        <p:tgtEl>
                                          <p:spTgt spid="30759"/>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grpId="0" nodeType="clickEffect">
                                  <p:stCondLst>
                                    <p:cond delay="0"/>
                                  </p:stCondLst>
                                  <p:childTnLst>
                                    <p:set>
                                      <p:cBhvr>
                                        <p:cTn id="36" dur="1" fill="hold">
                                          <p:stCondLst>
                                            <p:cond delay="0"/>
                                          </p:stCondLst>
                                        </p:cTn>
                                        <p:tgtEl>
                                          <p:spTgt spid="30755">
                                            <p:txEl>
                                              <p:pRg st="8" end="8"/>
                                            </p:txEl>
                                          </p:spTgt>
                                        </p:tgtEl>
                                        <p:attrNameLst>
                                          <p:attrName>style.visibility</p:attrName>
                                        </p:attrNameLst>
                                      </p:cBhvr>
                                      <p:to>
                                        <p:strVal val="visible"/>
                                      </p:to>
                                    </p:set>
                                    <p:anim calcmode="lin" valueType="num">
                                      <p:cBhvr additive="base">
                                        <p:cTn id="37" dur="500" fill="hold"/>
                                        <p:tgtEl>
                                          <p:spTgt spid="30755">
                                            <p:txEl>
                                              <p:pRg st="8" end="8"/>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0755">
                                            <p:txEl>
                                              <p:pRg st="8" end="8"/>
                                            </p:txEl>
                                          </p:spTgt>
                                        </p:tgtEl>
                                        <p:attrNameLst>
                                          <p:attrName>ppt_y</p:attrName>
                                        </p:attrNameLst>
                                      </p:cBhvr>
                                      <p:tavLst>
                                        <p:tav tm="0">
                                          <p:val>
                                            <p:strVal val="0-#ppt_h/2"/>
                                          </p:val>
                                        </p:tav>
                                        <p:tav tm="100000">
                                          <p:val>
                                            <p:strVal val="#ppt_y"/>
                                          </p:val>
                                        </p:tav>
                                      </p:tavLst>
                                    </p:anim>
                                  </p:childTnLst>
                                </p:cTn>
                              </p:par>
                              <p:par>
                                <p:cTn id="39" presetID="30" presetClass="entr" presetSubtype="0" fill="hold" nodeType="withEffect">
                                  <p:stCondLst>
                                    <p:cond delay="0"/>
                                  </p:stCondLst>
                                  <p:childTnLst>
                                    <p:set>
                                      <p:cBhvr>
                                        <p:cTn id="40" dur="1" fill="hold">
                                          <p:stCondLst>
                                            <p:cond delay="0"/>
                                          </p:stCondLst>
                                        </p:cTn>
                                        <p:tgtEl>
                                          <p:spTgt spid="30763"/>
                                        </p:tgtEl>
                                        <p:attrNameLst>
                                          <p:attrName>style.visibility</p:attrName>
                                        </p:attrNameLst>
                                      </p:cBhvr>
                                      <p:to>
                                        <p:strVal val="visible"/>
                                      </p:to>
                                    </p:set>
                                    <p:animEffect transition="in" filter="fade">
                                      <p:cBhvr>
                                        <p:cTn id="41" dur="800" decel="100000"/>
                                        <p:tgtEl>
                                          <p:spTgt spid="30763"/>
                                        </p:tgtEl>
                                      </p:cBhvr>
                                    </p:animEffect>
                                    <p:anim calcmode="lin" valueType="num">
                                      <p:cBhvr>
                                        <p:cTn id="42" dur="800" decel="100000" fill="hold"/>
                                        <p:tgtEl>
                                          <p:spTgt spid="30763"/>
                                        </p:tgtEl>
                                        <p:attrNameLst>
                                          <p:attrName>style.rotation</p:attrName>
                                        </p:attrNameLst>
                                      </p:cBhvr>
                                      <p:tavLst>
                                        <p:tav tm="0">
                                          <p:val>
                                            <p:fltVal val="-90"/>
                                          </p:val>
                                        </p:tav>
                                        <p:tav tm="100000">
                                          <p:val>
                                            <p:fltVal val="0"/>
                                          </p:val>
                                        </p:tav>
                                      </p:tavLst>
                                    </p:anim>
                                    <p:anim calcmode="lin" valueType="num">
                                      <p:cBhvr>
                                        <p:cTn id="43" dur="800" decel="100000" fill="hold"/>
                                        <p:tgtEl>
                                          <p:spTgt spid="30763"/>
                                        </p:tgtEl>
                                        <p:attrNameLst>
                                          <p:attrName>ppt_x</p:attrName>
                                        </p:attrNameLst>
                                      </p:cBhvr>
                                      <p:tavLst>
                                        <p:tav tm="0">
                                          <p:val>
                                            <p:strVal val="#ppt_x+0.4"/>
                                          </p:val>
                                        </p:tav>
                                        <p:tav tm="100000">
                                          <p:val>
                                            <p:strVal val="#ppt_x-0.05"/>
                                          </p:val>
                                        </p:tav>
                                      </p:tavLst>
                                    </p:anim>
                                    <p:anim calcmode="lin" valueType="num">
                                      <p:cBhvr>
                                        <p:cTn id="44" dur="800" decel="100000" fill="hold"/>
                                        <p:tgtEl>
                                          <p:spTgt spid="30763"/>
                                        </p:tgtEl>
                                        <p:attrNameLst>
                                          <p:attrName>ppt_y</p:attrName>
                                        </p:attrNameLst>
                                      </p:cBhvr>
                                      <p:tavLst>
                                        <p:tav tm="0">
                                          <p:val>
                                            <p:strVal val="#ppt_y-0.4"/>
                                          </p:val>
                                        </p:tav>
                                        <p:tav tm="100000">
                                          <p:val>
                                            <p:strVal val="#ppt_y+0.1"/>
                                          </p:val>
                                        </p:tav>
                                      </p:tavLst>
                                    </p:anim>
                                    <p:anim calcmode="lin" valueType="num">
                                      <p:cBhvr>
                                        <p:cTn id="45" dur="200" accel="100000" fill="hold">
                                          <p:stCondLst>
                                            <p:cond delay="800"/>
                                          </p:stCondLst>
                                        </p:cTn>
                                        <p:tgtEl>
                                          <p:spTgt spid="30763"/>
                                        </p:tgtEl>
                                        <p:attrNameLst>
                                          <p:attrName>ppt_x</p:attrName>
                                        </p:attrNameLst>
                                      </p:cBhvr>
                                      <p:tavLst>
                                        <p:tav tm="0">
                                          <p:val>
                                            <p:strVal val="#ppt_x-0.05"/>
                                          </p:val>
                                        </p:tav>
                                        <p:tav tm="100000">
                                          <p:val>
                                            <p:strVal val="#ppt_x"/>
                                          </p:val>
                                        </p:tav>
                                      </p:tavLst>
                                    </p:anim>
                                    <p:anim calcmode="lin" valueType="num">
                                      <p:cBhvr>
                                        <p:cTn id="46" dur="200" accel="100000" fill="hold">
                                          <p:stCondLst>
                                            <p:cond delay="800"/>
                                          </p:stCondLst>
                                        </p:cTn>
                                        <p:tgtEl>
                                          <p:spTgt spid="30763"/>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5" grpId="0" uiExpand="1" build="p" bldLvl="2"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69" name="Rectangle 15"/>
          <p:cNvSpPr>
            <a:spLocks noGrp="1" noChangeArrowheads="1"/>
          </p:cNvSpPr>
          <p:nvPr>
            <p:ph type="title" idx="4294967295"/>
          </p:nvPr>
        </p:nvSpPr>
        <p:spPr/>
        <p:txBody>
          <a:bodyPr/>
          <a:lstStyle/>
          <a:p>
            <a:pPr eaLnBrk="1" hangingPunct="1"/>
            <a:r>
              <a:rPr lang="en-US">
                <a:ea typeface="ＭＳ Ｐゴシック" charset="0"/>
              </a:rPr>
              <a:t>Synthesis</a:t>
            </a:r>
          </a:p>
        </p:txBody>
      </p:sp>
      <p:sp>
        <p:nvSpPr>
          <p:cNvPr id="442370"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2371"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2"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2373" name="Text Box 5"/>
          <p:cNvSpPr txBox="1">
            <a:spLocks noChangeArrowheads="1"/>
          </p:cNvSpPr>
          <p:nvPr/>
        </p:nvSpPr>
        <p:spPr bwMode="auto">
          <a:xfrm>
            <a:off x="8149860" y="22860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288</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2374" name="Text Box 6"/>
          <p:cNvSpPr txBox="1">
            <a:spLocks noChangeArrowheads="1"/>
          </p:cNvSpPr>
          <p:nvPr/>
        </p:nvSpPr>
        <p:spPr bwMode="auto">
          <a:xfrm>
            <a:off x="4050370" y="76200"/>
            <a:ext cx="114486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الفرضية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1754" name="Text Box 10"/>
          <p:cNvSpPr txBox="1">
            <a:spLocks noChangeArrowheads="1"/>
          </p:cNvSpPr>
          <p:nvPr/>
        </p:nvSpPr>
        <p:spPr bwMode="auto">
          <a:xfrm>
            <a:off x="1722438" y="3849688"/>
            <a:ext cx="4449762" cy="528637"/>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 2                    ميزات الإرتداد</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5" name="Text Box 11"/>
          <p:cNvSpPr txBox="1">
            <a:spLocks noChangeArrowheads="1"/>
          </p:cNvSpPr>
          <p:nvPr/>
        </p:nvSpPr>
        <p:spPr bwMode="auto">
          <a:xfrm>
            <a:off x="304800" y="1757363"/>
            <a:ext cx="3581400" cy="523875"/>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1                    اختيار الله</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31756" name="Text Box 12"/>
          <p:cNvSpPr txBox="1">
            <a:spLocks noChangeArrowheads="1"/>
          </p:cNvSpPr>
          <p:nvPr/>
        </p:nvSpPr>
        <p:spPr bwMode="auto">
          <a:xfrm>
            <a:off x="3917950" y="5943600"/>
            <a:ext cx="3549650" cy="528638"/>
          </a:xfrm>
          <a:prstGeom prst="rect">
            <a:avLst/>
          </a:prstGeom>
          <a:solidFill>
            <a:schemeClr val="bg2">
              <a:lumMod val="60000"/>
              <a:lumOff val="40000"/>
            </a:schemeClr>
          </a:solidFill>
          <a:ln w="9525">
            <a:solidFill>
              <a:srgbClr val="000000"/>
            </a:solidFill>
            <a:miter lim="800000"/>
            <a:headEnd/>
            <a:tailEnd/>
          </a:ln>
        </p:spPr>
        <p:txBody>
          <a:bodyPr>
            <a:spAutoFit/>
          </a:bodyPr>
          <a:lstStyle/>
          <a:p>
            <a:pPr marL="0" marR="0" lvl="0" indent="0" algn="just"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rPr>
              <a:t>3                   عودة الرب</a:t>
            </a:r>
            <a:endParaRPr kumimoji="0" lang="en-US" altLang="zh-CN" sz="2800" b="1" u="none" strike="noStrike" kern="1200" cap="none" spc="0" normalizeH="0" baseline="0" noProof="0" dirty="0">
              <a:ln>
                <a:noFill/>
              </a:ln>
              <a:solidFill>
                <a:srgbClr val="000000"/>
              </a:solidFill>
              <a:effectLst/>
              <a:uLnTx/>
              <a:uFillTx/>
              <a:latin typeface="Arial" panose="020B0604020202020204" pitchFamily="34" charset="0"/>
              <a:ea typeface="SimSun" pitchFamily="2" charset="-122"/>
              <a:cs typeface="Arial" panose="020B0604020202020204" pitchFamily="34" charset="0"/>
            </a:endParaRPr>
          </a:p>
        </p:txBody>
      </p:sp>
      <p:sp>
        <p:nvSpPr>
          <p:cNvPr id="442378" name="Text Box 14"/>
          <p:cNvSpPr txBox="1">
            <a:spLocks noChangeArrowheads="1"/>
          </p:cNvSpPr>
          <p:nvPr/>
        </p:nvSpPr>
        <p:spPr bwMode="auto">
          <a:xfrm>
            <a:off x="1295400" y="838200"/>
            <a:ext cx="6553200" cy="528638"/>
          </a:xfrm>
          <a:prstGeom prst="rect">
            <a:avLst/>
          </a:prstGeom>
          <a:solidFill>
            <a:schemeClr val="tx2"/>
          </a:solidFill>
          <a:ln w="9525">
            <a:solidFill>
              <a:srgbClr val="000000"/>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2800" b="1" dirty="0">
                <a:solidFill>
                  <a:srgbClr val="FFFFFF"/>
                </a:solidFill>
                <a:latin typeface="Arial" panose="020B0604020202020204" pitchFamily="34" charset="0"/>
                <a:ea typeface="SimSun" charset="0"/>
                <a:cs typeface="Arial" panose="020B0604020202020204" pitchFamily="34" charset="0"/>
              </a:rPr>
              <a:t>ا</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عرف هذه الأشياء لمحاربة البدع</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2379" name="WordArt 16"/>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1761" name="Picture 17" descr="j022883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845175" y="3048000"/>
            <a:ext cx="1241425" cy="181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5" name="Picture 21" descr="j0219098"/>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3810000" y="1676400"/>
            <a:ext cx="158115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1767" name="Picture 23" descr="j0195630"/>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467600" y="5257800"/>
            <a:ext cx="118745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447341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755"/>
                                        </p:tgtEl>
                                        <p:attrNameLst>
                                          <p:attrName>style.visibility</p:attrName>
                                        </p:attrNameLst>
                                      </p:cBhvr>
                                      <p:to>
                                        <p:strVal val="visible"/>
                                      </p:to>
                                    </p:set>
                                    <p:anim calcmode="lin" valueType="num">
                                      <p:cBhvr additive="base">
                                        <p:cTn id="7" dur="500" fill="hold"/>
                                        <p:tgtEl>
                                          <p:spTgt spid="31755"/>
                                        </p:tgtEl>
                                        <p:attrNameLst>
                                          <p:attrName>ppt_x</p:attrName>
                                        </p:attrNameLst>
                                      </p:cBhvr>
                                      <p:tavLst>
                                        <p:tav tm="0">
                                          <p:val>
                                            <p:strVal val="0-#ppt_w/2"/>
                                          </p:val>
                                        </p:tav>
                                        <p:tav tm="100000">
                                          <p:val>
                                            <p:strVal val="#ppt_x"/>
                                          </p:val>
                                        </p:tav>
                                      </p:tavLst>
                                    </p:anim>
                                    <p:anim calcmode="lin" valueType="num">
                                      <p:cBhvr additive="base">
                                        <p:cTn id="8" dur="500" fill="hold"/>
                                        <p:tgtEl>
                                          <p:spTgt spid="31755"/>
                                        </p:tgtEl>
                                        <p:attrNameLst>
                                          <p:attrName>ppt_y</p:attrName>
                                        </p:attrNameLst>
                                      </p:cBhvr>
                                      <p:tavLst>
                                        <p:tav tm="0">
                                          <p:val>
                                            <p:strVal val="#ppt_y"/>
                                          </p:val>
                                        </p:tav>
                                        <p:tav tm="100000">
                                          <p:val>
                                            <p:strVal val="#ppt_y"/>
                                          </p:val>
                                        </p:tav>
                                      </p:tavLst>
                                    </p:anim>
                                  </p:childTnLst>
                                </p:cTn>
                              </p:par>
                              <p:par>
                                <p:cTn id="9" presetID="35" presetClass="entr" presetSubtype="0" fill="hold" nodeType="withEffect">
                                  <p:stCondLst>
                                    <p:cond delay="0"/>
                                  </p:stCondLst>
                                  <p:childTnLst>
                                    <p:set>
                                      <p:cBhvr>
                                        <p:cTn id="10" dur="1" fill="hold">
                                          <p:stCondLst>
                                            <p:cond delay="0"/>
                                          </p:stCondLst>
                                        </p:cTn>
                                        <p:tgtEl>
                                          <p:spTgt spid="31765"/>
                                        </p:tgtEl>
                                        <p:attrNameLst>
                                          <p:attrName>style.visibility</p:attrName>
                                        </p:attrNameLst>
                                      </p:cBhvr>
                                      <p:to>
                                        <p:strVal val="visible"/>
                                      </p:to>
                                    </p:set>
                                    <p:animEffect transition="in" filter="fade">
                                      <p:cBhvr>
                                        <p:cTn id="11" dur="2000"/>
                                        <p:tgtEl>
                                          <p:spTgt spid="31765"/>
                                        </p:tgtEl>
                                      </p:cBhvr>
                                    </p:animEffect>
                                    <p:anim calcmode="lin" valueType="num">
                                      <p:cBhvr>
                                        <p:cTn id="12" dur="2000" fill="hold"/>
                                        <p:tgtEl>
                                          <p:spTgt spid="31765"/>
                                        </p:tgtEl>
                                        <p:attrNameLst>
                                          <p:attrName>style.rotation</p:attrName>
                                        </p:attrNameLst>
                                      </p:cBhvr>
                                      <p:tavLst>
                                        <p:tav tm="0">
                                          <p:val>
                                            <p:fltVal val="720"/>
                                          </p:val>
                                        </p:tav>
                                        <p:tav tm="100000">
                                          <p:val>
                                            <p:fltVal val="0"/>
                                          </p:val>
                                        </p:tav>
                                      </p:tavLst>
                                    </p:anim>
                                    <p:anim calcmode="lin" valueType="num">
                                      <p:cBhvr>
                                        <p:cTn id="13" dur="2000" fill="hold"/>
                                        <p:tgtEl>
                                          <p:spTgt spid="31765"/>
                                        </p:tgtEl>
                                        <p:attrNameLst>
                                          <p:attrName>ppt_h</p:attrName>
                                        </p:attrNameLst>
                                      </p:cBhvr>
                                      <p:tavLst>
                                        <p:tav tm="0">
                                          <p:val>
                                            <p:fltVal val="0"/>
                                          </p:val>
                                        </p:tav>
                                        <p:tav tm="100000">
                                          <p:val>
                                            <p:strVal val="#ppt_h"/>
                                          </p:val>
                                        </p:tav>
                                      </p:tavLst>
                                    </p:anim>
                                    <p:anim calcmode="lin" valueType="num">
                                      <p:cBhvr>
                                        <p:cTn id="14" dur="2000" fill="hold"/>
                                        <p:tgtEl>
                                          <p:spTgt spid="31765"/>
                                        </p:tgtEl>
                                        <p:attrNameLst>
                                          <p:attrName>ppt_w</p:attrName>
                                        </p:attrNameLst>
                                      </p:cBhvr>
                                      <p:tavLst>
                                        <p:tav tm="0">
                                          <p:val>
                                            <p:fltVal val="0"/>
                                          </p:val>
                                        </p:tav>
                                        <p:tav tm="100000">
                                          <p:val>
                                            <p:strVal val="#ppt_w"/>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754"/>
                                        </p:tgtEl>
                                        <p:attrNameLst>
                                          <p:attrName>style.visibility</p:attrName>
                                        </p:attrNameLst>
                                      </p:cBhvr>
                                      <p:to>
                                        <p:strVal val="visible"/>
                                      </p:to>
                                    </p:set>
                                    <p:anim calcmode="lin" valueType="num">
                                      <p:cBhvr additive="base">
                                        <p:cTn id="19" dur="500" fill="hold"/>
                                        <p:tgtEl>
                                          <p:spTgt spid="31754"/>
                                        </p:tgtEl>
                                        <p:attrNameLst>
                                          <p:attrName>ppt_x</p:attrName>
                                        </p:attrNameLst>
                                      </p:cBhvr>
                                      <p:tavLst>
                                        <p:tav tm="0">
                                          <p:val>
                                            <p:strVal val="0-#ppt_w/2"/>
                                          </p:val>
                                        </p:tav>
                                        <p:tav tm="100000">
                                          <p:val>
                                            <p:strVal val="#ppt_x"/>
                                          </p:val>
                                        </p:tav>
                                      </p:tavLst>
                                    </p:anim>
                                    <p:anim calcmode="lin" valueType="num">
                                      <p:cBhvr additive="base">
                                        <p:cTn id="20" dur="500" fill="hold"/>
                                        <p:tgtEl>
                                          <p:spTgt spid="31754"/>
                                        </p:tgtEl>
                                        <p:attrNameLst>
                                          <p:attrName>ppt_y</p:attrName>
                                        </p:attrNameLst>
                                      </p:cBhvr>
                                      <p:tavLst>
                                        <p:tav tm="0">
                                          <p:val>
                                            <p:strVal val="#ppt_y"/>
                                          </p:val>
                                        </p:tav>
                                        <p:tav tm="100000">
                                          <p:val>
                                            <p:strVal val="#ppt_y"/>
                                          </p:val>
                                        </p:tav>
                                      </p:tavLst>
                                    </p:anim>
                                  </p:childTnLst>
                                </p:cTn>
                              </p:par>
                              <p:par>
                                <p:cTn id="21" presetID="9" presetClass="entr" presetSubtype="0" fill="hold" nodeType="withEffect">
                                  <p:stCondLst>
                                    <p:cond delay="0"/>
                                  </p:stCondLst>
                                  <p:childTnLst>
                                    <p:set>
                                      <p:cBhvr>
                                        <p:cTn id="22" dur="1" fill="hold">
                                          <p:stCondLst>
                                            <p:cond delay="0"/>
                                          </p:stCondLst>
                                        </p:cTn>
                                        <p:tgtEl>
                                          <p:spTgt spid="31761"/>
                                        </p:tgtEl>
                                        <p:attrNameLst>
                                          <p:attrName>style.visibility</p:attrName>
                                        </p:attrNameLst>
                                      </p:cBhvr>
                                      <p:to>
                                        <p:strVal val="visible"/>
                                      </p:to>
                                    </p:set>
                                    <p:animEffect transition="in" filter="dissolve">
                                      <p:cBhvr>
                                        <p:cTn id="23" dur="500"/>
                                        <p:tgtEl>
                                          <p:spTgt spid="3176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 presetClass="entr" presetSubtype="8" fill="hold" grpId="0" nodeType="clickEffect">
                                  <p:stCondLst>
                                    <p:cond delay="0"/>
                                  </p:stCondLst>
                                  <p:childTnLst>
                                    <p:set>
                                      <p:cBhvr>
                                        <p:cTn id="27" dur="1" fill="hold">
                                          <p:stCondLst>
                                            <p:cond delay="0"/>
                                          </p:stCondLst>
                                        </p:cTn>
                                        <p:tgtEl>
                                          <p:spTgt spid="31756"/>
                                        </p:tgtEl>
                                        <p:attrNameLst>
                                          <p:attrName>style.visibility</p:attrName>
                                        </p:attrNameLst>
                                      </p:cBhvr>
                                      <p:to>
                                        <p:strVal val="visible"/>
                                      </p:to>
                                    </p:set>
                                    <p:anim calcmode="lin" valueType="num">
                                      <p:cBhvr additive="base">
                                        <p:cTn id="28" dur="500" fill="hold"/>
                                        <p:tgtEl>
                                          <p:spTgt spid="31756"/>
                                        </p:tgtEl>
                                        <p:attrNameLst>
                                          <p:attrName>ppt_x</p:attrName>
                                        </p:attrNameLst>
                                      </p:cBhvr>
                                      <p:tavLst>
                                        <p:tav tm="0">
                                          <p:val>
                                            <p:strVal val="0-#ppt_w/2"/>
                                          </p:val>
                                        </p:tav>
                                        <p:tav tm="100000">
                                          <p:val>
                                            <p:strVal val="#ppt_x"/>
                                          </p:val>
                                        </p:tav>
                                      </p:tavLst>
                                    </p:anim>
                                    <p:anim calcmode="lin" valueType="num">
                                      <p:cBhvr additive="base">
                                        <p:cTn id="29" dur="500" fill="hold"/>
                                        <p:tgtEl>
                                          <p:spTgt spid="31756"/>
                                        </p:tgtEl>
                                        <p:attrNameLst>
                                          <p:attrName>ppt_y</p:attrName>
                                        </p:attrNameLst>
                                      </p:cBhvr>
                                      <p:tavLst>
                                        <p:tav tm="0">
                                          <p:val>
                                            <p:strVal val="#ppt_y"/>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2" presetClass="entr" presetSubtype="1" fill="hold" nodeType="clickEffect">
                                  <p:stCondLst>
                                    <p:cond delay="0"/>
                                  </p:stCondLst>
                                  <p:childTnLst>
                                    <p:set>
                                      <p:cBhvr>
                                        <p:cTn id="33" dur="1" fill="hold">
                                          <p:stCondLst>
                                            <p:cond delay="0"/>
                                          </p:stCondLst>
                                        </p:cTn>
                                        <p:tgtEl>
                                          <p:spTgt spid="31767"/>
                                        </p:tgtEl>
                                        <p:attrNameLst>
                                          <p:attrName>style.visibility</p:attrName>
                                        </p:attrNameLst>
                                      </p:cBhvr>
                                      <p:to>
                                        <p:strVal val="visible"/>
                                      </p:to>
                                    </p:set>
                                    <p:anim calcmode="lin" valueType="num">
                                      <p:cBhvr additive="base">
                                        <p:cTn id="34" dur="500" fill="hold"/>
                                        <p:tgtEl>
                                          <p:spTgt spid="31767"/>
                                        </p:tgtEl>
                                        <p:attrNameLst>
                                          <p:attrName>ppt_x</p:attrName>
                                        </p:attrNameLst>
                                      </p:cBhvr>
                                      <p:tavLst>
                                        <p:tav tm="0">
                                          <p:val>
                                            <p:strVal val="#ppt_x"/>
                                          </p:val>
                                        </p:tav>
                                        <p:tav tm="100000">
                                          <p:val>
                                            <p:strVal val="#ppt_x"/>
                                          </p:val>
                                        </p:tav>
                                      </p:tavLst>
                                    </p:anim>
                                    <p:anim calcmode="lin" valueType="num">
                                      <p:cBhvr additive="base">
                                        <p:cTn id="35" dur="500" fill="hold"/>
                                        <p:tgtEl>
                                          <p:spTgt spid="3176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54" grpId="0" animBg="1" autoUpdateAnimBg="0"/>
      <p:bldP spid="31755" grpId="0" animBg="1" autoUpdateAnimBg="0"/>
      <p:bldP spid="31756" grpId="0" animBg="1" autoUpdateAnimBg="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7" name="Rectangle 12"/>
          <p:cNvSpPr>
            <a:spLocks noGrp="1" noChangeArrowheads="1"/>
          </p:cNvSpPr>
          <p:nvPr>
            <p:ph type="title" idx="4294967295"/>
          </p:nvPr>
        </p:nvSpPr>
        <p:spPr/>
        <p:txBody>
          <a:bodyPr/>
          <a:lstStyle/>
          <a:p>
            <a:pPr eaLnBrk="1" hangingPunct="1"/>
            <a:r>
              <a:rPr lang="en-US" dirty="0">
                <a:ea typeface="ＭＳ Ｐゴシック" charset="0"/>
              </a:rPr>
              <a:t>Summary Statement</a:t>
            </a:r>
          </a:p>
        </p:txBody>
      </p:sp>
      <p:sp>
        <p:nvSpPr>
          <p:cNvPr id="444418"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Arial" panose="020B0604020202020204" pitchFamily="34" charset="0"/>
                <a:ea typeface="SimSun" charset="0"/>
                <a:cs typeface="Arial" panose="020B0604020202020204" pitchFamily="34" charset="0"/>
              </a:rPr>
              <a:t> </a:t>
            </a:r>
          </a:p>
        </p:txBody>
      </p:sp>
      <p:sp>
        <p:nvSpPr>
          <p:cNvPr id="444419" name="Rectangle 3"/>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4420" name="Rectangle 4"/>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4421" name="Text Box 5"/>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4422" name="Text Box 6"/>
          <p:cNvSpPr txBox="1">
            <a:spLocks noChangeArrowheads="1"/>
          </p:cNvSpPr>
          <p:nvPr/>
        </p:nvSpPr>
        <p:spPr bwMode="auto">
          <a:xfrm>
            <a:off x="3754599" y="76200"/>
            <a:ext cx="1739579"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البيان الموجز</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6875" name="Text Box 11"/>
          <p:cNvSpPr txBox="1">
            <a:spLocks noChangeArrowheads="1"/>
          </p:cNvSpPr>
          <p:nvPr/>
        </p:nvSpPr>
        <p:spPr bwMode="auto">
          <a:xfrm>
            <a:off x="342900" y="1324035"/>
            <a:ext cx="8458200" cy="1569660"/>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لكي ننمو في النعمة بدلاً من الإستسلام للتعاليم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نحتاج أن نعرف أن يسوع قد اختارنا</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 وسوف يدين المرتدين عند عودته.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4424" name="WordArt 13"/>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36879" name="Picture 15" descr="j01996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98" y="3587694"/>
            <a:ext cx="3593761" cy="31941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880" name="Picture 16" descr="j02002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31282" y="3486151"/>
            <a:ext cx="3590616" cy="320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286338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36875"/>
                                        </p:tgtEl>
                                        <p:attrNameLst>
                                          <p:attrName>style.visibility</p:attrName>
                                        </p:attrNameLst>
                                      </p:cBhvr>
                                      <p:to>
                                        <p:strVal val="visible"/>
                                      </p:to>
                                    </p:set>
                                    <p:anim calcmode="lin" valueType="num">
                                      <p:cBhvr>
                                        <p:cTn id="7" dur="500" fill="hold"/>
                                        <p:tgtEl>
                                          <p:spTgt spid="36875"/>
                                        </p:tgtEl>
                                        <p:attrNameLst>
                                          <p:attrName>ppt_w</p:attrName>
                                        </p:attrNameLst>
                                      </p:cBhvr>
                                      <p:tavLst>
                                        <p:tav tm="0">
                                          <p:val>
                                            <p:fltVal val="0"/>
                                          </p:val>
                                        </p:tav>
                                        <p:tav tm="100000">
                                          <p:val>
                                            <p:strVal val="#ppt_w"/>
                                          </p:val>
                                        </p:tav>
                                      </p:tavLst>
                                    </p:anim>
                                    <p:anim calcmode="lin" valueType="num">
                                      <p:cBhvr>
                                        <p:cTn id="8" dur="500" fill="hold"/>
                                        <p:tgtEl>
                                          <p:spTgt spid="36875"/>
                                        </p:tgtEl>
                                        <p:attrNameLst>
                                          <p:attrName>ppt_h</p:attrName>
                                        </p:attrNameLst>
                                      </p:cBhvr>
                                      <p:tavLst>
                                        <p:tav tm="0">
                                          <p:val>
                                            <p:fltVal val="0"/>
                                          </p:val>
                                        </p:tav>
                                        <p:tav tm="100000">
                                          <p:val>
                                            <p:strVal val="#ppt_h"/>
                                          </p:val>
                                        </p:tav>
                                      </p:tavLst>
                                    </p:anim>
                                  </p:childTnLst>
                                </p:cTn>
                              </p:par>
                            </p:childTnLst>
                          </p:cTn>
                        </p:par>
                        <p:par>
                          <p:cTn id="9" fill="hold" nodeType="withGroup">
                            <p:stCondLst>
                              <p:cond delay="500"/>
                            </p:stCondLst>
                            <p:childTnLst>
                              <p:par>
                                <p:cTn id="10" presetID="51" presetClass="entr" presetSubtype="0" fill="hold" nodeType="afterEffect">
                                  <p:stCondLst>
                                    <p:cond delay="0"/>
                                  </p:stCondLst>
                                  <p:childTnLst>
                                    <p:set>
                                      <p:cBhvr>
                                        <p:cTn id="11" dur="1" fill="hold">
                                          <p:stCondLst>
                                            <p:cond delay="0"/>
                                          </p:stCondLst>
                                        </p:cTn>
                                        <p:tgtEl>
                                          <p:spTgt spid="36879"/>
                                        </p:tgtEl>
                                        <p:attrNameLst>
                                          <p:attrName>style.visibility</p:attrName>
                                        </p:attrNameLst>
                                      </p:cBhvr>
                                      <p:to>
                                        <p:strVal val="visible"/>
                                      </p:to>
                                    </p:set>
                                    <p:animEffect transition="in" filter="fade">
                                      <p:cBhvr>
                                        <p:cTn id="12" dur="770" decel="100000"/>
                                        <p:tgtEl>
                                          <p:spTgt spid="36879"/>
                                        </p:tgtEl>
                                      </p:cBhvr>
                                    </p:animEffect>
                                    <p:animScale>
                                      <p:cBhvr>
                                        <p:cTn id="13" dur="770" decel="100000"/>
                                        <p:tgtEl>
                                          <p:spTgt spid="36879"/>
                                        </p:tgtEl>
                                      </p:cBhvr>
                                      <p:from x="10000" y="10000"/>
                                      <p:to x="200000" y="450000"/>
                                    </p:animScale>
                                    <p:animScale>
                                      <p:cBhvr>
                                        <p:cTn id="14" dur="1230" accel="100000" fill="hold">
                                          <p:stCondLst>
                                            <p:cond delay="770"/>
                                          </p:stCondLst>
                                        </p:cTn>
                                        <p:tgtEl>
                                          <p:spTgt spid="36879"/>
                                        </p:tgtEl>
                                      </p:cBhvr>
                                      <p:from x="200000" y="450000"/>
                                      <p:to x="100000" y="100000"/>
                                    </p:animScale>
                                    <p:set>
                                      <p:cBhvr>
                                        <p:cTn id="15" dur="770" fill="hold"/>
                                        <p:tgtEl>
                                          <p:spTgt spid="36879"/>
                                        </p:tgtEl>
                                        <p:attrNameLst>
                                          <p:attrName>ppt_x</p:attrName>
                                        </p:attrNameLst>
                                      </p:cBhvr>
                                      <p:to>
                                        <p:strVal val="(0.5)"/>
                                      </p:to>
                                    </p:set>
                                    <p:anim from="(0.5)" to="(#ppt_x)" calcmode="lin" valueType="num">
                                      <p:cBhvr>
                                        <p:cTn id="16" dur="1230" accel="100000" fill="hold">
                                          <p:stCondLst>
                                            <p:cond delay="770"/>
                                          </p:stCondLst>
                                        </p:cTn>
                                        <p:tgtEl>
                                          <p:spTgt spid="36879"/>
                                        </p:tgtEl>
                                        <p:attrNameLst>
                                          <p:attrName>ppt_x</p:attrName>
                                        </p:attrNameLst>
                                      </p:cBhvr>
                                    </p:anim>
                                    <p:set>
                                      <p:cBhvr>
                                        <p:cTn id="17" dur="770" fill="hold"/>
                                        <p:tgtEl>
                                          <p:spTgt spid="36879"/>
                                        </p:tgtEl>
                                        <p:attrNameLst>
                                          <p:attrName>ppt_y</p:attrName>
                                        </p:attrNameLst>
                                      </p:cBhvr>
                                      <p:to>
                                        <p:strVal val="(#ppt_y+0.4)"/>
                                      </p:to>
                                    </p:set>
                                    <p:anim from="(#ppt_y+0.4)" to="(#ppt_y)" calcmode="lin" valueType="num">
                                      <p:cBhvr>
                                        <p:cTn id="18" dur="1230" accel="100000" fill="hold">
                                          <p:stCondLst>
                                            <p:cond delay="770"/>
                                          </p:stCondLst>
                                        </p:cTn>
                                        <p:tgtEl>
                                          <p:spTgt spid="36879"/>
                                        </p:tgtEl>
                                        <p:attrNameLst>
                                          <p:attrName>ppt_y</p:attrName>
                                        </p:attrNameLst>
                                      </p:cBhvr>
                                    </p:anim>
                                  </p:childTnLst>
                                </p:cTn>
                              </p:par>
                            </p:childTnLst>
                          </p:cTn>
                        </p:par>
                        <p:par>
                          <p:cTn id="19" fill="hold">
                            <p:stCondLst>
                              <p:cond delay="2500"/>
                            </p:stCondLst>
                            <p:childTnLst>
                              <p:par>
                                <p:cTn id="20" presetID="51" presetClass="entr" presetSubtype="0" fill="hold" nodeType="afterEffect">
                                  <p:stCondLst>
                                    <p:cond delay="0"/>
                                  </p:stCondLst>
                                  <p:childTnLst>
                                    <p:set>
                                      <p:cBhvr>
                                        <p:cTn id="21" dur="1" fill="hold">
                                          <p:stCondLst>
                                            <p:cond delay="0"/>
                                          </p:stCondLst>
                                        </p:cTn>
                                        <p:tgtEl>
                                          <p:spTgt spid="36880"/>
                                        </p:tgtEl>
                                        <p:attrNameLst>
                                          <p:attrName>style.visibility</p:attrName>
                                        </p:attrNameLst>
                                      </p:cBhvr>
                                      <p:to>
                                        <p:strVal val="visible"/>
                                      </p:to>
                                    </p:set>
                                    <p:animEffect transition="in" filter="fade">
                                      <p:cBhvr>
                                        <p:cTn id="22" dur="770" decel="100000"/>
                                        <p:tgtEl>
                                          <p:spTgt spid="36880"/>
                                        </p:tgtEl>
                                      </p:cBhvr>
                                    </p:animEffect>
                                    <p:animScale>
                                      <p:cBhvr>
                                        <p:cTn id="23" dur="770" decel="100000"/>
                                        <p:tgtEl>
                                          <p:spTgt spid="36880"/>
                                        </p:tgtEl>
                                      </p:cBhvr>
                                      <p:from x="10000" y="10000"/>
                                      <p:to x="200000" y="450000"/>
                                    </p:animScale>
                                    <p:animScale>
                                      <p:cBhvr>
                                        <p:cTn id="24" dur="1230" accel="100000" fill="hold">
                                          <p:stCondLst>
                                            <p:cond delay="770"/>
                                          </p:stCondLst>
                                        </p:cTn>
                                        <p:tgtEl>
                                          <p:spTgt spid="36880"/>
                                        </p:tgtEl>
                                      </p:cBhvr>
                                      <p:from x="200000" y="450000"/>
                                      <p:to x="100000" y="100000"/>
                                    </p:animScale>
                                    <p:set>
                                      <p:cBhvr>
                                        <p:cTn id="25" dur="770" fill="hold"/>
                                        <p:tgtEl>
                                          <p:spTgt spid="36880"/>
                                        </p:tgtEl>
                                        <p:attrNameLst>
                                          <p:attrName>ppt_x</p:attrName>
                                        </p:attrNameLst>
                                      </p:cBhvr>
                                      <p:to>
                                        <p:strVal val="(0.5)"/>
                                      </p:to>
                                    </p:set>
                                    <p:anim from="(0.5)" to="(#ppt_x)" calcmode="lin" valueType="num">
                                      <p:cBhvr>
                                        <p:cTn id="26" dur="1230" accel="100000" fill="hold">
                                          <p:stCondLst>
                                            <p:cond delay="770"/>
                                          </p:stCondLst>
                                        </p:cTn>
                                        <p:tgtEl>
                                          <p:spTgt spid="36880"/>
                                        </p:tgtEl>
                                        <p:attrNameLst>
                                          <p:attrName>ppt_x</p:attrName>
                                        </p:attrNameLst>
                                      </p:cBhvr>
                                    </p:anim>
                                    <p:set>
                                      <p:cBhvr>
                                        <p:cTn id="27" dur="770" fill="hold"/>
                                        <p:tgtEl>
                                          <p:spTgt spid="36880"/>
                                        </p:tgtEl>
                                        <p:attrNameLst>
                                          <p:attrName>ppt_y</p:attrName>
                                        </p:attrNameLst>
                                      </p:cBhvr>
                                      <p:to>
                                        <p:strVal val="(#ppt_y+0.4)"/>
                                      </p:to>
                                    </p:set>
                                    <p:anim from="(#ppt_y+0.4)" to="(#ppt_y)" calcmode="lin" valueType="num">
                                      <p:cBhvr>
                                        <p:cTn id="28" dur="1230" accel="100000" fill="hold">
                                          <p:stCondLst>
                                            <p:cond delay="770"/>
                                          </p:stCondLst>
                                        </p:cTn>
                                        <p:tgtEl>
                                          <p:spTgt spid="36880"/>
                                        </p:tgtEl>
                                        <p:attrNameLst>
                                          <p:attrName>ppt_y</p:attrName>
                                        </p:attrNameLst>
                                      </p:cBhvr>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444424"/>
                                        </p:tgtEl>
                                        <p:attrNameLst>
                                          <p:attrName>style.visibility</p:attrName>
                                        </p:attrNameLst>
                                      </p:cBhvr>
                                      <p:to>
                                        <p:strVal val="visible"/>
                                      </p:to>
                                    </p:set>
                                    <p:anim calcmode="lin" valueType="num">
                                      <p:cBhvr additive="base">
                                        <p:cTn id="33" dur="500" fill="hold"/>
                                        <p:tgtEl>
                                          <p:spTgt spid="444424"/>
                                        </p:tgtEl>
                                        <p:attrNameLst>
                                          <p:attrName>ppt_x</p:attrName>
                                        </p:attrNameLst>
                                      </p:cBhvr>
                                      <p:tavLst>
                                        <p:tav tm="0">
                                          <p:val>
                                            <p:strVal val="#ppt_x"/>
                                          </p:val>
                                        </p:tav>
                                        <p:tav tm="100000">
                                          <p:val>
                                            <p:strVal val="#ppt_x"/>
                                          </p:val>
                                        </p:tav>
                                      </p:tavLst>
                                    </p:anim>
                                    <p:anim calcmode="lin" valueType="num">
                                      <p:cBhvr additive="base">
                                        <p:cTn id="34" dur="500" fill="hold"/>
                                        <p:tgtEl>
                                          <p:spTgt spid="4444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75" grpId="0" animBg="1" autoUpdateAnimBg="0"/>
      <p:bldP spid="444424"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5" name="Rectangle 19"/>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Outline</a:t>
            </a:r>
          </a:p>
        </p:txBody>
      </p:sp>
      <p:sp>
        <p:nvSpPr>
          <p:cNvPr id="446466" name="Rectangle 2"/>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0" i="0" u="none" strike="noStrike" kern="1200" cap="none" spc="0" normalizeH="0" baseline="0" noProof="0">
                <a:ln>
                  <a:noFill/>
                </a:ln>
                <a:solidFill>
                  <a:srgbClr val="5B5249"/>
                </a:solidFill>
                <a:effectLst/>
                <a:uLnTx/>
                <a:uFillTx/>
                <a:latin typeface="Times" charset="0"/>
                <a:ea typeface="SimSun" charset="0"/>
                <a:cs typeface="SimSun" charset="0"/>
              </a:rPr>
              <a:t> </a:t>
            </a:r>
          </a:p>
        </p:txBody>
      </p:sp>
      <p:sp>
        <p:nvSpPr>
          <p:cNvPr id="446467" name="Rectangle 3"/>
          <p:cNvSpPr>
            <a:spLocks noChangeArrowheads="1"/>
          </p:cNvSpPr>
          <p:nvPr/>
        </p:nvSpPr>
        <p:spPr bwMode="auto">
          <a:xfrm>
            <a:off x="2014538" y="-947738"/>
            <a:ext cx="9144000" cy="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Times New Roman" charset="0"/>
              <a:ea typeface="ＭＳ Ｐゴシック" charset="0"/>
            </a:endParaRPr>
          </a:p>
        </p:txBody>
      </p:sp>
      <p:sp>
        <p:nvSpPr>
          <p:cNvPr id="446468" name="Text Box 5"/>
          <p:cNvSpPr txBox="1">
            <a:spLocks noChangeArrowheads="1"/>
          </p:cNvSpPr>
          <p:nvPr/>
        </p:nvSpPr>
        <p:spPr bwMode="auto">
          <a:xfrm>
            <a:off x="7507606" y="228600"/>
            <a:ext cx="1378904"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rPr>
              <a:t>288-289</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446469" name="Text Box 6"/>
          <p:cNvSpPr txBox="1">
            <a:spLocks noChangeArrowheads="1"/>
          </p:cNvSpPr>
          <p:nvPr/>
        </p:nvSpPr>
        <p:spPr bwMode="auto">
          <a:xfrm>
            <a:off x="4045575" y="76200"/>
            <a:ext cx="1151277"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الملخص</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endParaRPr>
          </a:p>
        </p:txBody>
      </p:sp>
      <p:sp>
        <p:nvSpPr>
          <p:cNvPr id="32783" name="Text Box 15"/>
          <p:cNvSpPr txBox="1">
            <a:spLocks noChangeArrowheads="1"/>
          </p:cNvSpPr>
          <p:nvPr/>
        </p:nvSpPr>
        <p:spPr bwMode="auto">
          <a:xfrm>
            <a:off x="381000" y="815975"/>
            <a:ext cx="8382000" cy="1200329"/>
          </a:xfrm>
          <a:prstGeom prst="rect">
            <a:avLst/>
          </a:prstGeom>
          <a:solidFill>
            <a:schemeClr val="tx2"/>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 (الإصحاح 1) يؤكد بطرس لقرائه أن معرفتهم بالله واختياره لهم له أساس قوي، كما يزودهم بكل ما يحتاجونه للتقوى، حتى يستطيعوا أن يحاربوا بنجاح، ضد التعليم الكاذب في وسطهم.</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32784" name="Text Box 16"/>
          <p:cNvSpPr txBox="1">
            <a:spLocks noChangeArrowheads="1"/>
          </p:cNvSpPr>
          <p:nvPr/>
        </p:nvSpPr>
        <p:spPr bwMode="auto">
          <a:xfrm>
            <a:off x="381000" y="2432050"/>
            <a:ext cx="8382000" cy="1200329"/>
          </a:xfrm>
          <a:prstGeom prst="rect">
            <a:avLst/>
          </a:prstGeom>
          <a:solidFill>
            <a:schemeClr val="tx2"/>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2. (الإصحاح 2) يحذر بطرس من زمن الإرتداد المستقبلي، بوصف مفصل للمعلمين الكذبة، ليؤكد لقرائه أن معرفتهم لله ستكون حاجة هامة لتمييز وهزيمة هؤلاء المرتدين.</a:t>
            </a:r>
            <a:endPar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2786" name="Text Box 18"/>
          <p:cNvSpPr txBox="1">
            <a:spLocks noChangeArrowheads="1"/>
          </p:cNvSpPr>
          <p:nvPr/>
        </p:nvSpPr>
        <p:spPr bwMode="auto">
          <a:xfrm>
            <a:off x="381000" y="4048126"/>
            <a:ext cx="8382000" cy="830997"/>
          </a:xfrm>
          <a:prstGeom prst="rect">
            <a:avLst/>
          </a:prstGeom>
          <a:solidFill>
            <a:schemeClr val="tx2"/>
          </a:solidFill>
          <a:ln w="9525">
            <a:solidFill>
              <a:schemeClr val="tx1"/>
            </a:solidFill>
            <a:miter lim="800000"/>
            <a:headEnd/>
            <a:tailEnd/>
          </a:ln>
        </p:spPr>
        <p:txBody>
          <a:bodyPr wrap="squar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b="1" dirty="0">
                <a:solidFill>
                  <a:srgbClr val="FFFFFF"/>
                </a:solidFill>
                <a:latin typeface="Arial" panose="020B0604020202020204" pitchFamily="34" charset="0"/>
                <a:ea typeface="SimSun" charset="0"/>
                <a:cs typeface="Arial" panose="020B0604020202020204" pitchFamily="34" charset="0"/>
              </a:rPr>
              <a:t>3. (الإصحاح 3) يحث بطرس على العيش المقدس والتقي، المرتكز على معرفة عودة المسيح، ودمار كل شيء في يوم الرب.</a:t>
            </a:r>
            <a:r>
              <a:rPr kumimoji="0" lang="en-US" altLang="zh-CN"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46473" name="WordArt 2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extLst>
      <p:ext uri="{BB962C8B-B14F-4D97-AF65-F5344CB8AC3E}">
        <p14:creationId xmlns:p14="http://schemas.microsoft.com/office/powerpoint/2010/main" val="31893300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2783"/>
                                        </p:tgtEl>
                                        <p:attrNameLst>
                                          <p:attrName>style.visibility</p:attrName>
                                        </p:attrNameLst>
                                      </p:cBhvr>
                                      <p:to>
                                        <p:strVal val="visible"/>
                                      </p:to>
                                    </p:set>
                                    <p:anim calcmode="lin" valueType="num">
                                      <p:cBhvr additive="base">
                                        <p:cTn id="7" dur="500" fill="hold"/>
                                        <p:tgtEl>
                                          <p:spTgt spid="32783"/>
                                        </p:tgtEl>
                                        <p:attrNameLst>
                                          <p:attrName>ppt_x</p:attrName>
                                        </p:attrNameLst>
                                      </p:cBhvr>
                                      <p:tavLst>
                                        <p:tav tm="0">
                                          <p:val>
                                            <p:strVal val="#ppt_x"/>
                                          </p:val>
                                        </p:tav>
                                        <p:tav tm="100000">
                                          <p:val>
                                            <p:strVal val="#ppt_x"/>
                                          </p:val>
                                        </p:tav>
                                      </p:tavLst>
                                    </p:anim>
                                    <p:anim calcmode="lin" valueType="num">
                                      <p:cBhvr additive="base">
                                        <p:cTn id="8" dur="500" fill="hold"/>
                                        <p:tgtEl>
                                          <p:spTgt spid="3278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32784"/>
                                        </p:tgtEl>
                                        <p:attrNameLst>
                                          <p:attrName>style.visibility</p:attrName>
                                        </p:attrNameLst>
                                      </p:cBhvr>
                                      <p:to>
                                        <p:strVal val="visible"/>
                                      </p:to>
                                    </p:set>
                                    <p:anim calcmode="lin" valueType="num">
                                      <p:cBhvr additive="base">
                                        <p:cTn id="13" dur="500" fill="hold"/>
                                        <p:tgtEl>
                                          <p:spTgt spid="32784"/>
                                        </p:tgtEl>
                                        <p:attrNameLst>
                                          <p:attrName>ppt_x</p:attrName>
                                        </p:attrNameLst>
                                      </p:cBhvr>
                                      <p:tavLst>
                                        <p:tav tm="0">
                                          <p:val>
                                            <p:strVal val="#ppt_x"/>
                                          </p:val>
                                        </p:tav>
                                        <p:tav tm="100000">
                                          <p:val>
                                            <p:strVal val="#ppt_x"/>
                                          </p:val>
                                        </p:tav>
                                      </p:tavLst>
                                    </p:anim>
                                    <p:anim calcmode="lin" valueType="num">
                                      <p:cBhvr additive="base">
                                        <p:cTn id="14" dur="500" fill="hold"/>
                                        <p:tgtEl>
                                          <p:spTgt spid="3278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32786"/>
                                        </p:tgtEl>
                                        <p:attrNameLst>
                                          <p:attrName>style.visibility</p:attrName>
                                        </p:attrNameLst>
                                      </p:cBhvr>
                                      <p:to>
                                        <p:strVal val="visible"/>
                                      </p:to>
                                    </p:set>
                                    <p:anim calcmode="lin" valueType="num">
                                      <p:cBhvr additive="base">
                                        <p:cTn id="19" dur="500" fill="hold"/>
                                        <p:tgtEl>
                                          <p:spTgt spid="32786"/>
                                        </p:tgtEl>
                                        <p:attrNameLst>
                                          <p:attrName>ppt_x</p:attrName>
                                        </p:attrNameLst>
                                      </p:cBhvr>
                                      <p:tavLst>
                                        <p:tav tm="0">
                                          <p:val>
                                            <p:strVal val="#ppt_x"/>
                                          </p:val>
                                        </p:tav>
                                        <p:tav tm="100000">
                                          <p:val>
                                            <p:strVal val="#ppt_x"/>
                                          </p:val>
                                        </p:tav>
                                      </p:tavLst>
                                    </p:anim>
                                    <p:anim calcmode="lin" valueType="num">
                                      <p:cBhvr additive="base">
                                        <p:cTn id="20" dur="500" fill="hold"/>
                                        <p:tgtEl>
                                          <p:spTgt spid="3278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83" grpId="0" animBg="1" autoUpdateAnimBg="0"/>
      <p:bldP spid="32784" grpId="0" animBg="1" autoUpdateAnimBg="0"/>
      <p:bldP spid="32786" grpId="0" animBg="1" autoUpdateAnimBg="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3" name="Rectangle 2"/>
          <p:cNvSpPr>
            <a:spLocks noGrp="1" noChangeArrowheads="1"/>
          </p:cNvSpPr>
          <p:nvPr>
            <p:ph type="title" idx="4294967295"/>
          </p:nvPr>
        </p:nvSpPr>
        <p:spPr/>
        <p:txBody>
          <a:bodyPr/>
          <a:lstStyle/>
          <a:p>
            <a:pPr eaLnBrk="1" hangingPunct="1"/>
            <a:r>
              <a:rPr lang="en-US">
                <a:ea typeface="ＭＳ Ｐゴシック" charset="0"/>
              </a:rPr>
              <a:t>Summary Statement / Application</a:t>
            </a:r>
          </a:p>
        </p:txBody>
      </p:sp>
      <p:sp>
        <p:nvSpPr>
          <p:cNvPr id="448514"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5" name="Rectangle 4"/>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6" name="Rectangle 5"/>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48517"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8518" name="Text Box 7"/>
          <p:cNvSpPr txBox="1">
            <a:spLocks noChangeArrowheads="1"/>
          </p:cNvSpPr>
          <p:nvPr/>
        </p:nvSpPr>
        <p:spPr bwMode="auto">
          <a:xfrm>
            <a:off x="4074646" y="76200"/>
            <a:ext cx="1048685"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التطبيق</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35849" name="Text Box 9"/>
          <p:cNvSpPr txBox="1">
            <a:spLocks noChangeArrowheads="1"/>
          </p:cNvSpPr>
          <p:nvPr/>
        </p:nvSpPr>
        <p:spPr bwMode="auto">
          <a:xfrm>
            <a:off x="381000" y="838200"/>
            <a:ext cx="8458200" cy="3046988"/>
          </a:xfrm>
          <a:prstGeom prst="rect">
            <a:avLst/>
          </a:prstGeom>
          <a:solidFill>
            <a:srgbClr val="E2DED6"/>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lvl="0" algn="ctr" eaLnBrk="1" hangingPunct="1">
              <a:defRPr/>
            </a:pPr>
            <a:r>
              <a:rPr lang="ar-JO" altLang="zh-CN" sz="3200" b="1" dirty="0">
                <a:solidFill>
                  <a:srgbClr val="000000"/>
                </a:solidFill>
                <a:latin typeface="Arial" panose="020B0604020202020204" pitchFamily="34" charset="0"/>
                <a:ea typeface="SimSun" charset="0"/>
                <a:cs typeface="Arial" panose="020B0604020202020204" pitchFamily="34" charset="0"/>
              </a:rPr>
              <a:t>لا تتوقف عن كونك تلميذ الكتاب المقدس، لأنك إن فعلت ستتوقف عن النمو في النعمة، وسوف تتهاون في النهاية مع الهرطقة و/أو تروج لها. </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000000"/>
                </a:solidFill>
                <a:latin typeface="Arial" panose="020B0604020202020204" pitchFamily="34" charset="0"/>
                <a:ea typeface="SimSun" charset="0"/>
                <a:cs typeface="Arial" panose="020B0604020202020204" pitchFamily="34" charset="0"/>
              </a:rPr>
              <a:t>ما هي الأمور الجديدة في كلمة الله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zh-CN" sz="3200" b="1" dirty="0">
                <a:solidFill>
                  <a:srgbClr val="000000"/>
                </a:solidFill>
                <a:latin typeface="Arial" panose="020B0604020202020204" pitchFamily="34" charset="0"/>
                <a:ea typeface="SimSun" charset="0"/>
                <a:cs typeface="Arial" panose="020B0604020202020204" pitchFamily="34" charset="0"/>
              </a:rPr>
              <a:t>والتي علمك إياها الله مؤخراً؟</a:t>
            </a:r>
            <a:endParaRPr kumimoji="0" lang="en-US" altLang="zh-CN" sz="32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448520" name="WordArt 10"/>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48521" name="Picture 11" descr="j025046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056063"/>
            <a:ext cx="311150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853" name="Picture 13" descr="j0299199"/>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3738563"/>
            <a:ext cx="1066800" cy="1062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029686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849"/>
                                        </p:tgtEl>
                                        <p:attrNameLst>
                                          <p:attrName>style.visibility</p:attrName>
                                        </p:attrNameLst>
                                      </p:cBhvr>
                                      <p:to>
                                        <p:strVal val="visible"/>
                                      </p:to>
                                    </p:set>
                                    <p:anim calcmode="lin" valueType="num">
                                      <p:cBhvr additive="base">
                                        <p:cTn id="7" dur="500" fill="hold"/>
                                        <p:tgtEl>
                                          <p:spTgt spid="35849"/>
                                        </p:tgtEl>
                                        <p:attrNameLst>
                                          <p:attrName>ppt_x</p:attrName>
                                        </p:attrNameLst>
                                      </p:cBhvr>
                                      <p:tavLst>
                                        <p:tav tm="0">
                                          <p:val>
                                            <p:strVal val="#ppt_x"/>
                                          </p:val>
                                        </p:tav>
                                        <p:tav tm="100000">
                                          <p:val>
                                            <p:strVal val="#ppt_x"/>
                                          </p:val>
                                        </p:tav>
                                      </p:tavLst>
                                    </p:anim>
                                    <p:anim calcmode="lin" valueType="num">
                                      <p:cBhvr additive="base">
                                        <p:cTn id="8" dur="500" fill="hold"/>
                                        <p:tgtEl>
                                          <p:spTgt spid="3584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nodeType="clickEffect">
                                  <p:stCondLst>
                                    <p:cond delay="0"/>
                                  </p:stCondLst>
                                  <p:childTnLst>
                                    <p:set>
                                      <p:cBhvr>
                                        <p:cTn id="12" dur="1" fill="hold">
                                          <p:stCondLst>
                                            <p:cond delay="0"/>
                                          </p:stCondLst>
                                        </p:cTn>
                                        <p:tgtEl>
                                          <p:spTgt spid="35853"/>
                                        </p:tgtEl>
                                        <p:attrNameLst>
                                          <p:attrName>style.visibility</p:attrName>
                                        </p:attrNameLst>
                                      </p:cBhvr>
                                      <p:to>
                                        <p:strVal val="visible"/>
                                      </p:to>
                                    </p:set>
                                    <p:animEffect transition="in" filter="dissolve">
                                      <p:cBhvr>
                                        <p:cTn id="13" dur="500"/>
                                        <p:tgtEl>
                                          <p:spTgt spid="358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9" grpId="0" animBg="1"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2"/>
          <p:cNvSpPr>
            <a:spLocks noGrp="1" noChangeArrowheads="1"/>
          </p:cNvSpPr>
          <p:nvPr>
            <p:ph type="title" idx="4294967295"/>
          </p:nvPr>
        </p:nvSpPr>
        <p:spPr>
          <a:xfrm>
            <a:off x="107504" y="-1251520"/>
            <a:ext cx="9289032" cy="1143000"/>
          </a:xfrm>
        </p:spPr>
        <p:txBody>
          <a:bodyPr/>
          <a:lstStyle/>
          <a:p>
            <a:pPr eaLnBrk="1" hangingPunct="1"/>
            <a:r>
              <a:rPr lang="en-US">
                <a:ea typeface="ＭＳ Ｐゴシック" charset="0"/>
              </a:rPr>
              <a:t>Summary Statement / Application</a:t>
            </a:r>
          </a:p>
        </p:txBody>
      </p:sp>
      <p:sp>
        <p:nvSpPr>
          <p:cNvPr id="450562"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3" name="Rectangle 4"/>
          <p:cNvSpPr>
            <a:spLocks noChangeArrowheads="1"/>
          </p:cNvSpPr>
          <p:nvPr/>
        </p:nvSpPr>
        <p:spPr bwMode="auto">
          <a:xfrm>
            <a:off x="2014538" y="-947738"/>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4" name="Rectangle 5"/>
          <p:cNvSpPr>
            <a:spLocks noChangeArrowheads="1"/>
          </p:cNvSpPr>
          <p:nvPr/>
        </p:nvSpPr>
        <p:spPr bwMode="auto">
          <a:xfrm>
            <a:off x="1981200" y="2886075"/>
            <a:ext cx="91440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565" name="Text Box 6"/>
          <p:cNvSpPr txBox="1">
            <a:spLocks noChangeArrowheads="1"/>
          </p:cNvSpPr>
          <p:nvPr/>
        </p:nvSpPr>
        <p:spPr bwMode="auto">
          <a:xfrm>
            <a:off x="8147456" y="22860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284</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0566" name="Text Box 7"/>
          <p:cNvSpPr txBox="1">
            <a:spLocks noChangeArrowheads="1"/>
          </p:cNvSpPr>
          <p:nvPr/>
        </p:nvSpPr>
        <p:spPr bwMode="auto">
          <a:xfrm>
            <a:off x="3770777" y="76200"/>
            <a:ext cx="1677062" cy="52322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أسئلة نقاشية</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7112" name="Text Box 8"/>
          <p:cNvSpPr txBox="1">
            <a:spLocks noChangeArrowheads="1"/>
          </p:cNvSpPr>
          <p:nvPr/>
        </p:nvSpPr>
        <p:spPr bwMode="auto">
          <a:xfrm>
            <a:off x="533400" y="890588"/>
            <a:ext cx="8534400" cy="4031873"/>
          </a:xfrm>
          <a:prstGeom prst="rect">
            <a:avLst/>
          </a:prstGeom>
          <a:solidFill>
            <a:srgbClr val="9E0631"/>
          </a:solidFill>
          <a:ln w="9525">
            <a:solidFill>
              <a:schemeClr val="tx1"/>
            </a:solidFill>
            <a:miter lim="800000"/>
            <a:headEnd/>
            <a:tailEnd/>
          </a:ln>
        </p:spPr>
        <p:txBody>
          <a:bodyPr>
            <a:spAutoFit/>
          </a:bodyPr>
          <a:lstStyle>
            <a:lvl1pPr marL="457200" indent="-457200"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1. كيف تقدم معرفة أننا مختارون من الله أساساً للنمو في  </a:t>
            </a:r>
          </a:p>
          <a:p>
            <a:pPr marL="0" marR="0" lvl="0" indent="0" algn="r" defTabSz="914400" rtl="0" eaLnBrk="1" fontAlgn="base" latinLnBrk="0" hangingPunct="1">
              <a:lnSpc>
                <a:spcPct val="100000"/>
              </a:lnSpc>
              <a:spcBef>
                <a:spcPct val="0"/>
              </a:spcBef>
              <a:spcAft>
                <a:spcPct val="0"/>
              </a:spcAft>
              <a:buClrTx/>
              <a:buSzTx/>
              <a:tabLst/>
              <a:defRPr/>
            </a:pPr>
            <a:r>
              <a:rPr lang="en-US" altLang="zh-CN" sz="3200" b="1" dirty="0">
                <a:solidFill>
                  <a:srgbClr val="FFFFFF"/>
                </a:solidFill>
                <a:latin typeface="Arial" panose="020B0604020202020204" pitchFamily="34" charset="0"/>
                <a:ea typeface="SimSun" charset="0"/>
                <a:cs typeface="Arial" panose="020B0604020202020204" pitchFamily="34" charset="0"/>
              </a:rPr>
              <a:t>  </a:t>
            </a:r>
            <a:r>
              <a:rPr lang="ar-JO" altLang="zh-CN" sz="3200" b="1" dirty="0">
                <a:solidFill>
                  <a:srgbClr val="FFFFFF"/>
                </a:solidFill>
                <a:latin typeface="Arial" panose="020B0604020202020204" pitchFamily="34" charset="0"/>
                <a:ea typeface="SimSun" charset="0"/>
                <a:cs typeface="Arial" panose="020B0604020202020204" pitchFamily="34" charset="0"/>
              </a:rPr>
              <a:t>    معرفة الرب (1: 12-21)؟</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2. لماذا يعتبر الإيمان برجوع المسيح مهماً جداً للنمو في </a:t>
            </a:r>
          </a:p>
          <a:p>
            <a:pPr marL="0" marR="0" lvl="0" indent="0" algn="r" defTabSz="914400" rtl="0"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    المعرفة (3: 1-4)</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457200" marR="0" lvl="0" indent="-457200" algn="l" defTabSz="914400" rtl="0" eaLnBrk="1" fontAlgn="base" latinLnBrk="0" hangingPunct="1">
              <a:lnSpc>
                <a:spcPct val="100000"/>
              </a:lnSpc>
              <a:spcBef>
                <a:spcPct val="0"/>
              </a:spcBef>
              <a:spcAft>
                <a:spcPct val="0"/>
              </a:spcAft>
              <a:buClrTx/>
              <a:buSzTx/>
              <a:buFontTx/>
              <a:buAutoNum type="arabicPeriod"/>
              <a:tabLst/>
              <a:defRPr/>
            </a:pP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r" defTabSz="914400" rtl="1"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3. ماذا يعني أن ننمو في النعمة (3: 18)؟ كيف يمكن للمرء </a:t>
            </a:r>
          </a:p>
          <a:p>
            <a:pPr marL="0" marR="0" lvl="0" indent="0" algn="r" defTabSz="914400" rtl="1" eaLnBrk="1" fontAlgn="base" latinLnBrk="0" hangingPunct="1">
              <a:lnSpc>
                <a:spcPct val="100000"/>
              </a:lnSpc>
              <a:spcBef>
                <a:spcPct val="0"/>
              </a:spcBef>
              <a:spcAft>
                <a:spcPct val="0"/>
              </a:spcAft>
              <a:buClrTx/>
              <a:buSzTx/>
              <a:tabLst/>
              <a:defRPr/>
            </a:pPr>
            <a:r>
              <a:rPr lang="ar-JO" altLang="zh-CN" sz="3200" b="1" dirty="0">
                <a:solidFill>
                  <a:srgbClr val="FFFFFF"/>
                </a:solidFill>
                <a:latin typeface="Arial" panose="020B0604020202020204" pitchFamily="34" charset="0"/>
                <a:ea typeface="SimSun" charset="0"/>
                <a:cs typeface="Arial" panose="020B0604020202020204" pitchFamily="34" charset="0"/>
              </a:rPr>
              <a:t>    عمل ذلك؟</a:t>
            </a:r>
            <a:endParaRPr kumimoji="0" lang="en-US" altLang="zh-CN" sz="32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450568" name="WordArt 9"/>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بطرس 2</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pic>
        <p:nvPicPr>
          <p:cNvPr id="450569" name="Picture 12" descr="j0234759"/>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7696200" y="5334000"/>
            <a:ext cx="1157288"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50570" name="Picture 13" descr="j0283603"/>
          <p:cNvPicPr>
            <a:picLocks noChangeAspect="1" noChangeArrowheads="1" noCrop="1"/>
          </p:cNvPicPr>
          <p:nvPr/>
        </p:nvPicPr>
        <p:blipFill>
          <a:blip r:embed="rId4">
            <a:extLst>
              <a:ext uri="{28A0092B-C50C-407E-A947-70E740481C1C}">
                <a14:useLocalDpi xmlns:a14="http://schemas.microsoft.com/office/drawing/2010/main"/>
              </a:ext>
            </a:extLst>
          </a:blip>
          <a:srcRect/>
          <a:stretch>
            <a:fillRect/>
          </a:stretch>
        </p:blipFill>
        <p:spPr bwMode="auto">
          <a:xfrm>
            <a:off x="-152400" y="1765300"/>
            <a:ext cx="1295400" cy="119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8300339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7112"/>
                                        </p:tgtEl>
                                        <p:attrNameLst>
                                          <p:attrName>style.visibility</p:attrName>
                                        </p:attrNameLst>
                                      </p:cBhvr>
                                      <p:to>
                                        <p:strVal val="visible"/>
                                      </p:to>
                                    </p:set>
                                    <p:anim calcmode="lin" valueType="num">
                                      <p:cBhvr additive="base">
                                        <p:cTn id="7" dur="500" fill="hold"/>
                                        <p:tgtEl>
                                          <p:spTgt spid="47112"/>
                                        </p:tgtEl>
                                        <p:attrNameLst>
                                          <p:attrName>ppt_x</p:attrName>
                                        </p:attrNameLst>
                                      </p:cBhvr>
                                      <p:tavLst>
                                        <p:tav tm="0">
                                          <p:val>
                                            <p:strVal val="#ppt_x"/>
                                          </p:val>
                                        </p:tav>
                                        <p:tav tm="100000">
                                          <p:val>
                                            <p:strVal val="#ppt_x"/>
                                          </p:val>
                                        </p:tav>
                                      </p:tavLst>
                                    </p:anim>
                                    <p:anim calcmode="lin" valueType="num">
                                      <p:cBhvr additive="base">
                                        <p:cTn id="8" dur="500" fill="hold"/>
                                        <p:tgtEl>
                                          <p:spTgt spid="471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12" grpId="0" animBg="1"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sp>
        <p:nvSpPr>
          <p:cNvPr id="165890" name="Rectangle 2"/>
          <p:cNvSpPr>
            <a:spLocks noChangeArrowheads="1"/>
          </p:cNvSpPr>
          <p:nvPr/>
        </p:nvSpPr>
        <p:spPr bwMode="auto">
          <a:xfrm>
            <a:off x="914400" y="1600200"/>
            <a:ext cx="8229600" cy="4495800"/>
          </a:xfrm>
          <a:prstGeom prst="rect">
            <a:avLst/>
          </a:prstGeom>
          <a:gradFill rotWithShape="1">
            <a:gsLst>
              <a:gs pos="0">
                <a:srgbClr val="FFCC99"/>
              </a:gs>
              <a:gs pos="100000">
                <a:srgbClr val="FFFFB3"/>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1" name="Line 3"/>
          <p:cNvSpPr>
            <a:spLocks noChangeShapeType="1"/>
          </p:cNvSpPr>
          <p:nvPr/>
        </p:nvSpPr>
        <p:spPr bwMode="auto">
          <a:xfrm>
            <a:off x="0" y="6400800"/>
            <a:ext cx="4724400" cy="0"/>
          </a:xfrm>
          <a:prstGeom prst="line">
            <a:avLst/>
          </a:prstGeom>
          <a:noFill/>
          <a:ln w="38100">
            <a:solidFill>
              <a:srgbClr val="993300"/>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2" name="Rectangle 4"/>
          <p:cNvSpPr>
            <a:spLocks noChangeArrowheads="1"/>
          </p:cNvSpPr>
          <p:nvPr/>
        </p:nvSpPr>
        <p:spPr bwMode="auto">
          <a:xfrm>
            <a:off x="0" y="30163"/>
            <a:ext cx="7696200" cy="738187"/>
          </a:xfrm>
          <a:prstGeom prst="rect">
            <a:avLst/>
          </a:prstGeom>
          <a:gradFill rotWithShape="1">
            <a:gsLst>
              <a:gs pos="0">
                <a:srgbClr val="FFE2C4"/>
              </a:gs>
              <a:gs pos="100000">
                <a:srgbClr val="FFCC99"/>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65893" name="Rectangle 5"/>
          <p:cNvSpPr>
            <a:spLocks noGrp="1" noChangeArrowheads="1"/>
          </p:cNvSpPr>
          <p:nvPr>
            <p:ph type="title"/>
          </p:nvPr>
        </p:nvSpPr>
        <p:spPr>
          <a:xfrm>
            <a:off x="76200" y="0"/>
            <a:ext cx="9067800" cy="762000"/>
          </a:xfrm>
        </p:spPr>
        <p:txBody>
          <a:bodyPr/>
          <a:lstStyle/>
          <a:p>
            <a:pPr marL="228600" eaLnBrk="1" hangingPunct="1"/>
            <a:r>
              <a:rPr lang="ar-JO" altLang="zh-CN" dirty="0">
                <a:solidFill>
                  <a:srgbClr val="A50021"/>
                </a:solidFill>
                <a:ea typeface="SimSun" charset="0"/>
                <a:cs typeface="SimSun" charset="0"/>
              </a:rPr>
              <a:t>الملخص</a:t>
            </a:r>
            <a:endParaRPr lang="en-US" dirty="0">
              <a:solidFill>
                <a:srgbClr val="A50021"/>
              </a:solidFill>
              <a:ea typeface="ＭＳ Ｐゴシック" charset="0"/>
              <a:cs typeface="ＭＳ Ｐゴシック" charset="0"/>
            </a:endParaRPr>
          </a:p>
        </p:txBody>
      </p:sp>
      <p:sp>
        <p:nvSpPr>
          <p:cNvPr id="452614" name="Rectangle 6"/>
          <p:cNvSpPr>
            <a:spLocks noChangeArrowheads="1"/>
          </p:cNvSpPr>
          <p:nvPr/>
        </p:nvSpPr>
        <p:spPr bwMode="auto">
          <a:xfrm>
            <a:off x="0" y="463550"/>
            <a:ext cx="1828800" cy="2560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12" tIns="1142640" rIns="914112" bIns="1142640"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graphicFrame>
        <p:nvGraphicFramePr>
          <p:cNvPr id="165895" name="Group 7"/>
          <p:cNvGraphicFramePr>
            <a:graphicFrameLocks noGrp="1"/>
          </p:cNvGraphicFramePr>
          <p:nvPr>
            <p:extLst>
              <p:ext uri="{D42A27DB-BD31-4B8C-83A1-F6EECF244321}">
                <p14:modId xmlns:p14="http://schemas.microsoft.com/office/powerpoint/2010/main" val="572287217"/>
              </p:ext>
            </p:extLst>
          </p:nvPr>
        </p:nvGraphicFramePr>
        <p:xfrm>
          <a:off x="92075" y="762000"/>
          <a:ext cx="8839200" cy="5456248"/>
        </p:xfrm>
        <a:graphic>
          <a:graphicData uri="http://schemas.openxmlformats.org/drawingml/2006/table">
            <a:tbl>
              <a:tblPr/>
              <a:tblGrid>
                <a:gridCol w="1600200">
                  <a:extLst>
                    <a:ext uri="{9D8B030D-6E8A-4147-A177-3AD203B41FA5}">
                      <a16:colId xmlns:a16="http://schemas.microsoft.com/office/drawing/2014/main" val="20000"/>
                    </a:ext>
                  </a:extLst>
                </a:gridCol>
                <a:gridCol w="1370013">
                  <a:extLst>
                    <a:ext uri="{9D8B030D-6E8A-4147-A177-3AD203B41FA5}">
                      <a16:colId xmlns:a16="http://schemas.microsoft.com/office/drawing/2014/main" val="20001"/>
                    </a:ext>
                  </a:extLst>
                </a:gridCol>
                <a:gridCol w="1449387">
                  <a:extLst>
                    <a:ext uri="{9D8B030D-6E8A-4147-A177-3AD203B41FA5}">
                      <a16:colId xmlns:a16="http://schemas.microsoft.com/office/drawing/2014/main" val="20002"/>
                    </a:ext>
                  </a:extLst>
                </a:gridCol>
                <a:gridCol w="2133600">
                  <a:extLst>
                    <a:ext uri="{9D8B030D-6E8A-4147-A177-3AD203B41FA5}">
                      <a16:colId xmlns:a16="http://schemas.microsoft.com/office/drawing/2014/main" val="20003"/>
                    </a:ext>
                  </a:extLst>
                </a:gridCol>
                <a:gridCol w="2286000">
                  <a:extLst>
                    <a:ext uri="{9D8B030D-6E8A-4147-A177-3AD203B41FA5}">
                      <a16:colId xmlns:a16="http://schemas.microsoft.com/office/drawing/2014/main" val="20004"/>
                    </a:ext>
                  </a:extLst>
                </a:gridCol>
              </a:tblGrid>
              <a:tr h="914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المؤلف</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1"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سمعان بطرس</a:t>
                      </a:r>
                      <a:endParaRPr kumimoji="0" lang="en-GB"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كالفن:    تلميذ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زملاء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كاتب بإسم مستعار</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188681">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التاريخ</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tab pos="1223963" algn="l"/>
                        </a:tabLst>
                      </a:pPr>
                      <a:r>
                        <a:rPr kumimoji="0" lang="ar-JO" altLang="zh-CN" sz="1800" b="1" i="1"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قبل موت بطرس مباشرة</a:t>
                      </a:r>
                    </a:p>
                    <a:p>
                      <a:pPr marL="0" marR="0" lvl="0" indent="0" algn="ctr" defTabSz="914400" rtl="0" eaLnBrk="1" fontAlgn="base" latinLnBrk="0" hangingPunct="1">
                        <a:lnSpc>
                          <a:spcPct val="100000"/>
                        </a:lnSpc>
                        <a:spcBef>
                          <a:spcPct val="0"/>
                        </a:spcBef>
                        <a:spcAft>
                          <a:spcPct val="0"/>
                        </a:spcAft>
                        <a:buClrTx/>
                        <a:buSzTx/>
                        <a:buFontTx/>
                        <a:buNone/>
                        <a:tabLst>
                          <a:tab pos="1223963" algn="l"/>
                        </a:tabLst>
                      </a:pPr>
                      <a:r>
                        <a:rPr kumimoji="0" lang="ar-JO" altLang="zh-CN" sz="1800" b="1" i="1"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rPr>
                        <a:t>(60-64 م)</a:t>
                      </a:r>
                      <a:endParaRPr kumimoji="0" lang="en-GB" altLang="zh-CN" sz="1800" b="1" i="0" u="none" strike="noStrike" cap="none" normalizeH="0" baseline="0" dirty="0">
                        <a:ln>
                          <a:noFill/>
                        </a:ln>
                        <a:solidFill>
                          <a:srgbClr val="5F006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بوخام</a:t>
                      </a:r>
                      <a:br>
                        <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b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80-90 م</a:t>
                      </a:r>
                    </a:p>
                    <a:p>
                      <a:pPr marL="0" marR="0" lvl="0" indent="0" algn="ctr" defTabSz="914400" rtl="1"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(على الأغلب بعد موت بطرس)</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80-150 م</a:t>
                      </a:r>
                      <a:endParaRPr kumimoji="0" lang="en-US"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كوميل </a:t>
                      </a:r>
                    </a:p>
                    <a:p>
                      <a:pPr marL="0" marR="0" lvl="0" indent="0" algn="ctr" defTabSz="914400" rtl="0" eaLnBrk="0" fontAlgn="base" latinLnBrk="0" hangingPunct="0">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125-150 م</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9086">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مكان الكتابة</a:t>
                      </a:r>
                      <a:endParaRPr kumimoji="0" lang="en-GB" altLang="zh-CN" sz="16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روما</a:t>
                      </a:r>
                      <a:endParaRPr kumimoji="0" lang="en-GB" altLang="zh-CN" sz="20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2"/>
                  </a:ext>
                </a:extLst>
              </a:tr>
              <a:tr h="9143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القراء</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يشير معظم العلماء إلى مجتمع مسيحي، على الأرجح من الأمم (يعيشون في المجتمع الوثني ويتأثرون به) في آسيا الصغرى - لكن آخرين يشيرون إلى مصر.</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3"/>
                  </a:ext>
                </a:extLst>
              </a:tr>
              <a:tr h="1462999">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المناسبة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كتب بطرس هذه الرسالة كتذكير بالحقائق التي يعرفها قراءه بالفعل (١: ١٢، ١٥ ب؛ ٣: ١٧ أ) لتحفيزهم على التفكير السليم - معرفة الخطأ وكذلك الحق؛ عالمين أن المتلقين اضطربوا بسبب التعليم الكاذب بينهم.</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4"/>
                  </a:ext>
                </a:extLst>
              </a:tr>
              <a:tr h="39674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اللغة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ar-JO"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rPr>
                        <a:t>اليونانية</a:t>
                      </a:r>
                      <a:endParaRPr kumimoji="0" lang="en-GB" altLang="zh-CN" sz="1800" b="1" i="0" u="none" strike="noStrike" cap="none" normalizeH="0" baseline="0" dirty="0">
                        <a:ln>
                          <a:noFill/>
                        </a:ln>
                        <a:solidFill>
                          <a:schemeClr val="tx1"/>
                        </a:solidFill>
                        <a:effectLst/>
                        <a:latin typeface="Arial" panose="020B0604020202020204" pitchFamily="34" charset="0"/>
                        <a:ea typeface="SimSun" charset="0"/>
                        <a:cs typeface="Arial" panose="020B0604020202020204" pitchFamily="34" charset="0"/>
                      </a:endParaRPr>
                    </a:p>
                  </a:txBody>
                  <a:tcPr marT="45705" marB="45705"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5"/>
                  </a:ext>
                </a:extLst>
              </a:tr>
            </a:tbl>
          </a:graphicData>
        </a:graphic>
      </p:graphicFrame>
      <p:sp>
        <p:nvSpPr>
          <p:cNvPr id="452646" name="Rectangle 38"/>
          <p:cNvSpPr>
            <a:spLocks noChangeArrowheads="1"/>
          </p:cNvSpPr>
          <p:nvPr/>
        </p:nvSpPr>
        <p:spPr bwMode="auto">
          <a:xfrm>
            <a:off x="0" y="4567238"/>
            <a:ext cx="184150" cy="549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GB" altLang="zh-CN" sz="1200" b="0" i="0" u="sng" strike="noStrike" kern="1200" cap="none" spc="0" normalizeH="0" baseline="0" noProof="0" dirty="0">
                <a:ln>
                  <a:noFill/>
                </a:ln>
                <a:solidFill>
                  <a:srgbClr val="000000"/>
                </a:solidFill>
                <a:effectLst/>
                <a:uLnTx/>
                <a:uFillTx/>
                <a:latin typeface="Times New Roman" charset="0"/>
                <a:ea typeface="SimSun" charset="0"/>
                <a:cs typeface="SimSun" charset="0"/>
              </a:rPr>
            </a:br>
            <a:endParaRPr kumimoji="0" lang="en-GB" altLang="zh-CN" sz="18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165927" name="WordArt 39"/>
          <p:cNvSpPr>
            <a:spLocks noChangeArrowheads="1" noChangeShapeType="1" noTextEdit="1"/>
          </p:cNvSpPr>
          <p:nvPr/>
        </p:nvSpPr>
        <p:spPr bwMode="auto">
          <a:xfrm>
            <a:off x="5546725" y="5943600"/>
            <a:ext cx="3597275" cy="9144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rPr>
              <a:t>بطرس 2</a:t>
            </a:r>
            <a:endParaRPr kumimoji="0" lang="en-US" sz="3600" b="1" u="none" strike="noStrike" kern="10" cap="none" spc="0" normalizeH="0" baseline="0" noProof="0" dirty="0">
              <a:ln w="9525">
                <a:round/>
                <a:headEnd/>
                <a:tailEnd/>
              </a:ln>
              <a:gradFill rotWithShape="1">
                <a:gsLst>
                  <a:gs pos="0">
                    <a:srgbClr val="FBEAC7"/>
                  </a:gs>
                  <a:gs pos="9000">
                    <a:srgbClr val="FEE7F2"/>
                  </a:gs>
                  <a:gs pos="17999">
                    <a:srgbClr val="FAC77D"/>
                  </a:gs>
                  <a:gs pos="30499">
                    <a:srgbClr val="FBA97D"/>
                  </a:gs>
                  <a:gs pos="41000">
                    <a:srgbClr val="FBD49C"/>
                  </a:gs>
                  <a:gs pos="50000">
                    <a:srgbClr val="FEE7F2"/>
                  </a:gs>
                  <a:gs pos="59000">
                    <a:srgbClr val="FBD49C"/>
                  </a:gs>
                  <a:gs pos="69501">
                    <a:srgbClr val="FBA97D"/>
                  </a:gs>
                  <a:gs pos="82001">
                    <a:srgbClr val="FAC77D"/>
                  </a:gs>
                  <a:gs pos="91000">
                    <a:srgbClr val="FEE7F2"/>
                  </a:gs>
                  <a:gs pos="100000">
                    <a:srgbClr val="FBEAC7"/>
                  </a:gs>
                </a:gsLst>
                <a:lin ang="5400000" scaled="1"/>
              </a:gradFill>
              <a:effectLst/>
              <a:uLnTx/>
              <a:uFillTx/>
              <a:latin typeface="Arial" panose="020B0604020202020204" pitchFamily="34" charset="0"/>
              <a:ea typeface="Arial"/>
              <a:cs typeface="Arial" panose="020B0604020202020204" pitchFamily="34" charset="0"/>
            </a:endParaRPr>
          </a:p>
        </p:txBody>
      </p:sp>
    </p:spTree>
    <p:extLst>
      <p:ext uri="{BB962C8B-B14F-4D97-AF65-F5344CB8AC3E}">
        <p14:creationId xmlns:p14="http://schemas.microsoft.com/office/powerpoint/2010/main" val="2500582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165892"/>
                                        </p:tgtEl>
                                        <p:attrNameLst>
                                          <p:attrName>style.visibility</p:attrName>
                                        </p:attrNameLst>
                                      </p:cBhvr>
                                      <p:to>
                                        <p:strVal val="visible"/>
                                      </p:to>
                                    </p:set>
                                    <p:anim calcmode="lin" valueType="num">
                                      <p:cBhvr additive="base">
                                        <p:cTn id="7" dur="500" fill="hold"/>
                                        <p:tgtEl>
                                          <p:spTgt spid="165892"/>
                                        </p:tgtEl>
                                        <p:attrNameLst>
                                          <p:attrName>ppt_x</p:attrName>
                                        </p:attrNameLst>
                                      </p:cBhvr>
                                      <p:tavLst>
                                        <p:tav tm="0">
                                          <p:val>
                                            <p:strVal val="0-#ppt_w/2"/>
                                          </p:val>
                                        </p:tav>
                                        <p:tav tm="100000">
                                          <p:val>
                                            <p:strVal val="#ppt_x"/>
                                          </p:val>
                                        </p:tav>
                                      </p:tavLst>
                                    </p:anim>
                                    <p:anim calcmode="lin" valueType="num">
                                      <p:cBhvr additive="base">
                                        <p:cTn id="8" dur="500" fill="hold"/>
                                        <p:tgtEl>
                                          <p:spTgt spid="165892"/>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165893"/>
                                        </p:tgtEl>
                                        <p:attrNameLst>
                                          <p:attrName>style.visibility</p:attrName>
                                        </p:attrNameLst>
                                      </p:cBhvr>
                                      <p:to>
                                        <p:strVal val="visible"/>
                                      </p:to>
                                    </p:set>
                                    <p:animEffect transition="in" filter="slide(fromRight)">
                                      <p:cBhvr>
                                        <p:cTn id="12" dur="1000"/>
                                        <p:tgtEl>
                                          <p:spTgt spid="165893"/>
                                        </p:tgtEl>
                                      </p:cBhvr>
                                    </p:animEffect>
                                  </p:childTnLst>
                                </p:cTn>
                              </p:par>
                            </p:childTnLst>
                          </p:cTn>
                        </p:par>
                        <p:par>
                          <p:cTn id="13" fill="hold" nodeType="afterGroup">
                            <p:stCondLst>
                              <p:cond delay="2000"/>
                            </p:stCondLst>
                            <p:childTnLst>
                              <p:par>
                                <p:cTn id="14" presetID="2" presetClass="entr" presetSubtype="8" fill="hold" grpId="0" nodeType="afterEffect">
                                  <p:stCondLst>
                                    <p:cond delay="500"/>
                                  </p:stCondLst>
                                  <p:childTnLst>
                                    <p:set>
                                      <p:cBhvr>
                                        <p:cTn id="15" dur="1" fill="hold">
                                          <p:stCondLst>
                                            <p:cond delay="0"/>
                                          </p:stCondLst>
                                        </p:cTn>
                                        <p:tgtEl>
                                          <p:spTgt spid="165891"/>
                                        </p:tgtEl>
                                        <p:attrNameLst>
                                          <p:attrName>style.visibility</p:attrName>
                                        </p:attrNameLst>
                                      </p:cBhvr>
                                      <p:to>
                                        <p:strVal val="visible"/>
                                      </p:to>
                                    </p:set>
                                    <p:anim calcmode="lin" valueType="num">
                                      <p:cBhvr additive="base">
                                        <p:cTn id="16" dur="500" fill="hold"/>
                                        <p:tgtEl>
                                          <p:spTgt spid="165891"/>
                                        </p:tgtEl>
                                        <p:attrNameLst>
                                          <p:attrName>ppt_x</p:attrName>
                                        </p:attrNameLst>
                                      </p:cBhvr>
                                      <p:tavLst>
                                        <p:tav tm="0">
                                          <p:val>
                                            <p:strVal val="0-#ppt_w/2"/>
                                          </p:val>
                                        </p:tav>
                                        <p:tav tm="100000">
                                          <p:val>
                                            <p:strVal val="#ppt_x"/>
                                          </p:val>
                                        </p:tav>
                                      </p:tavLst>
                                    </p:anim>
                                    <p:anim calcmode="lin" valueType="num">
                                      <p:cBhvr additive="base">
                                        <p:cTn id="17" dur="500" fill="hold"/>
                                        <p:tgtEl>
                                          <p:spTgt spid="165891"/>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3000"/>
                            </p:stCondLst>
                            <p:childTnLst>
                              <p:par>
                                <p:cTn id="19" presetID="12" presetClass="entr" presetSubtype="8" fill="hold" grpId="0" nodeType="afterEffect">
                                  <p:stCondLst>
                                    <p:cond delay="0"/>
                                  </p:stCondLst>
                                  <p:childTnLst>
                                    <p:set>
                                      <p:cBhvr>
                                        <p:cTn id="20" dur="1" fill="hold">
                                          <p:stCondLst>
                                            <p:cond delay="0"/>
                                          </p:stCondLst>
                                        </p:cTn>
                                        <p:tgtEl>
                                          <p:spTgt spid="165927"/>
                                        </p:tgtEl>
                                        <p:attrNameLst>
                                          <p:attrName>style.visibility</p:attrName>
                                        </p:attrNameLst>
                                      </p:cBhvr>
                                      <p:to>
                                        <p:strVal val="visible"/>
                                      </p:to>
                                    </p:set>
                                    <p:animEffect transition="in" filter="slide(fromLeft)">
                                      <p:cBhvr>
                                        <p:cTn id="21" dur="1000"/>
                                        <p:tgtEl>
                                          <p:spTgt spid="165927"/>
                                        </p:tgtEl>
                                      </p:cBhvr>
                                    </p:animEffect>
                                  </p:childTnLst>
                                </p:cTn>
                              </p:par>
                            </p:childTnLst>
                          </p:cTn>
                        </p:par>
                        <p:par>
                          <p:cTn id="22" fill="hold" nodeType="afterGroup">
                            <p:stCondLst>
                              <p:cond delay="4000"/>
                            </p:stCondLst>
                            <p:childTnLst>
                              <p:par>
                                <p:cTn id="23" presetID="2" presetClass="entr" presetSubtype="2" fill="hold" grpId="0" nodeType="afterEffect">
                                  <p:stCondLst>
                                    <p:cond delay="0"/>
                                  </p:stCondLst>
                                  <p:childTnLst>
                                    <p:set>
                                      <p:cBhvr>
                                        <p:cTn id="24" dur="1" fill="hold">
                                          <p:stCondLst>
                                            <p:cond delay="0"/>
                                          </p:stCondLst>
                                        </p:cTn>
                                        <p:tgtEl>
                                          <p:spTgt spid="165890"/>
                                        </p:tgtEl>
                                        <p:attrNameLst>
                                          <p:attrName>style.visibility</p:attrName>
                                        </p:attrNameLst>
                                      </p:cBhvr>
                                      <p:to>
                                        <p:strVal val="visible"/>
                                      </p:to>
                                    </p:set>
                                    <p:anim calcmode="lin" valueType="num">
                                      <p:cBhvr additive="base">
                                        <p:cTn id="25" dur="500" fill="hold"/>
                                        <p:tgtEl>
                                          <p:spTgt spid="165890"/>
                                        </p:tgtEl>
                                        <p:attrNameLst>
                                          <p:attrName>ppt_x</p:attrName>
                                        </p:attrNameLst>
                                      </p:cBhvr>
                                      <p:tavLst>
                                        <p:tav tm="0">
                                          <p:val>
                                            <p:strVal val="1+#ppt_w/2"/>
                                          </p:val>
                                        </p:tav>
                                        <p:tav tm="100000">
                                          <p:val>
                                            <p:strVal val="#ppt_x"/>
                                          </p:val>
                                        </p:tav>
                                      </p:tavLst>
                                    </p:anim>
                                    <p:anim calcmode="lin" valueType="num">
                                      <p:cBhvr additive="base">
                                        <p:cTn id="26" dur="500" fill="hold"/>
                                        <p:tgtEl>
                                          <p:spTgt spid="165890"/>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5" presetClass="entr" presetSubtype="10" fill="hold" nodeType="clickEffect">
                                  <p:stCondLst>
                                    <p:cond delay="0"/>
                                  </p:stCondLst>
                                  <p:childTnLst>
                                    <p:set>
                                      <p:cBhvr>
                                        <p:cTn id="30" dur="1" fill="hold">
                                          <p:stCondLst>
                                            <p:cond delay="0"/>
                                          </p:stCondLst>
                                        </p:cTn>
                                        <p:tgtEl>
                                          <p:spTgt spid="165895"/>
                                        </p:tgtEl>
                                        <p:attrNameLst>
                                          <p:attrName>style.visibility</p:attrName>
                                        </p:attrNameLst>
                                      </p:cBhvr>
                                      <p:to>
                                        <p:strVal val="visible"/>
                                      </p:to>
                                    </p:set>
                                    <p:animEffect transition="in" filter="checkerboard(across)">
                                      <p:cBhvr>
                                        <p:cTn id="31" dur="500"/>
                                        <p:tgtEl>
                                          <p:spTgt spid="165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890" grpId="0" animBg="1"/>
      <p:bldP spid="165891" grpId="0" animBg="1"/>
      <p:bldP spid="165892" grpId="0" animBg="1"/>
      <p:bldP spid="165893" grpId="0"/>
      <p:bldP spid="165927"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7" name="Rectangle 2"/>
          <p:cNvSpPr>
            <a:spLocks noGrp="1" noChangeArrowheads="1"/>
          </p:cNvSpPr>
          <p:nvPr>
            <p:ph type="title" idx="4294967295"/>
          </p:nvPr>
        </p:nvSpPr>
        <p:spPr/>
        <p:txBody>
          <a:bodyPr/>
          <a:lstStyle/>
          <a:p>
            <a:pPr eaLnBrk="1" hangingPunct="1"/>
            <a:r>
              <a:rPr lang="en-US">
                <a:ea typeface="ＭＳ Ｐゴシック" charset="0"/>
              </a:rPr>
              <a:t>Key Word / Verse</a:t>
            </a:r>
          </a:p>
        </p:txBody>
      </p:sp>
      <p:sp>
        <p:nvSpPr>
          <p:cNvPr id="270338"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270339" name="Text Box 4"/>
          <p:cNvSpPr txBox="1">
            <a:spLocks noChangeArrowheads="1"/>
          </p:cNvSpPr>
          <p:nvPr/>
        </p:nvSpPr>
        <p:spPr bwMode="auto">
          <a:xfrm>
            <a:off x="8369706"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284</a:t>
            </a:r>
            <a:endParaRPr lang="en-US" b="1" dirty="0">
              <a:solidFill>
                <a:srgbClr val="000000"/>
              </a:solidFill>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3317103" y="1143000"/>
            <a:ext cx="2260554" cy="1077218"/>
          </a:xfrm>
          <a:prstGeom prst="rect">
            <a:avLst/>
          </a:prstGeom>
          <a:solidFill>
            <a:srgbClr val="000000"/>
          </a:solidFill>
          <a:ln w="9525">
            <a:solidFill>
              <a:schemeClr val="tx1"/>
            </a:solidFill>
            <a:miter lim="800000"/>
            <a:headEnd/>
            <a:tailEnd/>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u="sng" dirty="0">
                <a:solidFill>
                  <a:schemeClr val="bg1"/>
                </a:solidFill>
                <a:latin typeface="Arial" panose="020B0604020202020204" pitchFamily="34" charset="0"/>
                <a:ea typeface="SimSun" charset="0"/>
                <a:cs typeface="Arial" panose="020B0604020202020204" pitchFamily="34" charset="0"/>
              </a:rPr>
              <a:t>الكلمة المفتاحية</a:t>
            </a:r>
            <a:endParaRPr lang="en-US" altLang="zh-CN" sz="3200" b="1" dirty="0">
              <a:solidFill>
                <a:schemeClr val="bg1"/>
              </a:solidFill>
              <a:latin typeface="Arial" panose="020B0604020202020204" pitchFamily="34" charset="0"/>
              <a:ea typeface="SimSun" charset="0"/>
              <a:cs typeface="Arial" panose="020B0604020202020204" pitchFamily="34" charset="0"/>
            </a:endParaRPr>
          </a:p>
          <a:p>
            <a:pPr algn="ctr" eaLnBrk="1" hangingPunct="1"/>
            <a:r>
              <a:rPr lang="ar-JO" sz="3200" b="1" dirty="0">
                <a:solidFill>
                  <a:srgbClr val="FFFFFF"/>
                </a:solidFill>
                <a:effectLst>
                  <a:glow rad="127000">
                    <a:srgbClr val="000000"/>
                  </a:glow>
                </a:effectLst>
                <a:latin typeface="Arial" panose="020B0604020202020204" pitchFamily="34" charset="0"/>
                <a:cs typeface="Arial" panose="020B0604020202020204" pitchFamily="34" charset="0"/>
              </a:rPr>
              <a:t>المعرفة</a:t>
            </a:r>
            <a:r>
              <a:rPr lang="en-US" altLang="zh-CN" sz="3200" b="1" dirty="0">
                <a:solidFill>
                  <a:srgbClr val="FFFF00"/>
                </a:solidFill>
                <a:latin typeface="Arial" panose="020B0604020202020204" pitchFamily="34" charset="0"/>
                <a:ea typeface="SimSun" charset="0"/>
                <a:cs typeface="Arial" panose="020B0604020202020204" pitchFamily="34" charset="0"/>
              </a:rPr>
              <a:t> </a:t>
            </a:r>
          </a:p>
        </p:txBody>
      </p:sp>
      <p:sp>
        <p:nvSpPr>
          <p:cNvPr id="105478" name="Text Box 6"/>
          <p:cNvSpPr txBox="1">
            <a:spLocks noChangeArrowheads="1"/>
          </p:cNvSpPr>
          <p:nvPr/>
        </p:nvSpPr>
        <p:spPr bwMode="auto">
          <a:xfrm>
            <a:off x="990600" y="2532063"/>
            <a:ext cx="7086600" cy="3046988"/>
          </a:xfrm>
          <a:prstGeom prst="rect">
            <a:avLst/>
          </a:prstGeom>
          <a:solidFill>
            <a:srgbClr val="000000"/>
          </a:solidFill>
          <a:ln w="9525">
            <a:solidFill>
              <a:schemeClr val="tx1"/>
            </a:solidFill>
            <a:miter lim="800000"/>
            <a:headEnd/>
            <a:tailEnd/>
          </a:ln>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SA" altLang="zh-CN" sz="3200" b="1" u="sng" dirty="0">
                <a:solidFill>
                  <a:srgbClr val="FFFFFF"/>
                </a:solidFill>
                <a:latin typeface="Arial" panose="020B0604020202020204" pitchFamily="34" charset="0"/>
                <a:ea typeface="SimSun" charset="0"/>
                <a:cs typeface="Arial" panose="020B0604020202020204" pitchFamily="34" charset="0"/>
              </a:rPr>
              <a:t>الآية المفتاحية</a:t>
            </a:r>
            <a:endParaRPr lang="en-US" altLang="zh-CN" sz="3200" b="1" dirty="0">
              <a:solidFill>
                <a:srgbClr val="FFFFFF"/>
              </a:solidFill>
              <a:latin typeface="Arial" panose="020B0604020202020204" pitchFamily="34" charset="0"/>
              <a:ea typeface="SimSun" charset="0"/>
              <a:cs typeface="Arial" panose="020B0604020202020204" pitchFamily="34" charset="0"/>
            </a:endParaRP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17 فأنتم أيها الأحباء إذ قد سبقتم فعرفتم، احترسوا من أن تنقادوا بضلال الأردياء، فتسقطوا من ثباتكم.</a:t>
            </a: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18 ولكن انموا في النعمة وفي معرفة ربنا ومخلصنا يسوع المسيح</a:t>
            </a:r>
            <a:r>
              <a:rPr lang="ar-JO" altLang="zh-CN" sz="3200" b="1" dirty="0">
                <a:solidFill>
                  <a:srgbClr val="FFFFFF"/>
                </a:solidFill>
                <a:latin typeface="Arial" panose="020B0604020202020204" pitchFamily="34" charset="0"/>
                <a:ea typeface="SimSun" charset="0"/>
                <a:cs typeface="Arial" panose="020B0604020202020204" pitchFamily="34" charset="0"/>
              </a:rPr>
              <a:t>،</a:t>
            </a:r>
            <a:r>
              <a:rPr lang="ar-SA" altLang="zh-CN" sz="3200" b="1" dirty="0">
                <a:solidFill>
                  <a:srgbClr val="FFFFFF"/>
                </a:solidFill>
                <a:latin typeface="Arial" panose="020B0604020202020204" pitchFamily="34" charset="0"/>
                <a:ea typeface="SimSun" charset="0"/>
                <a:cs typeface="Arial" panose="020B0604020202020204" pitchFamily="34" charset="0"/>
              </a:rPr>
              <a:t> له المجد الآن وإلى يوم الدهر. آمين.</a:t>
            </a:r>
          </a:p>
          <a:p>
            <a:pPr algn="ctr" eaLnBrk="1" hangingPunct="1"/>
            <a:r>
              <a:rPr lang="ar-SA" altLang="zh-CN" sz="3200" b="1" dirty="0">
                <a:solidFill>
                  <a:srgbClr val="FFFFFF"/>
                </a:solidFill>
                <a:latin typeface="Arial" panose="020B0604020202020204" pitchFamily="34" charset="0"/>
                <a:ea typeface="SimSun" charset="0"/>
                <a:cs typeface="Arial" panose="020B0604020202020204" pitchFamily="34" charset="0"/>
              </a:rPr>
              <a:t>(3: 17- 18).</a:t>
            </a:r>
          </a:p>
        </p:txBody>
      </p:sp>
      <p:sp>
        <p:nvSpPr>
          <p:cNvPr id="270342" name="WordArt 7"/>
          <p:cNvSpPr>
            <a:spLocks noChangeArrowheads="1" noChangeShapeType="1" noTextEdit="1"/>
          </p:cNvSpPr>
          <p:nvPr/>
        </p:nvSpPr>
        <p:spPr bwMode="auto">
          <a:xfrm>
            <a:off x="0" y="404813"/>
            <a:ext cx="3132138" cy="1339850"/>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algn="ctr"/>
            <a:r>
              <a:rPr lang="ar-SA" sz="3600" kern="10" dirty="0">
                <a:ln w="9525">
                  <a:round/>
                  <a:headEnd/>
                  <a:tailEnd/>
                </a:ln>
                <a:gradFill rotWithShape="1">
                  <a:gsLst>
                    <a:gs pos="0">
                      <a:srgbClr val="FFE701"/>
                    </a:gs>
                    <a:gs pos="100000">
                      <a:srgbClr val="FE3E02"/>
                    </a:gs>
                  </a:gsLst>
                  <a:lin ang="5400000" scaled="1"/>
                </a:gradFill>
                <a:latin typeface="Impact"/>
                <a:ea typeface="Impact"/>
                <a:cs typeface="Impact"/>
              </a:rPr>
              <a:t>بطرس 2</a:t>
            </a:r>
            <a:endParaRPr lang="en-US" sz="3600" kern="10" dirty="0">
              <a:ln w="9525">
                <a:round/>
                <a:headEnd/>
                <a:tailEnd/>
              </a:ln>
              <a:gradFill rotWithShape="1">
                <a:gsLst>
                  <a:gs pos="0">
                    <a:srgbClr val="FFE701"/>
                  </a:gs>
                  <a:gs pos="100000">
                    <a:srgbClr val="FE3E02"/>
                  </a:gs>
                </a:gsLst>
                <a:lin ang="5400000" scaled="1"/>
              </a:gradFill>
              <a:latin typeface="Impact"/>
              <a:ea typeface="Impact"/>
              <a:cs typeface="Impact"/>
            </a:endParaRPr>
          </a:p>
        </p:txBody>
      </p:sp>
      <p:pic>
        <p:nvPicPr>
          <p:cNvPr id="270343" name="Picture 8" descr="j029348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715000" y="796925"/>
            <a:ext cx="2971800" cy="142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5478"/>
                                        </p:tgtEl>
                                        <p:attrNameLst>
                                          <p:attrName>style.visibility</p:attrName>
                                        </p:attrNameLst>
                                      </p:cBhvr>
                                      <p:to>
                                        <p:strVal val="visible"/>
                                      </p:to>
                                    </p:set>
                                    <p:anim calcmode="lin" valueType="num">
                                      <p:cBhvr additive="base">
                                        <p:cTn id="7" dur="500" fill="hold"/>
                                        <p:tgtEl>
                                          <p:spTgt spid="105478"/>
                                        </p:tgtEl>
                                        <p:attrNameLst>
                                          <p:attrName>ppt_x</p:attrName>
                                        </p:attrNameLst>
                                      </p:cBhvr>
                                      <p:tavLst>
                                        <p:tav tm="0">
                                          <p:val>
                                            <p:strVal val="#ppt_x"/>
                                          </p:val>
                                        </p:tav>
                                        <p:tav tm="100000">
                                          <p:val>
                                            <p:strVal val="#ppt_x"/>
                                          </p:val>
                                        </p:tav>
                                      </p:tavLst>
                                    </p:anim>
                                    <p:anim calcmode="lin" valueType="num">
                                      <p:cBhvr additive="base">
                                        <p:cTn id="8" dur="500" fill="hold"/>
                                        <p:tgtEl>
                                          <p:spTgt spid="1054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8"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brightnessContrast bright="-40000" contrast="40000"/>
                    </a14:imgEffect>
                  </a14:imgLayer>
                </a14:imgProps>
              </a:ext>
            </a:extLst>
          </a:blip>
          <a:stretch>
            <a:fillRect/>
          </a:stretch>
        </p:blipFill>
        <p:spPr>
          <a:xfrm>
            <a:off x="0" y="317518"/>
            <a:ext cx="9144000" cy="6540481"/>
          </a:xfrm>
          <a:prstGeom prst="rect">
            <a:avLst/>
          </a:prstGeom>
        </p:spPr>
      </p:pic>
      <p:sp>
        <p:nvSpPr>
          <p:cNvPr id="2" name="Title 1"/>
          <p:cNvSpPr>
            <a:spLocks noGrp="1"/>
          </p:cNvSpPr>
          <p:nvPr>
            <p:ph type="ctrTitle"/>
          </p:nvPr>
        </p:nvSpPr>
        <p:spPr>
          <a:xfrm>
            <a:off x="0" y="0"/>
            <a:ext cx="9144000" cy="90200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العهد</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751905" y="1602007"/>
            <a:ext cx="7569177"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سوف يسخر المستهزئون من عصر الكنيسة ومن الكتاب المقدس ومن عودة المسيح، والخليقة والطوفان الكوني (3: 3- 6).  </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3524615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5" name="Rectangle 2"/>
          <p:cNvSpPr>
            <a:spLocks noGrp="1" noChangeArrowheads="1"/>
          </p:cNvSpPr>
          <p:nvPr>
            <p:ph type="title"/>
          </p:nvPr>
        </p:nvSpPr>
        <p:spPr>
          <a:xfrm>
            <a:off x="684213" y="765175"/>
            <a:ext cx="8424862" cy="1144588"/>
          </a:xfrm>
        </p:spPr>
        <p:txBody>
          <a:bodyPr/>
          <a:lstStyle/>
          <a:p>
            <a:pPr algn="r" eaLnBrk="1" hangingPunct="1"/>
            <a:br>
              <a:rPr lang="en-US" sz="3200" dirty="0">
                <a:ea typeface="ＭＳ Ｐゴシック" charset="0"/>
              </a:rPr>
            </a:br>
            <a:r>
              <a:rPr lang="ar-JO" sz="3200" dirty="0">
                <a:ea typeface="ＭＳ Ｐゴシック" charset="0"/>
              </a:rPr>
              <a:t>يستخدم بطرس كل من هذه الكلمات ليظهر كيف أن المعرفة مهمة للمؤمنين ...</a:t>
            </a:r>
            <a:endParaRPr lang="en-US" sz="3200" dirty="0">
              <a:ea typeface="ＭＳ Ｐゴシック" charset="0"/>
            </a:endParaRPr>
          </a:p>
        </p:txBody>
      </p:sp>
      <p:sp>
        <p:nvSpPr>
          <p:cNvPr id="272387" name="Text Box 4"/>
          <p:cNvSpPr txBox="1">
            <a:spLocks noChangeArrowheads="1"/>
          </p:cNvSpPr>
          <p:nvPr/>
        </p:nvSpPr>
        <p:spPr bwMode="auto">
          <a:xfrm>
            <a:off x="8444319"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rPr>
              <a:t>287</a:t>
            </a:r>
            <a:endParaRPr lang="en-US" b="1" dirty="0">
              <a:solidFill>
                <a:srgbClr val="000000"/>
              </a:solidFill>
              <a:latin typeface="Arial" panose="020B0604020202020204" pitchFamily="34" charset="0"/>
            </a:endParaRPr>
          </a:p>
        </p:txBody>
      </p:sp>
      <p:pic>
        <p:nvPicPr>
          <p:cNvPr id="4" name="Picture 1" descr="Screen Shot 2014-03-11 at 3.18.04 pm.png">
            <a:extLst>
              <a:ext uri="{FF2B5EF4-FFF2-40B4-BE49-F238E27FC236}">
                <a16:creationId xmlns:a16="http://schemas.microsoft.com/office/drawing/2014/main" id="{C6F6B3B5-1EE3-D55B-7C95-62012049AD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3969" y="2001253"/>
            <a:ext cx="5011737" cy="4652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72389" name="Picture 5" descr="j014967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364163" y="3171825"/>
            <a:ext cx="3522662" cy="3414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75458" name="Rectangle 2"/>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7F6B96BD-EF8E-4447-8BAC-A5811AF25AC2}"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sp>
        <p:nvSpPr>
          <p:cNvPr id="275459" name="Rectangle 3"/>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F0FDAC08-499B-0947-AADB-172698924622}"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sp>
        <p:nvSpPr>
          <p:cNvPr id="275460" name="Rectangle 4"/>
          <p:cNvSpPr>
            <a:spLocks noChangeArrowheads="1"/>
          </p:cNvSpPr>
          <p:nvPr/>
        </p:nvSpPr>
        <p:spPr bwMode="auto">
          <a:xfrm>
            <a:off x="8615363" y="6601652"/>
            <a:ext cx="294092" cy="2214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eaLnBrk="0" hangingPunct="0"/>
            <a:fld id="{195F4AE4-6296-DA46-A86D-29B4C8BDEA36}" type="slidenum">
              <a:rPr lang="en-US" sz="900" b="1">
                <a:solidFill>
                  <a:srgbClr val="808080"/>
                </a:solidFill>
                <a:latin typeface="Arial" panose="020B0604020202020204" pitchFamily="34" charset="0"/>
              </a:rPr>
              <a:pPr defTabSz="814388" eaLnBrk="0" hangingPunct="0"/>
              <a:t>71</a:t>
            </a:fld>
            <a:endParaRPr lang="en-US" sz="900" b="1" dirty="0">
              <a:solidFill>
                <a:srgbClr val="808080"/>
              </a:solidFill>
              <a:latin typeface="Arial" panose="020B0604020202020204" pitchFamily="34" charset="0"/>
            </a:endParaRPr>
          </a:p>
        </p:txBody>
      </p:sp>
      <p:pic>
        <p:nvPicPr>
          <p:cNvPr id="275461" name="Picture 5" descr="peter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2286000"/>
            <a:ext cx="14478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5462" name="Rectangle 6"/>
          <p:cNvSpPr>
            <a:spLocks noChangeArrowheads="1"/>
          </p:cNvSpPr>
          <p:nvPr/>
        </p:nvSpPr>
        <p:spPr bwMode="auto">
          <a:xfrm>
            <a:off x="2438400" y="2286000"/>
            <a:ext cx="6705600" cy="228600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73025" tIns="36512" rIns="73025" bIns="36512" anchor="ctr"/>
          <a:lstStyle/>
          <a:p>
            <a:pPr algn="ctr" eaLnBrk="0" hangingPunct="0"/>
            <a:endParaRPr lang="en-GB" sz="2000" b="1" dirty="0">
              <a:latin typeface="Arial" panose="020B0604020202020204" pitchFamily="34" charset="0"/>
            </a:endParaRPr>
          </a:p>
        </p:txBody>
      </p:sp>
      <p:pic>
        <p:nvPicPr>
          <p:cNvPr id="275463" name="Picture 7" descr="peter_BW"/>
          <p:cNvPicPr>
            <a:picLocks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371600" y="3352800"/>
            <a:ext cx="1066800" cy="12192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75464" name="Picture 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371600" y="2286000"/>
            <a:ext cx="1054100" cy="1066800"/>
          </a:xfrm>
          <a:prstGeom prst="rect">
            <a:avLst/>
          </a:prstGeom>
          <a:noFill/>
          <a:ln w="9525">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275465" name="Rectangle 10"/>
          <p:cNvSpPr>
            <a:spLocks noGrp="1" noChangeArrowheads="1"/>
          </p:cNvSpPr>
          <p:nvPr>
            <p:ph type="title" idx="4294967295"/>
          </p:nvPr>
        </p:nvSpPr>
        <p:spPr>
          <a:xfrm>
            <a:off x="2514600" y="2819400"/>
            <a:ext cx="6629400" cy="1143000"/>
          </a:xfrm>
          <a:noFill/>
        </p:spPr>
        <p:txBody>
          <a:bodyPr lIns="82124" tIns="41061" rIns="82124" bIns="41061"/>
          <a:lstStyle/>
          <a:p>
            <a:pPr eaLnBrk="1" hangingPunct="1"/>
            <a:r>
              <a:rPr lang="ar-JO" sz="4100" dirty="0">
                <a:solidFill>
                  <a:srgbClr val="FFFFFF"/>
                </a:solidFill>
                <a:ea typeface="ＭＳ Ｐゴシック" charset="0"/>
                <a:cs typeface="Arial" panose="020B0604020202020204" pitchFamily="34" charset="0"/>
              </a:rPr>
              <a:t>الآن إلى داخل</a:t>
            </a:r>
            <a:br>
              <a:rPr lang="ar-JO" sz="4100" dirty="0">
                <a:solidFill>
                  <a:srgbClr val="FFFFFF"/>
                </a:solidFill>
                <a:ea typeface="ＭＳ Ｐゴシック" charset="0"/>
                <a:cs typeface="Arial" panose="020B0604020202020204" pitchFamily="34" charset="0"/>
              </a:rPr>
            </a:br>
            <a:r>
              <a:rPr lang="ar-JO" sz="4100" dirty="0">
                <a:solidFill>
                  <a:srgbClr val="FFFFFF"/>
                </a:solidFill>
                <a:ea typeface="ＭＳ Ｐゴシック" charset="0"/>
                <a:cs typeface="Arial" panose="020B0604020202020204" pitchFamily="34" charset="0"/>
              </a:rPr>
              <a:t>محتوى السفر</a:t>
            </a:r>
            <a:endParaRPr lang="en-US" sz="4100" dirty="0">
              <a:solidFill>
                <a:srgbClr val="FFFFFF"/>
              </a:solidFill>
              <a:ea typeface="ＭＳ Ｐゴシック" charset="0"/>
              <a:cs typeface="Arial" panose="020B0604020202020204" pitchFamily="34" charset="0"/>
            </a:endParaRPr>
          </a:p>
        </p:txBody>
      </p:sp>
    </p:spTree>
  </p:cSld>
  <p:clrMapOvr>
    <a:masterClrMapping/>
  </p:clrMapOvr>
  <p:transition>
    <p:wipe dir="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09" name="Rectangle 2"/>
          <p:cNvSpPr>
            <a:spLocks noGrp="1" noChangeArrowheads="1"/>
          </p:cNvSpPr>
          <p:nvPr>
            <p:ph type="title" idx="4294967295"/>
          </p:nvPr>
        </p:nvSpPr>
        <p:spPr/>
        <p:txBody>
          <a:bodyPr/>
          <a:lstStyle/>
          <a:p>
            <a:pPr eaLnBrk="1" hangingPunct="1"/>
            <a:r>
              <a:rPr lang="en-US" dirty="0">
                <a:latin typeface="Times New Roman" charset="0"/>
                <a:ea typeface="ＭＳ Ｐゴシック" charset="0"/>
                <a:cs typeface="ＭＳ Ｐゴシック" charset="0"/>
              </a:rPr>
              <a:t>Summary Chart</a:t>
            </a:r>
          </a:p>
        </p:txBody>
      </p:sp>
      <p:sp>
        <p:nvSpPr>
          <p:cNvPr id="273410" name="Rectangle 3"/>
          <p:cNvSpPr>
            <a:spLocks noChangeArrowheads="1"/>
          </p:cNvSpPr>
          <p:nvPr/>
        </p:nvSpPr>
        <p:spPr bwMode="auto">
          <a:xfrm>
            <a:off x="0" y="609600"/>
            <a:ext cx="9144000" cy="6248400"/>
          </a:xfrm>
          <a:prstGeom prst="rect">
            <a:avLst/>
          </a:prstGeom>
          <a:solidFill>
            <a:srgbClr val="CCFFFF"/>
          </a:solidFill>
          <a:ln w="9525">
            <a:solidFill>
              <a:srgbClr val="B2B2B2"/>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11" name="Group 4"/>
          <p:cNvGrpSpPr>
            <a:grpSpLocks/>
          </p:cNvGrpSpPr>
          <p:nvPr/>
        </p:nvGrpSpPr>
        <p:grpSpPr bwMode="auto">
          <a:xfrm>
            <a:off x="-152400" y="-125815"/>
            <a:ext cx="9372599" cy="6983815"/>
            <a:chOff x="864" y="608"/>
            <a:chExt cx="2979" cy="3275"/>
          </a:xfrm>
        </p:grpSpPr>
        <p:grpSp>
          <p:nvGrpSpPr>
            <p:cNvPr id="273416" name="Group 5"/>
            <p:cNvGrpSpPr>
              <a:grpSpLocks/>
            </p:cNvGrpSpPr>
            <p:nvPr/>
          </p:nvGrpSpPr>
          <p:grpSpPr bwMode="auto">
            <a:xfrm>
              <a:off x="864" y="608"/>
              <a:ext cx="2979" cy="410"/>
              <a:chOff x="0" y="-110"/>
              <a:chExt cx="4477" cy="763"/>
            </a:xfrm>
          </p:grpSpPr>
          <p:sp>
            <p:nvSpPr>
              <p:cNvPr id="273498" name="Rectangle 6"/>
              <p:cNvSpPr>
                <a:spLocks noChangeArrowheads="1"/>
              </p:cNvSpPr>
              <p:nvPr/>
            </p:nvSpPr>
            <p:spPr bwMode="auto">
              <a:xfrm>
                <a:off x="32" y="0"/>
                <a:ext cx="4413" cy="653"/>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SimSun" charset="0"/>
                  </a:rPr>
                  <a:t> </a:t>
                </a:r>
                <a:r>
                  <a:rPr kumimoji="0" lang="ar-JO"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لمكافحة التعليم الباطل</a:t>
                </a:r>
                <a:endParaRPr kumimoji="0" lang="en-US" altLang="zh-CN" sz="2800" b="1" i="0"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73499" name="Rectangle 7"/>
              <p:cNvSpPr>
                <a:spLocks noChangeArrowheads="1"/>
              </p:cNvSpPr>
              <p:nvPr/>
            </p:nvSpPr>
            <p:spPr bwMode="auto">
              <a:xfrm>
                <a:off x="0" y="-110"/>
                <a:ext cx="4477" cy="763"/>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7" name="Group 8"/>
            <p:cNvGrpSpPr>
              <a:grpSpLocks/>
            </p:cNvGrpSpPr>
            <p:nvPr/>
          </p:nvGrpSpPr>
          <p:grpSpPr bwMode="auto">
            <a:xfrm>
              <a:off x="864" y="1018"/>
              <a:ext cx="951" cy="331"/>
              <a:chOff x="0" y="653"/>
              <a:chExt cx="1429" cy="615"/>
            </a:xfrm>
          </p:grpSpPr>
          <p:sp>
            <p:nvSpPr>
              <p:cNvPr id="273496" name="Rectangle 9"/>
              <p:cNvSpPr>
                <a:spLocks noChangeArrowheads="1"/>
              </p:cNvSpPr>
              <p:nvPr/>
            </p:nvSpPr>
            <p:spPr bwMode="auto">
              <a:xfrm>
                <a:off x="32" y="65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اختيار الله</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7" name="Rectangle 10"/>
              <p:cNvSpPr>
                <a:spLocks noChangeArrowheads="1"/>
              </p:cNvSpPr>
              <p:nvPr/>
            </p:nvSpPr>
            <p:spPr bwMode="auto">
              <a:xfrm>
                <a:off x="0" y="65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8" name="Group 11"/>
            <p:cNvGrpSpPr>
              <a:grpSpLocks/>
            </p:cNvGrpSpPr>
            <p:nvPr/>
          </p:nvGrpSpPr>
          <p:grpSpPr bwMode="auto">
            <a:xfrm>
              <a:off x="1815" y="1018"/>
              <a:ext cx="840" cy="331"/>
              <a:chOff x="1429" y="653"/>
              <a:chExt cx="1263" cy="615"/>
            </a:xfrm>
          </p:grpSpPr>
          <p:sp>
            <p:nvSpPr>
              <p:cNvPr id="273494" name="Rectangle 12"/>
              <p:cNvSpPr>
                <a:spLocks noChangeArrowheads="1"/>
              </p:cNvSpPr>
              <p:nvPr/>
            </p:nvSpPr>
            <p:spPr bwMode="auto">
              <a:xfrm>
                <a:off x="1461" y="65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الإرتداد مستقبلاً</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5" name="Rectangle 13"/>
              <p:cNvSpPr>
                <a:spLocks noChangeArrowheads="1"/>
              </p:cNvSpPr>
              <p:nvPr/>
            </p:nvSpPr>
            <p:spPr bwMode="auto">
              <a:xfrm>
                <a:off x="1429" y="65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19" name="Group 14"/>
            <p:cNvGrpSpPr>
              <a:grpSpLocks/>
            </p:cNvGrpSpPr>
            <p:nvPr/>
          </p:nvGrpSpPr>
          <p:grpSpPr bwMode="auto">
            <a:xfrm>
              <a:off x="2655" y="1018"/>
              <a:ext cx="1188" cy="331"/>
              <a:chOff x="2692" y="653"/>
              <a:chExt cx="1785" cy="615"/>
            </a:xfrm>
          </p:grpSpPr>
          <p:sp>
            <p:nvSpPr>
              <p:cNvPr id="273492" name="Rectangle 15"/>
              <p:cNvSpPr>
                <a:spLocks noChangeArrowheads="1"/>
              </p:cNvSpPr>
              <p:nvPr/>
            </p:nvSpPr>
            <p:spPr bwMode="auto">
              <a:xfrm>
                <a:off x="2724" y="65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عودة 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3" name="Rectangle 16"/>
              <p:cNvSpPr>
                <a:spLocks noChangeArrowheads="1"/>
              </p:cNvSpPr>
              <p:nvPr/>
            </p:nvSpPr>
            <p:spPr bwMode="auto">
              <a:xfrm>
                <a:off x="2692" y="65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0" name="Group 17"/>
            <p:cNvGrpSpPr>
              <a:grpSpLocks/>
            </p:cNvGrpSpPr>
            <p:nvPr/>
          </p:nvGrpSpPr>
          <p:grpSpPr bwMode="auto">
            <a:xfrm>
              <a:off x="864" y="1349"/>
              <a:ext cx="951" cy="330"/>
              <a:chOff x="0" y="1268"/>
              <a:chExt cx="1429" cy="615"/>
            </a:xfrm>
          </p:grpSpPr>
          <p:sp>
            <p:nvSpPr>
              <p:cNvPr id="273490" name="Rectangle 18"/>
              <p:cNvSpPr>
                <a:spLocks noChangeArrowheads="1"/>
              </p:cNvSpPr>
              <p:nvPr/>
            </p:nvSpPr>
            <p:spPr bwMode="auto">
              <a:xfrm>
                <a:off x="32" y="126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1</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91" name="Rectangle 19"/>
              <p:cNvSpPr>
                <a:spLocks noChangeArrowheads="1"/>
              </p:cNvSpPr>
              <p:nvPr/>
            </p:nvSpPr>
            <p:spPr bwMode="auto">
              <a:xfrm>
                <a:off x="0" y="126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1" name="Group 20"/>
            <p:cNvGrpSpPr>
              <a:grpSpLocks/>
            </p:cNvGrpSpPr>
            <p:nvPr/>
          </p:nvGrpSpPr>
          <p:grpSpPr bwMode="auto">
            <a:xfrm>
              <a:off x="1815" y="1349"/>
              <a:ext cx="840" cy="330"/>
              <a:chOff x="1429" y="1268"/>
              <a:chExt cx="1263" cy="615"/>
            </a:xfrm>
          </p:grpSpPr>
          <p:sp>
            <p:nvSpPr>
              <p:cNvPr id="273488" name="Rectangle 21"/>
              <p:cNvSpPr>
                <a:spLocks noChangeArrowheads="1"/>
              </p:cNvSpPr>
              <p:nvPr/>
            </p:nvSpPr>
            <p:spPr bwMode="auto">
              <a:xfrm>
                <a:off x="1461" y="126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2</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89" name="Rectangle 22"/>
              <p:cNvSpPr>
                <a:spLocks noChangeArrowheads="1"/>
              </p:cNvSpPr>
              <p:nvPr/>
            </p:nvSpPr>
            <p:spPr bwMode="auto">
              <a:xfrm>
                <a:off x="1429" y="126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2" name="Group 23"/>
            <p:cNvGrpSpPr>
              <a:grpSpLocks/>
            </p:cNvGrpSpPr>
            <p:nvPr/>
          </p:nvGrpSpPr>
          <p:grpSpPr bwMode="auto">
            <a:xfrm>
              <a:off x="2655" y="1349"/>
              <a:ext cx="1188" cy="330"/>
              <a:chOff x="2692" y="1268"/>
              <a:chExt cx="1785" cy="615"/>
            </a:xfrm>
          </p:grpSpPr>
          <p:sp>
            <p:nvSpPr>
              <p:cNvPr id="273486" name="Rectangle 24"/>
              <p:cNvSpPr>
                <a:spLocks noChangeArrowheads="1"/>
              </p:cNvSpPr>
              <p:nvPr/>
            </p:nvSpPr>
            <p:spPr bwMode="auto">
              <a:xfrm>
                <a:off x="2724" y="126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الإصحاح 3</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7" name="Rectangle 25"/>
              <p:cNvSpPr>
                <a:spLocks noChangeArrowheads="1"/>
              </p:cNvSpPr>
              <p:nvPr/>
            </p:nvSpPr>
            <p:spPr bwMode="auto">
              <a:xfrm>
                <a:off x="2692" y="126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3" name="Group 26"/>
            <p:cNvGrpSpPr>
              <a:grpSpLocks/>
            </p:cNvGrpSpPr>
            <p:nvPr/>
          </p:nvGrpSpPr>
          <p:grpSpPr bwMode="auto">
            <a:xfrm>
              <a:off x="864" y="1679"/>
              <a:ext cx="303" cy="494"/>
              <a:chOff x="0" y="1883"/>
              <a:chExt cx="456" cy="919"/>
            </a:xfrm>
          </p:grpSpPr>
          <p:sp>
            <p:nvSpPr>
              <p:cNvPr id="273484" name="Rectangle 27"/>
              <p:cNvSpPr>
                <a:spLocks noChangeArrowheads="1"/>
              </p:cNvSpPr>
              <p:nvPr/>
            </p:nvSpPr>
            <p:spPr bwMode="auto">
              <a:xfrm>
                <a:off x="32" y="1883"/>
                <a:ext cx="39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تحية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5" name="Rectangle 28"/>
              <p:cNvSpPr>
                <a:spLocks noChangeArrowheads="1"/>
              </p:cNvSpPr>
              <p:nvPr/>
            </p:nvSpPr>
            <p:spPr bwMode="auto">
              <a:xfrm>
                <a:off x="0" y="1883"/>
                <a:ext cx="456"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4" name="Group 29"/>
            <p:cNvGrpSpPr>
              <a:grpSpLocks/>
            </p:cNvGrpSpPr>
            <p:nvPr/>
          </p:nvGrpSpPr>
          <p:grpSpPr bwMode="auto">
            <a:xfrm>
              <a:off x="1167" y="1679"/>
              <a:ext cx="283" cy="494"/>
              <a:chOff x="456" y="1883"/>
              <a:chExt cx="424" cy="919"/>
            </a:xfrm>
          </p:grpSpPr>
          <p:sp>
            <p:nvSpPr>
              <p:cNvPr id="273482" name="Rectangle 30"/>
              <p:cNvSpPr>
                <a:spLocks noChangeArrowheads="1"/>
              </p:cNvSpPr>
              <p:nvPr/>
            </p:nvSpPr>
            <p:spPr bwMode="auto">
              <a:xfrm>
                <a:off x="488" y="1883"/>
                <a:ext cx="360"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يوّفر كل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احتياج</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3- 11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3" name="Rectangle 31"/>
              <p:cNvSpPr>
                <a:spLocks noChangeArrowheads="1"/>
              </p:cNvSpPr>
              <p:nvPr/>
            </p:nvSpPr>
            <p:spPr bwMode="auto">
              <a:xfrm>
                <a:off x="456" y="1883"/>
                <a:ext cx="424"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5" name="Group 32"/>
            <p:cNvGrpSpPr>
              <a:grpSpLocks/>
            </p:cNvGrpSpPr>
            <p:nvPr/>
          </p:nvGrpSpPr>
          <p:grpSpPr bwMode="auto">
            <a:xfrm>
              <a:off x="1450" y="1679"/>
              <a:ext cx="365" cy="494"/>
              <a:chOff x="880" y="1883"/>
              <a:chExt cx="549" cy="919"/>
            </a:xfrm>
          </p:grpSpPr>
          <p:sp>
            <p:nvSpPr>
              <p:cNvPr id="273480" name="Rectangle 33"/>
              <p:cNvSpPr>
                <a:spLocks noChangeArrowheads="1"/>
              </p:cNvSpPr>
              <p:nvPr/>
            </p:nvSpPr>
            <p:spPr bwMode="auto">
              <a:xfrm>
                <a:off x="912" y="1883"/>
                <a:ext cx="48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أساس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المعرفة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1: 12- 21</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81" name="Rectangle 34"/>
              <p:cNvSpPr>
                <a:spLocks noChangeArrowheads="1"/>
              </p:cNvSpPr>
              <p:nvPr/>
            </p:nvSpPr>
            <p:spPr bwMode="auto">
              <a:xfrm>
                <a:off x="880" y="1883"/>
                <a:ext cx="549"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6" name="Group 35"/>
            <p:cNvGrpSpPr>
              <a:grpSpLocks/>
            </p:cNvGrpSpPr>
            <p:nvPr/>
          </p:nvGrpSpPr>
          <p:grpSpPr bwMode="auto">
            <a:xfrm>
              <a:off x="1815" y="1679"/>
              <a:ext cx="291" cy="494"/>
              <a:chOff x="1429" y="1883"/>
              <a:chExt cx="437" cy="919"/>
            </a:xfrm>
          </p:grpSpPr>
          <p:sp>
            <p:nvSpPr>
              <p:cNvPr id="273478" name="Rectangle 36"/>
              <p:cNvSpPr>
                <a:spLocks noChangeArrowheads="1"/>
              </p:cNvSpPr>
              <p:nvPr/>
            </p:nvSpPr>
            <p:spPr bwMode="auto">
              <a:xfrm>
                <a:off x="1461" y="1883"/>
                <a:ext cx="37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مجيء</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المعلمين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rPr>
                  <a:t>الكذبة</a:t>
                </a:r>
                <a:endParaRPr kumimoji="0" lang="en-US" altLang="zh-CN" sz="1600" b="0" i="0" u="none" strike="noStrike" kern="1200" cap="none" spc="0" normalizeH="0" baseline="0" noProof="0" dirty="0">
                  <a:ln>
                    <a:noFill/>
                  </a:ln>
                  <a:solidFill>
                    <a:srgbClr val="000000"/>
                  </a:solidFill>
                  <a:effectLst/>
                  <a:uLnTx/>
                  <a:uFillTx/>
                  <a:latin typeface="Arial Narrow" charset="0"/>
                  <a:ea typeface="SimSun" charset="0"/>
                  <a:cs typeface="SimSu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1- 3أ</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9" name="Rectangle 37"/>
              <p:cNvSpPr>
                <a:spLocks noChangeArrowheads="1"/>
              </p:cNvSpPr>
              <p:nvPr/>
            </p:nvSpPr>
            <p:spPr bwMode="auto">
              <a:xfrm>
                <a:off x="1429" y="1883"/>
                <a:ext cx="437"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7" name="Group 38"/>
            <p:cNvGrpSpPr>
              <a:grpSpLocks/>
            </p:cNvGrpSpPr>
            <p:nvPr/>
          </p:nvGrpSpPr>
          <p:grpSpPr bwMode="auto">
            <a:xfrm>
              <a:off x="2099" y="1679"/>
              <a:ext cx="248" cy="494"/>
              <a:chOff x="1859" y="1883"/>
              <a:chExt cx="374" cy="919"/>
            </a:xfrm>
          </p:grpSpPr>
          <p:sp>
            <p:nvSpPr>
              <p:cNvPr id="273476" name="Rectangle 39"/>
              <p:cNvSpPr>
                <a:spLocks noChangeArrowheads="1"/>
              </p:cNvSpPr>
              <p:nvPr/>
            </p:nvSpPr>
            <p:spPr bwMode="auto">
              <a:xfrm>
                <a:off x="1859" y="1883"/>
                <a:ext cx="37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النهاية في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الجحيم</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3ب -10أ</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7" name="Rectangle 40"/>
              <p:cNvSpPr>
                <a:spLocks noChangeArrowheads="1"/>
              </p:cNvSpPr>
              <p:nvPr/>
            </p:nvSpPr>
            <p:spPr bwMode="auto">
              <a:xfrm>
                <a:off x="1866" y="1883"/>
                <a:ext cx="35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8" name="Group 41"/>
            <p:cNvGrpSpPr>
              <a:grpSpLocks/>
            </p:cNvGrpSpPr>
            <p:nvPr/>
          </p:nvGrpSpPr>
          <p:grpSpPr bwMode="auto">
            <a:xfrm>
              <a:off x="2344" y="1679"/>
              <a:ext cx="311" cy="494"/>
              <a:chOff x="2224" y="1883"/>
              <a:chExt cx="468" cy="919"/>
            </a:xfrm>
          </p:grpSpPr>
          <p:sp>
            <p:nvSpPr>
              <p:cNvPr id="273474" name="Rectangle 42"/>
              <p:cNvSpPr>
                <a:spLocks noChangeArrowheads="1"/>
              </p:cNvSpPr>
              <p:nvPr/>
            </p:nvSpPr>
            <p:spPr bwMode="auto">
              <a:xfrm>
                <a:off x="2256" y="1883"/>
                <a:ext cx="404"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وصف</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الشخصية</a:t>
                </a:r>
                <a:endParaRPr kumimoji="0" lang="ar-JO" altLang="zh-CN" sz="1600" b="1" i="0" u="none" strike="noStrike" kern="1200" cap="none" spc="0" normalizeH="0" baseline="0" noProof="0" dirty="0">
                  <a:ln>
                    <a:noFill/>
                  </a:ln>
                  <a:solidFill>
                    <a:srgbClr val="000000"/>
                  </a:solidFill>
                  <a:effectLst/>
                  <a:uLnTx/>
                  <a:uFillTx/>
                  <a:latin typeface="Arial Narrow"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2: 10 ب-22</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5" name="Rectangle 43"/>
              <p:cNvSpPr>
                <a:spLocks noChangeArrowheads="1"/>
              </p:cNvSpPr>
              <p:nvPr/>
            </p:nvSpPr>
            <p:spPr bwMode="auto">
              <a:xfrm>
                <a:off x="2224" y="1883"/>
                <a:ext cx="468"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29" name="Group 44"/>
            <p:cNvGrpSpPr>
              <a:grpSpLocks/>
            </p:cNvGrpSpPr>
            <p:nvPr/>
          </p:nvGrpSpPr>
          <p:grpSpPr bwMode="auto">
            <a:xfrm>
              <a:off x="2654" y="1679"/>
              <a:ext cx="331" cy="494"/>
              <a:chOff x="2692" y="1883"/>
              <a:chExt cx="551" cy="919"/>
            </a:xfrm>
          </p:grpSpPr>
          <p:sp>
            <p:nvSpPr>
              <p:cNvPr id="273472" name="Rectangle 45"/>
              <p:cNvSpPr>
                <a:spLocks noChangeArrowheads="1"/>
              </p:cNvSpPr>
              <p:nvPr/>
            </p:nvSpPr>
            <p:spPr bwMode="auto">
              <a:xfrm>
                <a:off x="2818" y="1883"/>
                <a:ext cx="425"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المستهزئون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قبل الاختطاف</a:t>
                </a:r>
                <a:endParaRPr kumimoji="0" lang="en-US" altLang="zh-CN" sz="1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1- 7</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73" name="Rectangle 46"/>
              <p:cNvSpPr>
                <a:spLocks noChangeArrowheads="1"/>
              </p:cNvSpPr>
              <p:nvPr/>
            </p:nvSpPr>
            <p:spPr bwMode="auto">
              <a:xfrm>
                <a:off x="2692" y="1883"/>
                <a:ext cx="489"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sp>
          <p:nvSpPr>
            <p:cNvPr id="273471" name="Rectangle 49"/>
            <p:cNvSpPr>
              <a:spLocks noChangeArrowheads="1"/>
            </p:cNvSpPr>
            <p:nvPr/>
          </p:nvSpPr>
          <p:spPr bwMode="auto">
            <a:xfrm>
              <a:off x="2953" y="1675"/>
              <a:ext cx="294" cy="49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nvGrpSpPr>
            <p:cNvPr id="273431" name="Group 50"/>
            <p:cNvGrpSpPr>
              <a:grpSpLocks/>
            </p:cNvGrpSpPr>
            <p:nvPr/>
          </p:nvGrpSpPr>
          <p:grpSpPr bwMode="auto">
            <a:xfrm>
              <a:off x="3033" y="1675"/>
              <a:ext cx="518" cy="494"/>
              <a:chOff x="3253" y="1883"/>
              <a:chExt cx="1009" cy="919"/>
            </a:xfrm>
          </p:grpSpPr>
          <p:sp>
            <p:nvSpPr>
              <p:cNvPr id="273468" name="Rectangle 51"/>
              <p:cNvSpPr>
                <a:spLocks noChangeArrowheads="1"/>
              </p:cNvSpPr>
              <p:nvPr/>
            </p:nvSpPr>
            <p:spPr bwMode="auto">
              <a:xfrm>
                <a:off x="3253" y="1883"/>
                <a:ext cx="85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العالم المؤقت</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يحفّز للقداسة</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8- 16</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9" name="Rectangle 52"/>
              <p:cNvSpPr>
                <a:spLocks noChangeArrowheads="1"/>
              </p:cNvSpPr>
              <p:nvPr/>
            </p:nvSpPr>
            <p:spPr bwMode="auto">
              <a:xfrm>
                <a:off x="3680" y="1883"/>
                <a:ext cx="582"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2" name="Group 53"/>
            <p:cNvGrpSpPr>
              <a:grpSpLocks/>
            </p:cNvGrpSpPr>
            <p:nvPr/>
          </p:nvGrpSpPr>
          <p:grpSpPr bwMode="auto">
            <a:xfrm>
              <a:off x="3495" y="1679"/>
              <a:ext cx="341" cy="516"/>
              <a:chOff x="4207" y="1883"/>
              <a:chExt cx="501" cy="960"/>
            </a:xfrm>
          </p:grpSpPr>
          <p:sp>
            <p:nvSpPr>
              <p:cNvPr id="273466" name="Rectangle 54"/>
              <p:cNvSpPr>
                <a:spLocks noChangeArrowheads="1"/>
              </p:cNvSpPr>
              <p:nvPr/>
            </p:nvSpPr>
            <p:spPr bwMode="auto">
              <a:xfrm>
                <a:off x="4211" y="1924"/>
                <a:ext cx="463" cy="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تشجيع الحماية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والنمو</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3: 17- 18</a:t>
                </a:r>
                <a:endParaRPr kumimoji="0" lang="en-US" altLang="zh-CN" sz="16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7" name="Rectangle 55"/>
              <p:cNvSpPr>
                <a:spLocks noChangeArrowheads="1"/>
              </p:cNvSpPr>
              <p:nvPr/>
            </p:nvSpPr>
            <p:spPr bwMode="auto">
              <a:xfrm>
                <a:off x="4207" y="1883"/>
                <a:ext cx="501" cy="919"/>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3" name="Group 56"/>
            <p:cNvGrpSpPr>
              <a:grpSpLocks/>
            </p:cNvGrpSpPr>
            <p:nvPr/>
          </p:nvGrpSpPr>
          <p:grpSpPr bwMode="auto">
            <a:xfrm>
              <a:off x="864" y="2173"/>
              <a:ext cx="951" cy="388"/>
              <a:chOff x="0" y="2802"/>
              <a:chExt cx="1429" cy="721"/>
            </a:xfrm>
          </p:grpSpPr>
          <p:sp>
            <p:nvSpPr>
              <p:cNvPr id="273464" name="Rectangle 57"/>
              <p:cNvSpPr>
                <a:spLocks noChangeArrowheads="1"/>
              </p:cNvSpPr>
              <p:nvPr/>
            </p:nvSpPr>
            <p:spPr bwMode="auto">
              <a:xfrm>
                <a:off x="32" y="2802"/>
                <a:ext cx="1365"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5" name="Rectangle 58"/>
              <p:cNvSpPr>
                <a:spLocks noChangeArrowheads="1"/>
              </p:cNvSpPr>
              <p:nvPr/>
            </p:nvSpPr>
            <p:spPr bwMode="auto">
              <a:xfrm>
                <a:off x="0" y="2802"/>
                <a:ext cx="1429"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4" name="Group 59"/>
            <p:cNvGrpSpPr>
              <a:grpSpLocks/>
            </p:cNvGrpSpPr>
            <p:nvPr/>
          </p:nvGrpSpPr>
          <p:grpSpPr bwMode="auto">
            <a:xfrm>
              <a:off x="1815" y="2173"/>
              <a:ext cx="840" cy="388"/>
              <a:chOff x="1429" y="2802"/>
              <a:chExt cx="1263" cy="721"/>
            </a:xfrm>
          </p:grpSpPr>
          <p:sp>
            <p:nvSpPr>
              <p:cNvPr id="273462" name="Rectangle 60"/>
              <p:cNvSpPr>
                <a:spLocks noChangeArrowheads="1"/>
              </p:cNvSpPr>
              <p:nvPr/>
            </p:nvSpPr>
            <p:spPr bwMode="auto">
              <a:xfrm>
                <a:off x="1461" y="2802"/>
                <a:ext cx="1199"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عدم كفاية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غير 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3" name="Rectangle 61"/>
              <p:cNvSpPr>
                <a:spLocks noChangeArrowheads="1"/>
              </p:cNvSpPr>
              <p:nvPr/>
            </p:nvSpPr>
            <p:spPr bwMode="auto">
              <a:xfrm>
                <a:off x="1429" y="2802"/>
                <a:ext cx="1263"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5" name="Group 62"/>
            <p:cNvGrpSpPr>
              <a:grpSpLocks/>
            </p:cNvGrpSpPr>
            <p:nvPr/>
          </p:nvGrpSpPr>
          <p:grpSpPr bwMode="auto">
            <a:xfrm>
              <a:off x="2655" y="2173"/>
              <a:ext cx="1188" cy="388"/>
              <a:chOff x="2692" y="2802"/>
              <a:chExt cx="1785" cy="721"/>
            </a:xfrm>
          </p:grpSpPr>
          <p:sp>
            <p:nvSpPr>
              <p:cNvPr id="273460" name="Rectangle 63"/>
              <p:cNvSpPr>
                <a:spLocks noChangeArrowheads="1"/>
              </p:cNvSpPr>
              <p:nvPr/>
            </p:nvSpPr>
            <p:spPr bwMode="auto">
              <a:xfrm>
                <a:off x="2724" y="2802"/>
                <a:ext cx="1721" cy="72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توّقع</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المؤمنين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61" name="Rectangle 64"/>
              <p:cNvSpPr>
                <a:spLocks noChangeArrowheads="1"/>
              </p:cNvSpPr>
              <p:nvPr/>
            </p:nvSpPr>
            <p:spPr bwMode="auto">
              <a:xfrm>
                <a:off x="2692" y="2802"/>
                <a:ext cx="1785" cy="721"/>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6" name="Group 65"/>
            <p:cNvGrpSpPr>
              <a:grpSpLocks/>
            </p:cNvGrpSpPr>
            <p:nvPr/>
          </p:nvGrpSpPr>
          <p:grpSpPr bwMode="auto">
            <a:xfrm>
              <a:off x="864" y="2561"/>
              <a:ext cx="951" cy="330"/>
              <a:chOff x="0" y="3523"/>
              <a:chExt cx="1429" cy="615"/>
            </a:xfrm>
          </p:grpSpPr>
          <p:sp>
            <p:nvSpPr>
              <p:cNvPr id="273458" name="Rectangle 66"/>
              <p:cNvSpPr>
                <a:spLocks noChangeArrowheads="1"/>
              </p:cNvSpPr>
              <p:nvPr/>
            </p:nvSpPr>
            <p:spPr bwMode="auto">
              <a:xfrm>
                <a:off x="32" y="3523"/>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القداسة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9" name="Rectangle 67"/>
              <p:cNvSpPr>
                <a:spLocks noChangeArrowheads="1"/>
              </p:cNvSpPr>
              <p:nvPr/>
            </p:nvSpPr>
            <p:spPr bwMode="auto">
              <a:xfrm>
                <a:off x="0" y="3523"/>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7" name="Group 68"/>
            <p:cNvGrpSpPr>
              <a:grpSpLocks/>
            </p:cNvGrpSpPr>
            <p:nvPr/>
          </p:nvGrpSpPr>
          <p:grpSpPr bwMode="auto">
            <a:xfrm>
              <a:off x="1815" y="2561"/>
              <a:ext cx="840" cy="330"/>
              <a:chOff x="1429" y="3523"/>
              <a:chExt cx="1263" cy="615"/>
            </a:xfrm>
          </p:grpSpPr>
          <p:sp>
            <p:nvSpPr>
              <p:cNvPr id="273456" name="Rectangle 69"/>
              <p:cNvSpPr>
                <a:spLocks noChangeArrowheads="1"/>
              </p:cNvSpPr>
              <p:nvPr/>
            </p:nvSpPr>
            <p:spPr bwMode="auto">
              <a:xfrm>
                <a:off x="1461" y="3523"/>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البدعة</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7" name="Rectangle 70"/>
              <p:cNvSpPr>
                <a:spLocks noChangeArrowheads="1"/>
              </p:cNvSpPr>
              <p:nvPr/>
            </p:nvSpPr>
            <p:spPr bwMode="auto">
              <a:xfrm>
                <a:off x="1429" y="3523"/>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8" name="Group 71"/>
            <p:cNvGrpSpPr>
              <a:grpSpLocks/>
            </p:cNvGrpSpPr>
            <p:nvPr/>
          </p:nvGrpSpPr>
          <p:grpSpPr bwMode="auto">
            <a:xfrm>
              <a:off x="2655" y="2561"/>
              <a:ext cx="1188" cy="330"/>
              <a:chOff x="2692" y="3523"/>
              <a:chExt cx="1785" cy="615"/>
            </a:xfrm>
          </p:grpSpPr>
          <p:sp>
            <p:nvSpPr>
              <p:cNvPr id="273454" name="Rectangle 72"/>
              <p:cNvSpPr>
                <a:spLocks noChangeArrowheads="1"/>
              </p:cNvSpPr>
              <p:nvPr/>
            </p:nvSpPr>
            <p:spPr bwMode="auto">
              <a:xfrm>
                <a:off x="2724" y="3523"/>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 </a:t>
                </a: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rPr>
                  <a:t>الرجاء</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SimSun" charset="0"/>
                </a:endParaRPr>
              </a:p>
            </p:txBody>
          </p:sp>
          <p:sp>
            <p:nvSpPr>
              <p:cNvPr id="273455" name="Rectangle 73"/>
              <p:cNvSpPr>
                <a:spLocks noChangeArrowheads="1"/>
              </p:cNvSpPr>
              <p:nvPr/>
            </p:nvSpPr>
            <p:spPr bwMode="auto">
              <a:xfrm>
                <a:off x="2692" y="3523"/>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39" name="Group 74"/>
            <p:cNvGrpSpPr>
              <a:grpSpLocks/>
            </p:cNvGrpSpPr>
            <p:nvPr/>
          </p:nvGrpSpPr>
          <p:grpSpPr bwMode="auto">
            <a:xfrm>
              <a:off x="864" y="2891"/>
              <a:ext cx="951" cy="331"/>
              <a:chOff x="0" y="4138"/>
              <a:chExt cx="1429" cy="615"/>
            </a:xfrm>
          </p:grpSpPr>
          <p:sp>
            <p:nvSpPr>
              <p:cNvPr id="273452" name="Rectangle 75"/>
              <p:cNvSpPr>
                <a:spLocks noChangeArrowheads="1"/>
              </p:cNvSpPr>
              <p:nvPr/>
            </p:nvSpPr>
            <p:spPr bwMode="auto">
              <a:xfrm>
                <a:off x="32" y="4138"/>
                <a:ext cx="1365"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تلاميذ</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3" name="Rectangle 76"/>
              <p:cNvSpPr>
                <a:spLocks noChangeArrowheads="1"/>
              </p:cNvSpPr>
              <p:nvPr/>
            </p:nvSpPr>
            <p:spPr bwMode="auto">
              <a:xfrm>
                <a:off x="0" y="4138"/>
                <a:ext cx="1429"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0" name="Group 77"/>
            <p:cNvGrpSpPr>
              <a:grpSpLocks/>
            </p:cNvGrpSpPr>
            <p:nvPr/>
          </p:nvGrpSpPr>
          <p:grpSpPr bwMode="auto">
            <a:xfrm>
              <a:off x="1815" y="2891"/>
              <a:ext cx="840" cy="331"/>
              <a:chOff x="1429" y="4138"/>
              <a:chExt cx="1263" cy="615"/>
            </a:xfrm>
          </p:grpSpPr>
          <p:sp>
            <p:nvSpPr>
              <p:cNvPr id="273450" name="Rectangle 78"/>
              <p:cNvSpPr>
                <a:spLocks noChangeArrowheads="1"/>
              </p:cNvSpPr>
              <p:nvPr/>
            </p:nvSpPr>
            <p:spPr bwMode="auto">
              <a:xfrm>
                <a:off x="1461" y="4138"/>
                <a:ext cx="1199"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القادة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الشيطانيون</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51" name="Rectangle 79"/>
              <p:cNvSpPr>
                <a:spLocks noChangeArrowheads="1"/>
              </p:cNvSpPr>
              <p:nvPr/>
            </p:nvSpPr>
            <p:spPr bwMode="auto">
              <a:xfrm>
                <a:off x="1429" y="4138"/>
                <a:ext cx="1263"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1" name="Group 80"/>
            <p:cNvGrpSpPr>
              <a:grpSpLocks/>
            </p:cNvGrpSpPr>
            <p:nvPr/>
          </p:nvGrpSpPr>
          <p:grpSpPr bwMode="auto">
            <a:xfrm>
              <a:off x="2655" y="2891"/>
              <a:ext cx="1188" cy="331"/>
              <a:chOff x="2692" y="4138"/>
              <a:chExt cx="1785" cy="615"/>
            </a:xfrm>
          </p:grpSpPr>
          <p:sp>
            <p:nvSpPr>
              <p:cNvPr id="273448" name="Rectangle 81"/>
              <p:cNvSpPr>
                <a:spLocks noChangeArrowheads="1"/>
              </p:cNvSpPr>
              <p:nvPr/>
            </p:nvSpPr>
            <p:spPr bwMode="auto">
              <a:xfrm>
                <a:off x="2724" y="4138"/>
                <a:ext cx="1721"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يوم</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الرب</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9" name="Rectangle 82"/>
              <p:cNvSpPr>
                <a:spLocks noChangeArrowheads="1"/>
              </p:cNvSpPr>
              <p:nvPr/>
            </p:nvSpPr>
            <p:spPr bwMode="auto">
              <a:xfrm>
                <a:off x="2692" y="4138"/>
                <a:ext cx="1785"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2" name="Group 83"/>
            <p:cNvGrpSpPr>
              <a:grpSpLocks/>
            </p:cNvGrpSpPr>
            <p:nvPr/>
          </p:nvGrpSpPr>
          <p:grpSpPr bwMode="auto">
            <a:xfrm>
              <a:off x="864" y="3222"/>
              <a:ext cx="2976" cy="330"/>
              <a:chOff x="0" y="4753"/>
              <a:chExt cx="6204" cy="615"/>
            </a:xfrm>
          </p:grpSpPr>
          <p:sp>
            <p:nvSpPr>
              <p:cNvPr id="273446" name="Rectangle 84"/>
              <p:cNvSpPr>
                <a:spLocks noChangeArrowheads="1"/>
              </p:cNvSpPr>
              <p:nvPr/>
            </p:nvSpPr>
            <p:spPr bwMode="auto">
              <a:xfrm>
                <a:off x="32" y="4753"/>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من روما إلى شمال آسيا الصغرى</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7" name="Rectangle 85"/>
              <p:cNvSpPr>
                <a:spLocks noChangeArrowheads="1"/>
              </p:cNvSpPr>
              <p:nvPr/>
            </p:nvSpPr>
            <p:spPr bwMode="auto">
              <a:xfrm>
                <a:off x="0" y="4753"/>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nvGrpSpPr>
            <p:cNvPr id="273443" name="Group 86"/>
            <p:cNvGrpSpPr>
              <a:grpSpLocks/>
            </p:cNvGrpSpPr>
            <p:nvPr/>
          </p:nvGrpSpPr>
          <p:grpSpPr bwMode="auto">
            <a:xfrm>
              <a:off x="864" y="3552"/>
              <a:ext cx="2976" cy="331"/>
              <a:chOff x="0" y="5368"/>
              <a:chExt cx="6204" cy="615"/>
            </a:xfrm>
          </p:grpSpPr>
          <p:sp>
            <p:nvSpPr>
              <p:cNvPr id="273444" name="Rectangle 87"/>
              <p:cNvSpPr>
                <a:spLocks noChangeArrowheads="1"/>
              </p:cNvSpPr>
              <p:nvPr/>
            </p:nvSpPr>
            <p:spPr bwMode="auto">
              <a:xfrm>
                <a:off x="32" y="5368"/>
                <a:ext cx="6140" cy="6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64 ب. م</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sp>
            <p:nvSpPr>
              <p:cNvPr id="273445" name="Rectangle 88"/>
              <p:cNvSpPr>
                <a:spLocks noChangeArrowheads="1"/>
              </p:cNvSpPr>
              <p:nvPr/>
            </p:nvSpPr>
            <p:spPr bwMode="auto">
              <a:xfrm>
                <a:off x="0" y="5368"/>
                <a:ext cx="6204" cy="615"/>
              </a:xfrm>
              <a:prstGeom prst="rect">
                <a:avLst/>
              </a:prstGeom>
              <a:noFill/>
              <a:ln w="7">
                <a:solidFill>
                  <a:srgbClr val="A0A0A0"/>
                </a:solidFill>
                <a:miter lim="800000"/>
                <a:headEnd/>
                <a:tailEnd/>
              </a:ln>
              <a:extLst>
                <a:ext uri="{909E8E84-426E-40dd-AFC4-6F175D3DCCD1}">
                  <a14:hiddenFill xmlns:a14="http://schemas.microsoft.com/office/drawing/2010/main" xmlns="">
                    <a:solidFill>
                      <a:srgbClr val="FFFFFF"/>
                    </a:solidFill>
                  </a14:hiddenFill>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grpSp>
      </p:grpSp>
      <p:sp>
        <p:nvSpPr>
          <p:cNvPr id="273412" name="Text Box 89"/>
          <p:cNvSpPr txBox="1">
            <a:spLocks noChangeArrowheads="1"/>
          </p:cNvSpPr>
          <p:nvPr/>
        </p:nvSpPr>
        <p:spPr bwMode="auto">
          <a:xfrm>
            <a:off x="8403584" y="58992"/>
            <a:ext cx="704039" cy="46166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284</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73413" name="WordArt 90"/>
          <p:cNvSpPr>
            <a:spLocks noChangeArrowheads="1" noChangeShapeType="1" noTextEdit="1"/>
          </p:cNvSpPr>
          <p:nvPr/>
        </p:nvSpPr>
        <p:spPr bwMode="auto">
          <a:xfrm>
            <a:off x="40728" y="165929"/>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٢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
        <p:nvSpPr>
          <p:cNvPr id="273414" name="Line 91"/>
          <p:cNvSpPr>
            <a:spLocks noChangeShapeType="1"/>
          </p:cNvSpPr>
          <p:nvPr/>
        </p:nvSpPr>
        <p:spPr bwMode="auto">
          <a:xfrm>
            <a:off x="6588224" y="2133600"/>
            <a:ext cx="0" cy="1066800"/>
          </a:xfrm>
          <a:prstGeom prst="line">
            <a:avLst/>
          </a:prstGeom>
          <a:noFill/>
          <a:ln w="9525">
            <a:solidFill>
              <a:srgbClr val="B2B2B2"/>
            </a:solidFill>
            <a:miter lim="800000"/>
            <a:headEnd/>
            <a:tailEnd/>
          </a:ln>
          <a:extLst>
            <a:ext uri="{909E8E84-426E-40dd-AFC4-6F175D3DCCD1}">
              <a14:hiddenFill xmlns:a14="http://schemas.microsoft.com/office/drawing/2010/main" xmlns="">
                <a:noFill/>
              </a14:hiddenFill>
            </a:ext>
          </a:ex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B5249"/>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81153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dissolve">
                                      <p:cBhvr>
                                        <p:cTn id="7" dur="500"/>
                                        <p:tgtEl>
                                          <p:spTgt spid="2734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3" grpId="0"/>
    </p:bldLst>
  </p:timing>
</p:sld>
</file>

<file path=ppt/slides/slide73.xml><?xml version="1.0" encoding="utf-8"?>
<p:sld xmlns:a="http://schemas.openxmlformats.org/drawingml/2006/main" xmlns:r="http://schemas.openxmlformats.org/officeDocument/2006/relationships" xmlns:p="http://schemas.openxmlformats.org/presentationml/2006/main">
  <p:cSld>
    <p:bg>
      <p:bgPr>
        <a:gradFill rotWithShape="0">
          <a:gsLst>
            <a:gs pos="0">
              <a:srgbClr val="9999FF"/>
            </a:gs>
            <a:gs pos="100000">
              <a:srgbClr val="474776"/>
            </a:gs>
          </a:gsLst>
          <a:lin ang="5400000" scaled="1"/>
        </a:gradFill>
        <a:effectLst/>
      </p:bgPr>
    </p:bg>
    <p:spTree>
      <p:nvGrpSpPr>
        <p:cNvPr id="1" name=""/>
        <p:cNvGrpSpPr/>
        <p:nvPr/>
      </p:nvGrpSpPr>
      <p:grpSpPr>
        <a:xfrm>
          <a:off x="0" y="0"/>
          <a:ext cx="0" cy="0"/>
          <a:chOff x="0" y="0"/>
          <a:chExt cx="0" cy="0"/>
        </a:xfrm>
      </p:grpSpPr>
      <p:sp>
        <p:nvSpPr>
          <p:cNvPr id="68610" name="Rectangle 2"/>
          <p:cNvSpPr>
            <a:spLocks noChangeArrowheads="1"/>
          </p:cNvSpPr>
          <p:nvPr/>
        </p:nvSpPr>
        <p:spPr bwMode="auto">
          <a:xfrm>
            <a:off x="0" y="533400"/>
            <a:ext cx="9144000" cy="5562600"/>
          </a:xfrm>
          <a:prstGeom prst="rect">
            <a:avLst/>
          </a:prstGeom>
          <a:gradFill rotWithShape="1">
            <a:gsLst>
              <a:gs pos="0">
                <a:schemeClr val="accent2">
                  <a:gamma/>
                  <a:shade val="23529"/>
                  <a:invGamma/>
                </a:schemeClr>
              </a:gs>
              <a:gs pos="100000">
                <a:schemeClr val="accent2"/>
              </a:gs>
            </a:gsLst>
            <a:lin ang="2700000" scaled="1"/>
          </a:gradFill>
          <a:ln w="9525">
            <a:noFill/>
            <a:miter lim="800000"/>
            <a:headEnd/>
            <a:tailEnd/>
          </a:ln>
          <a:effectLst/>
        </p:spPr>
        <p:txBody>
          <a:bodyPr wrap="none" anchor="ctr"/>
          <a:lstStyle/>
          <a:p>
            <a:pPr>
              <a:defRPr/>
            </a:pPr>
            <a:endParaRPr lang="en-US">
              <a:latin typeface="Arial" panose="020B0604020202020204" pitchFamily="34" charset="0"/>
              <a:ea typeface="+mn-ea"/>
              <a:cs typeface="Arial" panose="020B0604020202020204" pitchFamily="34" charset="0"/>
            </a:endParaRPr>
          </a:p>
        </p:txBody>
      </p:sp>
      <p:sp>
        <p:nvSpPr>
          <p:cNvPr id="68611" name="Rectangle 3"/>
          <p:cNvSpPr>
            <a:spLocks noChangeArrowheads="1"/>
          </p:cNvSpPr>
          <p:nvPr/>
        </p:nvSpPr>
        <p:spPr bwMode="auto">
          <a:xfrm>
            <a:off x="0" y="0"/>
            <a:ext cx="7696200" cy="914400"/>
          </a:xfrm>
          <a:prstGeom prst="rect">
            <a:avLst/>
          </a:prstGeom>
          <a:gradFill rotWithShape="1">
            <a:gsLst>
              <a:gs pos="0">
                <a:srgbClr val="3E3E76"/>
              </a:gs>
              <a:gs pos="100000">
                <a:srgbClr val="8585FF"/>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latin typeface="Arial" panose="020B0604020202020204" pitchFamily="34" charset="0"/>
              <a:cs typeface="Arial" panose="020B0604020202020204" pitchFamily="34" charset="0"/>
            </a:endParaRPr>
          </a:p>
        </p:txBody>
      </p:sp>
      <p:sp>
        <p:nvSpPr>
          <p:cNvPr id="68612" name="Rectangle 4"/>
          <p:cNvSpPr>
            <a:spLocks noGrp="1" noChangeArrowheads="1"/>
          </p:cNvSpPr>
          <p:nvPr>
            <p:ph type="title"/>
          </p:nvPr>
        </p:nvSpPr>
        <p:spPr>
          <a:xfrm>
            <a:off x="304800" y="152400"/>
            <a:ext cx="7620000" cy="838200"/>
          </a:xfrm>
          <a:effectLst>
            <a:outerShdw blurRad="63500" dist="35921" dir="2700000" algn="ctr" rotWithShape="0">
              <a:srgbClr val="000000">
                <a:alpha val="74998"/>
              </a:srgbClr>
            </a:outerShdw>
          </a:effectLst>
        </p:spPr>
        <p:txBody>
          <a:bodyPr/>
          <a:lstStyle/>
          <a:p>
            <a:pPr eaLnBrk="1" hangingPunct="1">
              <a:defRPr/>
            </a:pPr>
            <a:r>
              <a:rPr lang="ar-JO" sz="4800" dirty="0">
                <a:solidFill>
                  <a:srgbClr val="FFFF99"/>
                </a:solidFill>
                <a:ea typeface="+mj-ea"/>
                <a:cs typeface="Arial" panose="020B0604020202020204" pitchFamily="34" charset="0"/>
              </a:rPr>
              <a:t>2 </a:t>
            </a:r>
            <a:r>
              <a:rPr lang="ar-SA" sz="4800" dirty="0">
                <a:solidFill>
                  <a:srgbClr val="FFFF99"/>
                </a:solidFill>
                <a:ea typeface="+mj-ea"/>
                <a:cs typeface="Arial" panose="020B0604020202020204" pitchFamily="34" charset="0"/>
              </a:rPr>
              <a:t>بطرس</a:t>
            </a:r>
            <a:endParaRPr lang="en-US" sz="4800" dirty="0">
              <a:solidFill>
                <a:srgbClr val="FFFF99"/>
              </a:solidFill>
              <a:ea typeface="+mj-ea"/>
              <a:cs typeface="Arial" panose="020B0604020202020204" pitchFamily="34" charset="0"/>
            </a:endParaRPr>
          </a:p>
        </p:txBody>
      </p:sp>
      <p:sp>
        <p:nvSpPr>
          <p:cNvPr id="68613" name="Rectangle 5"/>
          <p:cNvSpPr>
            <a:spLocks noGrp="1" noChangeArrowheads="1"/>
          </p:cNvSpPr>
          <p:nvPr>
            <p:ph type="body" idx="1"/>
          </p:nvPr>
        </p:nvSpPr>
        <p:spPr>
          <a:xfrm>
            <a:off x="228600" y="914400"/>
            <a:ext cx="8915400" cy="4576465"/>
          </a:xfrm>
        </p:spPr>
        <p:txBody>
          <a:bodyPr/>
          <a:lstStyle/>
          <a:p>
            <a:pPr marL="396875" lvl="1" indent="-396875" eaLnBrk="1" hangingPunct="1">
              <a:lnSpc>
                <a:spcPct val="80000"/>
              </a:lnSpc>
              <a:buClr>
                <a:schemeClr val="tx1"/>
              </a:buClr>
              <a:buFont typeface="Wingdings" charset="2"/>
              <a:buNone/>
              <a:defRPr/>
            </a:pPr>
            <a:endParaRPr lang="en-US" sz="2000" dirty="0">
              <a:solidFill>
                <a:srgbClr val="FFFFFF"/>
              </a:solidFill>
              <a:cs typeface="Arial" panose="020B0604020202020204" pitchFamily="34" charset="0"/>
            </a:endParaRPr>
          </a:p>
          <a:p>
            <a:pPr marL="396875" lvl="1" indent="-396875" algn="r" rtl="1" eaLnBrk="1" hangingPunct="1">
              <a:lnSpc>
                <a:spcPct val="80000"/>
              </a:lnSpc>
              <a:buClr>
                <a:schemeClr val="tx1"/>
              </a:buClr>
              <a:buFont typeface="Wingdings" charset="2"/>
              <a:buNone/>
              <a:defRPr/>
            </a:pPr>
            <a:r>
              <a:rPr lang="ar-JO" sz="2000" dirty="0">
                <a:solidFill>
                  <a:srgbClr val="FFFFFF"/>
                </a:solidFill>
                <a:cs typeface="Arial" panose="020B0604020202020204" pitchFamily="34" charset="0"/>
              </a:rPr>
              <a:t>تحية (1: 1-2)</a:t>
            </a: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1 – يقين خلاص المؤمنين والحث على النمو</a:t>
            </a:r>
            <a:endParaRPr lang="en-US" sz="1000" dirty="0">
              <a:solidFill>
                <a:srgbClr val="FFFFFF"/>
              </a:solidFill>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عمل الله (1: 3-4)</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تدبير الله + تجاوبنا = الحياة والتقوى (1: 5-11)</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كلمة الله (1: 12-21)</a:t>
            </a:r>
            <a:endParaRPr lang="en-US" sz="2000" dirty="0">
              <a:solidFill>
                <a:srgbClr val="FFFFFF"/>
              </a:solidFill>
              <a:ea typeface="ＭＳ Ｐゴシック" charset="-128"/>
              <a:cs typeface="Arial" panose="020B0604020202020204" pitchFamily="34" charset="0"/>
            </a:endParaRPr>
          </a:p>
          <a:p>
            <a:pPr marL="0" indent="0" eaLnBrk="1" hangingPunct="1">
              <a:lnSpc>
                <a:spcPct val="80000"/>
              </a:lnSpc>
              <a:buFontTx/>
              <a:buNone/>
              <a:defRPr/>
            </a:pP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2 – توقع بطرس للمعلمين الكذبة (2: 1-22)</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دينونة المعلمين الكذبة (2: 3ب – 9)</a:t>
            </a:r>
            <a:endParaRPr lang="en-US"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sz="2000" dirty="0">
                <a:solidFill>
                  <a:srgbClr val="FFFFFF"/>
                </a:solidFill>
                <a:ea typeface="ＭＳ Ｐゴシック" charset="-128"/>
                <a:cs typeface="Arial" panose="020B0604020202020204" pitchFamily="34" charset="0"/>
              </a:rPr>
              <a:t>خصائص المعلمين الكذبة (2: 10-22)</a:t>
            </a:r>
            <a:endParaRPr lang="en-US" sz="2000" dirty="0">
              <a:solidFill>
                <a:srgbClr val="FFFFFF"/>
              </a:solidFill>
              <a:ea typeface="ＭＳ Ｐゴシック" charset="-128"/>
              <a:cs typeface="Arial" panose="020B0604020202020204" pitchFamily="34" charset="0"/>
            </a:endParaRPr>
          </a:p>
          <a:p>
            <a:pPr marL="0" indent="0" eaLnBrk="1" hangingPunct="1">
              <a:lnSpc>
                <a:spcPct val="80000"/>
              </a:lnSpc>
              <a:buFontTx/>
              <a:buNone/>
              <a:defRPr/>
            </a:pPr>
            <a:endParaRPr lang="en-US" altLang="ja-JP" sz="2000" dirty="0">
              <a:solidFill>
                <a:srgbClr val="FFFFFF"/>
              </a:solidFill>
              <a:cs typeface="Arial" panose="020B0604020202020204" pitchFamily="34" charset="0"/>
            </a:endParaRPr>
          </a:p>
          <a:p>
            <a:pPr marL="0" indent="0" algn="r" rtl="1" eaLnBrk="1" hangingPunct="1">
              <a:lnSpc>
                <a:spcPct val="80000"/>
              </a:lnSpc>
              <a:buFontTx/>
              <a:buNone/>
              <a:defRPr/>
            </a:pPr>
            <a:r>
              <a:rPr lang="ar-JO" altLang="ja-JP" sz="2000" dirty="0">
                <a:solidFill>
                  <a:srgbClr val="FFFFFF"/>
                </a:solidFill>
                <a:cs typeface="Arial" panose="020B0604020202020204" pitchFamily="34" charset="0"/>
              </a:rPr>
              <a:t>الإصحاح 3 – توقع بطرس لوجود المستهزئين قبل الإختطاف (3: 1-16) </a:t>
            </a:r>
            <a:endParaRPr lang="en-US" sz="1000" dirty="0">
              <a:solidFill>
                <a:srgbClr val="FFFFFF"/>
              </a:solidFill>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إنكار المستهزين لمجيء الرب والطوفان (3: 3-4)</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يقين عودة المسيح، الدينونة ودمار السماوات والأرض (3: 5-13)</a:t>
            </a:r>
            <a:endParaRPr lang="en-US" altLang="ja-JP" sz="2000" dirty="0">
              <a:solidFill>
                <a:srgbClr val="FFFFFF"/>
              </a:solidFill>
              <a:ea typeface="ＭＳ Ｐゴシック" charset="-128"/>
              <a:cs typeface="Arial" panose="020B0604020202020204" pitchFamily="34" charset="0"/>
            </a:endParaRPr>
          </a:p>
          <a:p>
            <a:pPr marL="746125" lvl="2" indent="-234950" algn="r" rtl="1" eaLnBrk="1" hangingPunct="1">
              <a:lnSpc>
                <a:spcPct val="80000"/>
              </a:lnSpc>
              <a:buClr>
                <a:schemeClr val="bg1"/>
              </a:buClr>
              <a:buFont typeface="Courier New"/>
              <a:buChar char="o"/>
              <a:defRPr/>
            </a:pPr>
            <a:r>
              <a:rPr lang="ar-JO" altLang="ja-JP" sz="2000" dirty="0">
                <a:solidFill>
                  <a:srgbClr val="FFFFFF"/>
                </a:solidFill>
                <a:ea typeface="ＭＳ Ｐゴシック" charset="-128"/>
                <a:cs typeface="Arial" panose="020B0604020202020204" pitchFamily="34" charset="0"/>
              </a:rPr>
              <a:t>حث المؤمنين معتمد على حقيقة عودة المسيح (3: 14-16)</a:t>
            </a:r>
            <a:endParaRPr lang="en-US" sz="2000" dirty="0">
              <a:solidFill>
                <a:srgbClr val="FFFFFF"/>
              </a:solidFill>
              <a:cs typeface="Arial" panose="020B0604020202020204" pitchFamily="34" charset="0"/>
            </a:endParaRPr>
          </a:p>
          <a:p>
            <a:pPr marL="396875" lvl="1" indent="-396875" algn="r" rtl="1" eaLnBrk="1" hangingPunct="1">
              <a:lnSpc>
                <a:spcPct val="80000"/>
              </a:lnSpc>
              <a:buClr>
                <a:schemeClr val="tx1"/>
              </a:buClr>
              <a:buFontTx/>
              <a:buNone/>
              <a:defRPr/>
            </a:pPr>
            <a:r>
              <a:rPr lang="ar-JO" sz="2000" dirty="0">
                <a:solidFill>
                  <a:srgbClr val="FFFFFF"/>
                </a:solidFill>
                <a:cs typeface="Arial" panose="020B0604020202020204" pitchFamily="34" charset="0"/>
              </a:rPr>
              <a:t>الخلاصة – ملخص الرسالة (3: 17) والبركة (3: 18)</a:t>
            </a:r>
            <a:endParaRPr lang="en-US" sz="2000" dirty="0">
              <a:solidFill>
                <a:srgbClr val="FFFFFF"/>
              </a:solidFill>
              <a:cs typeface="Arial" panose="020B0604020202020204" pitchFamily="34" charset="0"/>
            </a:endParaRPr>
          </a:p>
        </p:txBody>
      </p:sp>
      <p:sp>
        <p:nvSpPr>
          <p:cNvPr id="68614" name="WordArt 6"/>
          <p:cNvSpPr>
            <a:spLocks noChangeArrowheads="1" noChangeShapeType="1" noTextEdit="1"/>
          </p:cNvSpPr>
          <p:nvPr/>
        </p:nvSpPr>
        <p:spPr bwMode="auto">
          <a:xfrm>
            <a:off x="5181600" y="6019800"/>
            <a:ext cx="3886200" cy="838200"/>
          </a:xfrm>
          <a:prstGeom prst="rect">
            <a:avLst/>
          </a:prstGeom>
        </p:spPr>
        <p:txBody>
          <a:bodyPr wrap="none" fromWordArt="1">
            <a:prstTxWarp prst="textPlain">
              <a:avLst>
                <a:gd name="adj" fmla="val 46981"/>
              </a:avLst>
            </a:prstTxWarp>
            <a:scene3d>
              <a:camera prst="legacyPerspectiveTopLeft"/>
              <a:lightRig rig="legacyNormal3" dir="r"/>
            </a:scene3d>
            <a:sp3d extrusionH="201600" prstMaterial="legacyMetal">
              <a:extrusionClr>
                <a:srgbClr val="FFFFFF"/>
              </a:extrusionClr>
            </a:sp3d>
          </a:bodyPr>
          <a:lstStyle/>
          <a:p>
            <a:pPr algn="ctr"/>
            <a:r>
              <a:rPr lang="ar-SA"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rPr>
              <a:t>بطرس 2</a:t>
            </a:r>
            <a:endParaRPr lang="en-US" sz="3600" b="1" kern="10" dirty="0">
              <a:ln w="9525">
                <a:round/>
                <a:headEnd/>
                <a:tailEnd/>
              </a:ln>
              <a:gradFill rotWithShape="1">
                <a:gsLst>
                  <a:gs pos="0">
                    <a:srgbClr val="E6E6E6"/>
                  </a:gs>
                  <a:gs pos="14999">
                    <a:srgbClr val="7D8496"/>
                  </a:gs>
                  <a:gs pos="53000">
                    <a:srgbClr val="E6E6E6"/>
                  </a:gs>
                  <a:gs pos="67999">
                    <a:srgbClr val="7D8496"/>
                  </a:gs>
                  <a:gs pos="92999">
                    <a:srgbClr val="E6E6E6"/>
                  </a:gs>
                  <a:gs pos="100000">
                    <a:srgbClr val="FFFFFF"/>
                  </a:gs>
                </a:gsLst>
                <a:lin ang="5400000" scaled="1"/>
              </a:gradFill>
              <a:latin typeface="Arial" panose="020B0604020202020204" pitchFamily="34" charset="0"/>
              <a:ea typeface="Arial"/>
              <a:cs typeface="Arial" panose="020B0604020202020204" pitchFamily="34" charset="0"/>
            </a:endParaRPr>
          </a:p>
        </p:txBody>
      </p:sp>
      <p:sp>
        <p:nvSpPr>
          <p:cNvPr id="68615" name="Line 7"/>
          <p:cNvSpPr>
            <a:spLocks noChangeShapeType="1"/>
          </p:cNvSpPr>
          <p:nvPr/>
        </p:nvSpPr>
        <p:spPr bwMode="auto">
          <a:xfrm>
            <a:off x="0" y="6400800"/>
            <a:ext cx="4724400" cy="0"/>
          </a:xfrm>
          <a:prstGeom prst="line">
            <a:avLst/>
          </a:prstGeom>
          <a:noFill/>
          <a:ln w="38100">
            <a:solidFill>
              <a:srgbClr val="00FFFF"/>
            </a:solidFill>
            <a:round/>
            <a:headEnd/>
            <a:tailEnd/>
          </a:ln>
          <a:extLst>
            <a:ext uri="{909E8E84-426E-40dd-AFC4-6F175D3DCCD1}">
              <a14:hiddenFill xmlns:a14="http://schemas.microsoft.com/office/drawing/2010/main" xmlns="">
                <a:noFill/>
              </a14:hiddenFill>
            </a:ext>
          </a:extLst>
        </p:spPr>
        <p:txBody>
          <a:bodyPr/>
          <a:lstStyle/>
          <a:p>
            <a:endParaRPr lang="en-US">
              <a:latin typeface="Arial" panose="020B0604020202020204" pitchFamily="34" charset="0"/>
              <a:cs typeface="Arial" panose="020B0604020202020204" pitchFamily="34" charset="0"/>
            </a:endParaRPr>
          </a:p>
        </p:txBody>
      </p:sp>
      <p:sp>
        <p:nvSpPr>
          <p:cNvPr id="277512" name="Text Box 8"/>
          <p:cNvSpPr txBox="1">
            <a:spLocks noChangeArrowheads="1"/>
          </p:cNvSpPr>
          <p:nvPr/>
        </p:nvSpPr>
        <p:spPr bwMode="auto">
          <a:xfrm>
            <a:off x="8441144" y="0"/>
            <a:ext cx="7040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ar-JO" b="1" dirty="0">
                <a:solidFill>
                  <a:srgbClr val="000000"/>
                </a:solidFill>
                <a:latin typeface="Arial" panose="020B0604020202020204" pitchFamily="34" charset="0"/>
                <a:cs typeface="Arial" panose="020B0604020202020204" pitchFamily="34" charset="0"/>
              </a:rPr>
              <a:t>288</a:t>
            </a:r>
            <a:endParaRPr lang="en-US" b="1" dirty="0">
              <a:solidFill>
                <a:srgbClr val="000000"/>
              </a:solidFill>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500"/>
                                  </p:stCondLst>
                                  <p:childTnLst>
                                    <p:set>
                                      <p:cBhvr>
                                        <p:cTn id="6" dur="1" fill="hold">
                                          <p:stCondLst>
                                            <p:cond delay="0"/>
                                          </p:stCondLst>
                                        </p:cTn>
                                        <p:tgtEl>
                                          <p:spTgt spid="68611"/>
                                        </p:tgtEl>
                                        <p:attrNameLst>
                                          <p:attrName>style.visibility</p:attrName>
                                        </p:attrNameLst>
                                      </p:cBhvr>
                                      <p:to>
                                        <p:strVal val="visible"/>
                                      </p:to>
                                    </p:set>
                                    <p:anim calcmode="lin" valueType="num">
                                      <p:cBhvr additive="base">
                                        <p:cTn id="7" dur="500" fill="hold"/>
                                        <p:tgtEl>
                                          <p:spTgt spid="68611"/>
                                        </p:tgtEl>
                                        <p:attrNameLst>
                                          <p:attrName>ppt_x</p:attrName>
                                        </p:attrNameLst>
                                      </p:cBhvr>
                                      <p:tavLst>
                                        <p:tav tm="0">
                                          <p:val>
                                            <p:strVal val="0-#ppt_w/2"/>
                                          </p:val>
                                        </p:tav>
                                        <p:tav tm="100000">
                                          <p:val>
                                            <p:strVal val="#ppt_x"/>
                                          </p:val>
                                        </p:tav>
                                      </p:tavLst>
                                    </p:anim>
                                    <p:anim calcmode="lin" valueType="num">
                                      <p:cBhvr additive="base">
                                        <p:cTn id="8" dur="500" fill="hold"/>
                                        <p:tgtEl>
                                          <p:spTgt spid="6861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12" presetClass="entr" presetSubtype="2" fill="hold" grpId="0" nodeType="afterEffect">
                                  <p:stCondLst>
                                    <p:cond delay="0"/>
                                  </p:stCondLst>
                                  <p:childTnLst>
                                    <p:set>
                                      <p:cBhvr>
                                        <p:cTn id="11" dur="1" fill="hold">
                                          <p:stCondLst>
                                            <p:cond delay="0"/>
                                          </p:stCondLst>
                                        </p:cTn>
                                        <p:tgtEl>
                                          <p:spTgt spid="68612"/>
                                        </p:tgtEl>
                                        <p:attrNameLst>
                                          <p:attrName>style.visibility</p:attrName>
                                        </p:attrNameLst>
                                      </p:cBhvr>
                                      <p:to>
                                        <p:strVal val="visible"/>
                                      </p:to>
                                    </p:set>
                                    <p:animEffect transition="in" filter="slide(fromRight)">
                                      <p:cBhvr>
                                        <p:cTn id="12" dur="1000"/>
                                        <p:tgtEl>
                                          <p:spTgt spid="68612"/>
                                        </p:tgtEl>
                                      </p:cBhvr>
                                    </p:animEffect>
                                  </p:childTnLst>
                                </p:cTn>
                              </p:par>
                            </p:childTnLst>
                          </p:cTn>
                        </p:par>
                        <p:par>
                          <p:cTn id="13" fill="hold" nodeType="afterGroup">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68615"/>
                                        </p:tgtEl>
                                        <p:attrNameLst>
                                          <p:attrName>style.visibility</p:attrName>
                                        </p:attrNameLst>
                                      </p:cBhvr>
                                      <p:to>
                                        <p:strVal val="visible"/>
                                      </p:to>
                                    </p:set>
                                    <p:anim calcmode="lin" valueType="num">
                                      <p:cBhvr additive="base">
                                        <p:cTn id="16" dur="500" fill="hold"/>
                                        <p:tgtEl>
                                          <p:spTgt spid="68615"/>
                                        </p:tgtEl>
                                        <p:attrNameLst>
                                          <p:attrName>ppt_x</p:attrName>
                                        </p:attrNameLst>
                                      </p:cBhvr>
                                      <p:tavLst>
                                        <p:tav tm="0">
                                          <p:val>
                                            <p:strVal val="0-#ppt_w/2"/>
                                          </p:val>
                                        </p:tav>
                                        <p:tav tm="100000">
                                          <p:val>
                                            <p:strVal val="#ppt_x"/>
                                          </p:val>
                                        </p:tav>
                                      </p:tavLst>
                                    </p:anim>
                                    <p:anim calcmode="lin" valueType="num">
                                      <p:cBhvr additive="base">
                                        <p:cTn id="17" dur="500" fill="hold"/>
                                        <p:tgtEl>
                                          <p:spTgt spid="68615"/>
                                        </p:tgtEl>
                                        <p:attrNameLst>
                                          <p:attrName>ppt_y</p:attrName>
                                        </p:attrNameLst>
                                      </p:cBhvr>
                                      <p:tavLst>
                                        <p:tav tm="0">
                                          <p:val>
                                            <p:strVal val="#ppt_y"/>
                                          </p:val>
                                        </p:tav>
                                        <p:tav tm="100000">
                                          <p:val>
                                            <p:strVal val="#ppt_y"/>
                                          </p:val>
                                        </p:tav>
                                      </p:tavLst>
                                    </p:anim>
                                  </p:childTnLst>
                                </p:cTn>
                              </p:par>
                            </p:childTnLst>
                          </p:cTn>
                        </p:par>
                        <p:par>
                          <p:cTn id="18" fill="hold" nodeType="afterGroup">
                            <p:stCondLst>
                              <p:cond delay="2500"/>
                            </p:stCondLst>
                            <p:childTnLst>
                              <p:par>
                                <p:cTn id="19" presetID="12" presetClass="entr" presetSubtype="8" fill="hold" grpId="0" nodeType="afterEffect">
                                  <p:stCondLst>
                                    <p:cond delay="0"/>
                                  </p:stCondLst>
                                  <p:childTnLst>
                                    <p:set>
                                      <p:cBhvr>
                                        <p:cTn id="20" dur="1" fill="hold">
                                          <p:stCondLst>
                                            <p:cond delay="0"/>
                                          </p:stCondLst>
                                        </p:cTn>
                                        <p:tgtEl>
                                          <p:spTgt spid="68614"/>
                                        </p:tgtEl>
                                        <p:attrNameLst>
                                          <p:attrName>style.visibility</p:attrName>
                                        </p:attrNameLst>
                                      </p:cBhvr>
                                      <p:to>
                                        <p:strVal val="visible"/>
                                      </p:to>
                                    </p:set>
                                    <p:animEffect transition="in" filter="slide(fromLeft)">
                                      <p:cBhvr>
                                        <p:cTn id="21" dur="500"/>
                                        <p:tgtEl>
                                          <p:spTgt spid="68614"/>
                                        </p:tgtEl>
                                      </p:cBhvr>
                                    </p:animEffect>
                                  </p:childTnLst>
                                </p:cTn>
                              </p:par>
                            </p:childTnLst>
                          </p:cTn>
                        </p:par>
                        <p:par>
                          <p:cTn id="22" fill="hold" nodeType="afterGroup">
                            <p:stCondLst>
                              <p:cond delay="3000"/>
                            </p:stCondLst>
                            <p:childTnLst>
                              <p:par>
                                <p:cTn id="23" presetID="2" presetClass="entr" presetSubtype="2" fill="hold" grpId="0" nodeType="afterEffect">
                                  <p:stCondLst>
                                    <p:cond delay="0"/>
                                  </p:stCondLst>
                                  <p:childTnLst>
                                    <p:set>
                                      <p:cBhvr>
                                        <p:cTn id="24" dur="1" fill="hold">
                                          <p:stCondLst>
                                            <p:cond delay="0"/>
                                          </p:stCondLst>
                                        </p:cTn>
                                        <p:tgtEl>
                                          <p:spTgt spid="68610"/>
                                        </p:tgtEl>
                                        <p:attrNameLst>
                                          <p:attrName>style.visibility</p:attrName>
                                        </p:attrNameLst>
                                      </p:cBhvr>
                                      <p:to>
                                        <p:strVal val="visible"/>
                                      </p:to>
                                    </p:set>
                                    <p:anim calcmode="lin" valueType="num">
                                      <p:cBhvr additive="base">
                                        <p:cTn id="25" dur="500" fill="hold"/>
                                        <p:tgtEl>
                                          <p:spTgt spid="68610"/>
                                        </p:tgtEl>
                                        <p:attrNameLst>
                                          <p:attrName>ppt_x</p:attrName>
                                        </p:attrNameLst>
                                      </p:cBhvr>
                                      <p:tavLst>
                                        <p:tav tm="0">
                                          <p:val>
                                            <p:strVal val="1+#ppt_w/2"/>
                                          </p:val>
                                        </p:tav>
                                        <p:tav tm="100000">
                                          <p:val>
                                            <p:strVal val="#ppt_x"/>
                                          </p:val>
                                        </p:tav>
                                      </p:tavLst>
                                    </p:anim>
                                    <p:anim calcmode="lin" valueType="num">
                                      <p:cBhvr additive="base">
                                        <p:cTn id="26" dur="500" fill="hold"/>
                                        <p:tgtEl>
                                          <p:spTgt spid="68610"/>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grpId="0" nodeType="clickEffect">
                                  <p:stCondLst>
                                    <p:cond delay="0"/>
                                  </p:stCondLst>
                                  <p:childTnLst>
                                    <p:set>
                                      <p:cBhvr>
                                        <p:cTn id="30" dur="1" fill="hold">
                                          <p:stCondLst>
                                            <p:cond delay="0"/>
                                          </p:stCondLst>
                                        </p:cTn>
                                        <p:tgtEl>
                                          <p:spTgt spid="68613">
                                            <p:txEl>
                                              <p:pRg st="1" end="1"/>
                                            </p:txEl>
                                          </p:spTgt>
                                        </p:tgtEl>
                                        <p:attrNameLst>
                                          <p:attrName>style.visibility</p:attrName>
                                        </p:attrNameLst>
                                      </p:cBhvr>
                                      <p:to>
                                        <p:strVal val="visible"/>
                                      </p:to>
                                    </p:set>
                                    <p:animEffect transition="in" filter="blinds(horizontal)">
                                      <p:cBhvr>
                                        <p:cTn id="31" dur="500"/>
                                        <p:tgtEl>
                                          <p:spTgt spid="6861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68613">
                                            <p:txEl>
                                              <p:pRg st="2" end="2"/>
                                            </p:txEl>
                                          </p:spTgt>
                                        </p:tgtEl>
                                        <p:attrNameLst>
                                          <p:attrName>style.visibility</p:attrName>
                                        </p:attrNameLst>
                                      </p:cBhvr>
                                      <p:to>
                                        <p:strVal val="visible"/>
                                      </p:to>
                                    </p:set>
                                    <p:animEffect transition="in" filter="blinds(horizontal)">
                                      <p:cBhvr>
                                        <p:cTn id="36" dur="500"/>
                                        <p:tgtEl>
                                          <p:spTgt spid="68613">
                                            <p:txEl>
                                              <p:pRg st="2" end="2"/>
                                            </p:txEl>
                                          </p:spTgt>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68613">
                                            <p:txEl>
                                              <p:pRg st="3" end="3"/>
                                            </p:txEl>
                                          </p:spTgt>
                                        </p:tgtEl>
                                        <p:attrNameLst>
                                          <p:attrName>style.visibility</p:attrName>
                                        </p:attrNameLst>
                                      </p:cBhvr>
                                      <p:to>
                                        <p:strVal val="visible"/>
                                      </p:to>
                                    </p:set>
                                    <p:animEffect transition="in" filter="blinds(horizontal)">
                                      <p:cBhvr>
                                        <p:cTn id="39" dur="500"/>
                                        <p:tgtEl>
                                          <p:spTgt spid="68613">
                                            <p:txEl>
                                              <p:pRg st="3" end="3"/>
                                            </p:txEl>
                                          </p:spTgt>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68613">
                                            <p:txEl>
                                              <p:pRg st="4" end="4"/>
                                            </p:txEl>
                                          </p:spTgt>
                                        </p:tgtEl>
                                        <p:attrNameLst>
                                          <p:attrName>style.visibility</p:attrName>
                                        </p:attrNameLst>
                                      </p:cBhvr>
                                      <p:to>
                                        <p:strVal val="visible"/>
                                      </p:to>
                                    </p:set>
                                    <p:animEffect transition="in" filter="blinds(horizontal)">
                                      <p:cBhvr>
                                        <p:cTn id="42" dur="500"/>
                                        <p:tgtEl>
                                          <p:spTgt spid="68613">
                                            <p:txEl>
                                              <p:pRg st="4" end="4"/>
                                            </p:txEl>
                                          </p:spTgt>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68613">
                                            <p:txEl>
                                              <p:pRg st="5" end="5"/>
                                            </p:txEl>
                                          </p:spTgt>
                                        </p:tgtEl>
                                        <p:attrNameLst>
                                          <p:attrName>style.visibility</p:attrName>
                                        </p:attrNameLst>
                                      </p:cBhvr>
                                      <p:to>
                                        <p:strVal val="visible"/>
                                      </p:to>
                                    </p:set>
                                    <p:animEffect transition="in" filter="blinds(horizontal)">
                                      <p:cBhvr>
                                        <p:cTn id="45" dur="500"/>
                                        <p:tgtEl>
                                          <p:spTgt spid="6861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68613">
                                            <p:txEl>
                                              <p:pRg st="7" end="7"/>
                                            </p:txEl>
                                          </p:spTgt>
                                        </p:tgtEl>
                                        <p:attrNameLst>
                                          <p:attrName>style.visibility</p:attrName>
                                        </p:attrNameLst>
                                      </p:cBhvr>
                                      <p:to>
                                        <p:strVal val="visible"/>
                                      </p:to>
                                    </p:set>
                                    <p:animEffect transition="in" filter="blinds(horizontal)">
                                      <p:cBhvr>
                                        <p:cTn id="50" dur="500"/>
                                        <p:tgtEl>
                                          <p:spTgt spid="68613">
                                            <p:txEl>
                                              <p:pRg st="7" end="7"/>
                                            </p:txEl>
                                          </p:spTgt>
                                        </p:tgtEl>
                                      </p:cBhvr>
                                    </p:animEffect>
                                  </p:childTnLst>
                                </p:cTn>
                              </p:par>
                              <p:par>
                                <p:cTn id="51" presetID="3" presetClass="entr" presetSubtype="10" fill="hold" grpId="0" nodeType="withEffect">
                                  <p:stCondLst>
                                    <p:cond delay="0"/>
                                  </p:stCondLst>
                                  <p:childTnLst>
                                    <p:set>
                                      <p:cBhvr>
                                        <p:cTn id="52" dur="1" fill="hold">
                                          <p:stCondLst>
                                            <p:cond delay="0"/>
                                          </p:stCondLst>
                                        </p:cTn>
                                        <p:tgtEl>
                                          <p:spTgt spid="68613">
                                            <p:txEl>
                                              <p:pRg st="8" end="8"/>
                                            </p:txEl>
                                          </p:spTgt>
                                        </p:tgtEl>
                                        <p:attrNameLst>
                                          <p:attrName>style.visibility</p:attrName>
                                        </p:attrNameLst>
                                      </p:cBhvr>
                                      <p:to>
                                        <p:strVal val="visible"/>
                                      </p:to>
                                    </p:set>
                                    <p:animEffect transition="in" filter="blinds(horizontal)">
                                      <p:cBhvr>
                                        <p:cTn id="53" dur="500"/>
                                        <p:tgtEl>
                                          <p:spTgt spid="68613">
                                            <p:txEl>
                                              <p:pRg st="8" end="8"/>
                                            </p:txEl>
                                          </p:spTgt>
                                        </p:tgtEl>
                                      </p:cBhvr>
                                    </p:animEffect>
                                  </p:childTnLst>
                                </p:cTn>
                              </p:par>
                              <p:par>
                                <p:cTn id="54" presetID="3" presetClass="entr" presetSubtype="10" fill="hold" grpId="0" nodeType="withEffect">
                                  <p:stCondLst>
                                    <p:cond delay="0"/>
                                  </p:stCondLst>
                                  <p:childTnLst>
                                    <p:set>
                                      <p:cBhvr>
                                        <p:cTn id="55" dur="1" fill="hold">
                                          <p:stCondLst>
                                            <p:cond delay="0"/>
                                          </p:stCondLst>
                                        </p:cTn>
                                        <p:tgtEl>
                                          <p:spTgt spid="68613">
                                            <p:txEl>
                                              <p:pRg st="9" end="9"/>
                                            </p:txEl>
                                          </p:spTgt>
                                        </p:tgtEl>
                                        <p:attrNameLst>
                                          <p:attrName>style.visibility</p:attrName>
                                        </p:attrNameLst>
                                      </p:cBhvr>
                                      <p:to>
                                        <p:strVal val="visible"/>
                                      </p:to>
                                    </p:set>
                                    <p:animEffect transition="in" filter="blinds(horizontal)">
                                      <p:cBhvr>
                                        <p:cTn id="56" dur="500"/>
                                        <p:tgtEl>
                                          <p:spTgt spid="68613">
                                            <p:txEl>
                                              <p:pRg st="9" end="9"/>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3" presetClass="entr" presetSubtype="10" fill="hold" grpId="0" nodeType="clickEffect">
                                  <p:stCondLst>
                                    <p:cond delay="0"/>
                                  </p:stCondLst>
                                  <p:childTnLst>
                                    <p:set>
                                      <p:cBhvr>
                                        <p:cTn id="60" dur="1" fill="hold">
                                          <p:stCondLst>
                                            <p:cond delay="0"/>
                                          </p:stCondLst>
                                        </p:cTn>
                                        <p:tgtEl>
                                          <p:spTgt spid="68613">
                                            <p:txEl>
                                              <p:pRg st="11" end="11"/>
                                            </p:txEl>
                                          </p:spTgt>
                                        </p:tgtEl>
                                        <p:attrNameLst>
                                          <p:attrName>style.visibility</p:attrName>
                                        </p:attrNameLst>
                                      </p:cBhvr>
                                      <p:to>
                                        <p:strVal val="visible"/>
                                      </p:to>
                                    </p:set>
                                    <p:animEffect transition="in" filter="blinds(horizontal)">
                                      <p:cBhvr>
                                        <p:cTn id="61" dur="500"/>
                                        <p:tgtEl>
                                          <p:spTgt spid="68613">
                                            <p:txEl>
                                              <p:pRg st="11" end="11"/>
                                            </p:txEl>
                                          </p:spTgt>
                                        </p:tgtEl>
                                      </p:cBhvr>
                                    </p:animEffect>
                                  </p:childTnLst>
                                </p:cTn>
                              </p:par>
                              <p:par>
                                <p:cTn id="62" presetID="3" presetClass="entr" presetSubtype="10" fill="hold" grpId="0" nodeType="withEffect">
                                  <p:stCondLst>
                                    <p:cond delay="0"/>
                                  </p:stCondLst>
                                  <p:childTnLst>
                                    <p:set>
                                      <p:cBhvr>
                                        <p:cTn id="63" dur="1" fill="hold">
                                          <p:stCondLst>
                                            <p:cond delay="0"/>
                                          </p:stCondLst>
                                        </p:cTn>
                                        <p:tgtEl>
                                          <p:spTgt spid="68613">
                                            <p:txEl>
                                              <p:pRg st="12" end="12"/>
                                            </p:txEl>
                                          </p:spTgt>
                                        </p:tgtEl>
                                        <p:attrNameLst>
                                          <p:attrName>style.visibility</p:attrName>
                                        </p:attrNameLst>
                                      </p:cBhvr>
                                      <p:to>
                                        <p:strVal val="visible"/>
                                      </p:to>
                                    </p:set>
                                    <p:animEffect transition="in" filter="blinds(horizontal)">
                                      <p:cBhvr>
                                        <p:cTn id="64" dur="500"/>
                                        <p:tgtEl>
                                          <p:spTgt spid="68613">
                                            <p:txEl>
                                              <p:pRg st="12" end="12"/>
                                            </p:txEl>
                                          </p:spTgt>
                                        </p:tgtEl>
                                      </p:cBhvr>
                                    </p:animEffect>
                                  </p:childTnLst>
                                </p:cTn>
                              </p:par>
                              <p:par>
                                <p:cTn id="65" presetID="3" presetClass="entr" presetSubtype="10" fill="hold" grpId="0" nodeType="withEffect">
                                  <p:stCondLst>
                                    <p:cond delay="0"/>
                                  </p:stCondLst>
                                  <p:childTnLst>
                                    <p:set>
                                      <p:cBhvr>
                                        <p:cTn id="66" dur="1" fill="hold">
                                          <p:stCondLst>
                                            <p:cond delay="0"/>
                                          </p:stCondLst>
                                        </p:cTn>
                                        <p:tgtEl>
                                          <p:spTgt spid="68613">
                                            <p:txEl>
                                              <p:pRg st="13" end="13"/>
                                            </p:txEl>
                                          </p:spTgt>
                                        </p:tgtEl>
                                        <p:attrNameLst>
                                          <p:attrName>style.visibility</p:attrName>
                                        </p:attrNameLst>
                                      </p:cBhvr>
                                      <p:to>
                                        <p:strVal val="visible"/>
                                      </p:to>
                                    </p:set>
                                    <p:animEffect transition="in" filter="blinds(horizontal)">
                                      <p:cBhvr>
                                        <p:cTn id="67" dur="500"/>
                                        <p:tgtEl>
                                          <p:spTgt spid="68613">
                                            <p:txEl>
                                              <p:pRg st="13" end="13"/>
                                            </p:txEl>
                                          </p:spTgt>
                                        </p:tgtEl>
                                      </p:cBhvr>
                                    </p:animEffect>
                                  </p:childTnLst>
                                </p:cTn>
                              </p:par>
                              <p:par>
                                <p:cTn id="68" presetID="3" presetClass="entr" presetSubtype="10" fill="hold" grpId="0" nodeType="withEffect">
                                  <p:stCondLst>
                                    <p:cond delay="0"/>
                                  </p:stCondLst>
                                  <p:childTnLst>
                                    <p:set>
                                      <p:cBhvr>
                                        <p:cTn id="69" dur="1" fill="hold">
                                          <p:stCondLst>
                                            <p:cond delay="0"/>
                                          </p:stCondLst>
                                        </p:cTn>
                                        <p:tgtEl>
                                          <p:spTgt spid="68613">
                                            <p:txEl>
                                              <p:pRg st="14" end="14"/>
                                            </p:txEl>
                                          </p:spTgt>
                                        </p:tgtEl>
                                        <p:attrNameLst>
                                          <p:attrName>style.visibility</p:attrName>
                                        </p:attrNameLst>
                                      </p:cBhvr>
                                      <p:to>
                                        <p:strVal val="visible"/>
                                      </p:to>
                                    </p:set>
                                    <p:animEffect transition="in" filter="blinds(horizontal)">
                                      <p:cBhvr>
                                        <p:cTn id="70" dur="500"/>
                                        <p:tgtEl>
                                          <p:spTgt spid="68613">
                                            <p:txEl>
                                              <p:pRg st="14" end="14"/>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3" presetClass="entr" presetSubtype="10" fill="hold" grpId="0" nodeType="clickEffect">
                                  <p:stCondLst>
                                    <p:cond delay="0"/>
                                  </p:stCondLst>
                                  <p:childTnLst>
                                    <p:set>
                                      <p:cBhvr>
                                        <p:cTn id="74" dur="1" fill="hold">
                                          <p:stCondLst>
                                            <p:cond delay="0"/>
                                          </p:stCondLst>
                                        </p:cTn>
                                        <p:tgtEl>
                                          <p:spTgt spid="68613">
                                            <p:txEl>
                                              <p:pRg st="15" end="15"/>
                                            </p:txEl>
                                          </p:spTgt>
                                        </p:tgtEl>
                                        <p:attrNameLst>
                                          <p:attrName>style.visibility</p:attrName>
                                        </p:attrNameLst>
                                      </p:cBhvr>
                                      <p:to>
                                        <p:strVal val="visible"/>
                                      </p:to>
                                    </p:set>
                                    <p:animEffect transition="in" filter="blinds(horizontal)">
                                      <p:cBhvr>
                                        <p:cTn id="75" dur="500"/>
                                        <p:tgtEl>
                                          <p:spTgt spid="68613">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animBg="1"/>
      <p:bldP spid="68611" grpId="0" animBg="1"/>
      <p:bldP spid="68612" grpId="0"/>
      <p:bldP spid="68613" grpId="0" uiExpand="1" build="p"/>
      <p:bldP spid="68614" grpId="0" animBg="1"/>
      <p:bldP spid="68615"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9058" name="Picture 2">
            <a:extLst>
              <a:ext uri="{FF2B5EF4-FFF2-40B4-BE49-F238E27FC236}">
                <a16:creationId xmlns:a16="http://schemas.microsoft.com/office/drawing/2014/main" id="{56830CF7-B2EE-3F4D-8ABE-63BFFD838B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13" y="18973"/>
            <a:ext cx="9096374" cy="682228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4869160"/>
            <a:ext cx="9059862"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23813" y="16746"/>
            <a:ext cx="9120187" cy="1446653"/>
          </a:xfrm>
          <a:effectLst>
            <a:outerShdw blurRad="63500" dist="35921" dir="2700000" algn="ctr" rotWithShape="0">
              <a:schemeClr val="tx2">
                <a:alpha val="74998"/>
              </a:schemeClr>
            </a:outerShdw>
          </a:effectLst>
        </p:spPr>
        <p:txBody>
          <a:bodyPr/>
          <a:lstStyle/>
          <a:p>
            <a:pPr>
              <a:defRPr/>
            </a:pPr>
            <a:r>
              <a:rPr lang="ar-JO" sz="6600" dirty="0">
                <a:solidFill>
                  <a:schemeClr val="tx1"/>
                </a:solidFill>
                <a:ea typeface="ＭＳ Ｐゴシック" charset="0"/>
              </a:rPr>
              <a:t>كن عارِفاً</a:t>
            </a:r>
            <a:endParaRPr lang="en-US" sz="6600" dirty="0">
              <a:solidFill>
                <a:schemeClr val="tx1"/>
              </a:solidFill>
              <a:effectLst/>
              <a:ea typeface="ＭＳ Ｐゴシック" charset="0"/>
            </a:endParaRP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ar-JO"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مؤسسة الدراسات اللاهوتية الأردنية. د. ريك جريفيث</a:t>
            </a:r>
            <a:endPar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BibleStudyDownloads.org</a:t>
            </a:r>
          </a:p>
        </p:txBody>
      </p:sp>
    </p:spTree>
    <p:extLst>
      <p:ext uri="{BB962C8B-B14F-4D97-AF65-F5344CB8AC3E}">
        <p14:creationId xmlns:p14="http://schemas.microsoft.com/office/powerpoint/2010/main" val="962900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الكلمة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2519980"/>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endParaRPr kumimoji="0" lang="en-US" sz="72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36024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9743084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4" name="Picture 3">
            <a:extLst>
              <a:ext uri="{FF2B5EF4-FFF2-40B4-BE49-F238E27FC236}">
                <a16:creationId xmlns:a16="http://schemas.microsoft.com/office/drawing/2014/main" id="{2521371D-4327-A04D-B45C-0464DBC46A9A}"/>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363127068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1E0D1850-4EB0-004F-9670-3245C7DB3580}"/>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605734987"/>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t"/>
          <a:lstStyle/>
          <a:p>
            <a:pPr>
              <a:defRPr/>
            </a:pPr>
            <a:r>
              <a:rPr lang="en-US" sz="3600" dirty="0">
                <a:effectLst>
                  <a:glow rad="127000">
                    <a:schemeClr val="tx1"/>
                  </a:glow>
                </a:effectLst>
                <a:ea typeface="ＭＳ Ｐゴシック" charset="0"/>
                <a:cs typeface="ＭＳ Ｐゴシック" charset="0"/>
              </a:rPr>
              <a:t>We know about family…</a:t>
            </a:r>
          </a:p>
        </p:txBody>
      </p:sp>
      <p:pic>
        <p:nvPicPr>
          <p:cNvPr id="3" name="Picture 2">
            <a:extLst>
              <a:ext uri="{FF2B5EF4-FFF2-40B4-BE49-F238E27FC236}">
                <a16:creationId xmlns:a16="http://schemas.microsoft.com/office/drawing/2014/main" id="{DE14E192-D77C-0848-9157-13947E9722E6}"/>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2151240564"/>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28034" name="Picture 2">
            <a:extLst>
              <a:ext uri="{FF2B5EF4-FFF2-40B4-BE49-F238E27FC236}">
                <a16:creationId xmlns:a16="http://schemas.microsoft.com/office/drawing/2014/main" id="{F90E2268-B893-4842-A9AD-FF1E8C283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99" y="0"/>
            <a:ext cx="9102688" cy="68309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5708" y="5679968"/>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كل الأشياء الخاطئة...</a:t>
            </a:r>
            <a:endParaRPr kumimoji="0" lang="en-US" sz="54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900098" name="Rectangle 2"/>
          <p:cNvSpPr>
            <a:spLocks noGrp="1" noChangeArrowheads="1"/>
          </p:cNvSpPr>
          <p:nvPr>
            <p:ph type="ctrTitle"/>
          </p:nvPr>
        </p:nvSpPr>
        <p:spPr>
          <a:xfrm>
            <a:off x="0" y="1046826"/>
            <a:ext cx="9120187" cy="1446653"/>
          </a:xfrm>
          <a:effectLst>
            <a:outerShdw blurRad="63500" dist="35921" dir="2700000" algn="ctr" rotWithShape="0">
              <a:schemeClr val="tx2">
                <a:alpha val="74998"/>
              </a:schemeClr>
            </a:outerShdw>
          </a:effectLst>
        </p:spPr>
        <p:txBody>
          <a:bodyPr/>
          <a:lstStyle/>
          <a:p>
            <a:pPr>
              <a:defRPr/>
            </a:pPr>
            <a:r>
              <a:rPr lang="ar-JO" sz="6600" dirty="0">
                <a:effectLst>
                  <a:glow rad="127000">
                    <a:schemeClr val="tx1"/>
                  </a:glow>
                </a:effectLst>
                <a:ea typeface="ＭＳ Ｐゴシック" charset="0"/>
              </a:rPr>
              <a:t>يبدو أننا</a:t>
            </a:r>
            <a:br>
              <a:rPr lang="ar-JO" sz="6600" dirty="0">
                <a:effectLst>
                  <a:glow rad="127000">
                    <a:schemeClr val="tx1"/>
                  </a:glow>
                </a:effectLst>
                <a:ea typeface="ＭＳ Ｐゴシック" charset="0"/>
              </a:rPr>
            </a:br>
            <a:r>
              <a:rPr lang="ar-JO" sz="6600" dirty="0">
                <a:effectLst>
                  <a:glow rad="127000">
                    <a:schemeClr val="tx1"/>
                  </a:glow>
                </a:effectLst>
                <a:ea typeface="ＭＳ Ｐゴシック" charset="0"/>
              </a:rPr>
              <a:t> نعرف عن...</a:t>
            </a:r>
            <a:br>
              <a:rPr lang="ar-JO" sz="6600" dirty="0">
                <a:effectLst>
                  <a:glow rad="127000">
                    <a:schemeClr val="tx1"/>
                  </a:glow>
                </a:effectLst>
                <a:ea typeface="ＭＳ Ｐゴシック" charset="0"/>
              </a:rPr>
            </a:br>
            <a:endParaRPr lang="en-US" sz="6600" dirty="0">
              <a:effectLst>
                <a:glow rad="127000">
                  <a:schemeClr val="tx1"/>
                </a:glow>
              </a:effectLst>
              <a:ea typeface="ＭＳ Ｐゴシック" charset="0"/>
            </a:endParaRPr>
          </a:p>
        </p:txBody>
      </p:sp>
    </p:spTree>
    <p:extLst>
      <p:ext uri="{BB962C8B-B14F-4D97-AF65-F5344CB8AC3E}">
        <p14:creationId xmlns:p14="http://schemas.microsoft.com/office/powerpoint/2010/main" val="2179029838"/>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Cross Sky View Christian Stock Photograph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272407" cy="6957392"/>
          </a:xfrm>
          <a:prstGeom prst="rect">
            <a:avLst/>
          </a:prstGeom>
        </p:spPr>
      </p:pic>
      <p:sp>
        <p:nvSpPr>
          <p:cNvPr id="2" name="Title 1"/>
          <p:cNvSpPr>
            <a:spLocks noGrp="1"/>
          </p:cNvSpPr>
          <p:nvPr>
            <p:ph type="ctrTitle"/>
          </p:nvPr>
        </p:nvSpPr>
        <p:spPr>
          <a:xfrm>
            <a:off x="180966" y="102580"/>
            <a:ext cx="8236820" cy="799420"/>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الفداء</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09662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يبيّن مصير جميع المرتدين في الجحيم</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أن المؤمنين سيتم حمايتهم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بالقدر الذي سيتم به إدانة المرتدين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(2: 3 ب – 10أ).  </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8"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rgbClr val="000000">
                <a:alpha val="74998"/>
              </a:srgb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811500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C7B25C-EBF0-0D7C-CEBB-66035A63145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43513" y="458787"/>
            <a:ext cx="9144000" cy="639921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13824" y="0"/>
            <a:ext cx="9144000" cy="769349"/>
          </a:xfrm>
          <a:solidFill>
            <a:schemeClr val="tx1"/>
          </a:solidFill>
          <a:effectLst>
            <a:outerShdw blurRad="63500" dist="35921" dir="2700000" algn="ctr" rotWithShape="0">
              <a:schemeClr val="tx2">
                <a:alpha val="74998"/>
              </a:schemeClr>
            </a:outerShdw>
          </a:effectLst>
        </p:spPr>
        <p:txBody>
          <a:bodyPr/>
          <a:lstStyle/>
          <a:p>
            <a:pPr>
              <a:defRPr/>
            </a:pPr>
            <a:r>
              <a:rPr lang="ar-JO" sz="4800" dirty="0">
                <a:effectLst>
                  <a:glow rad="127000">
                    <a:schemeClr val="tx1"/>
                  </a:glow>
                </a:effectLst>
                <a:ea typeface="ＭＳ Ｐゴシック" charset="0"/>
              </a:rPr>
              <a:t>ماذا نعرف عن...</a:t>
            </a:r>
            <a:endParaRPr lang="en-US" sz="4800" dirty="0">
              <a:effectLst>
                <a:glow rad="127000">
                  <a:schemeClr val="tx1"/>
                </a:glow>
              </a:effectLst>
              <a:ea typeface="ＭＳ Ｐゴシック" charset="0"/>
              <a:cs typeface="ＭＳ Ｐゴシック" charset="0"/>
            </a:endParaRPr>
          </a:p>
        </p:txBody>
      </p:sp>
      <p:sp>
        <p:nvSpPr>
          <p:cNvPr id="2" name="Rectangle 2">
            <a:extLst>
              <a:ext uri="{FF2B5EF4-FFF2-40B4-BE49-F238E27FC236}">
                <a16:creationId xmlns:a16="http://schemas.microsoft.com/office/drawing/2014/main" id="{228FB94D-B827-8C50-686F-E7F4E1FF1D6E}"/>
              </a:ext>
            </a:extLst>
          </p:cNvPr>
          <p:cNvSpPr txBox="1">
            <a:spLocks noChangeArrowheads="1"/>
          </p:cNvSpPr>
          <p:nvPr/>
        </p:nvSpPr>
        <p:spPr bwMode="auto">
          <a:xfrm>
            <a:off x="0" y="1228136"/>
            <a:ext cx="9144000" cy="572925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0" hangingPunct="0">
              <a:defRPr sz="6600" b="1">
                <a:solidFill>
                  <a:schemeClr val="bg1"/>
                </a:solidFill>
                <a:effectLst>
                  <a:glow rad="127000">
                    <a:schemeClr val="tx1"/>
                  </a:glow>
                </a:effectLst>
                <a:latin typeface="Arial"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1985:  أول سنة كان فيها عدد مقاطع الفيديو التي تم سحبها من مكتبات الولايات المتحدة الأمريكية أكبر من عدد الكتب</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2015: المراهقون الذين تتراوح أعمارهم بين 13 و18 عاماً يقضون 9 ساعات يومياً في استخدام الوسائط الترفيهية (</a:t>
            </a:r>
            <a:r>
              <a:rPr lang="en-US" sz="2800" dirty="0">
                <a:solidFill>
                  <a:srgbClr val="FFFFFF"/>
                </a:solidFill>
                <a:effectLst>
                  <a:glow rad="127000">
                    <a:srgbClr val="000000"/>
                  </a:glow>
                </a:effectLst>
                <a:latin typeface="Arial" panose="020B0604020202020204" pitchFamily="34" charset="0"/>
                <a:cs typeface="Arial" panose="020B0604020202020204" pitchFamily="34" charset="0"/>
              </a:rPr>
              <a:t>،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أكتوبر 2015)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متوسط ​​عمر اللاعبين: 30 عامًا (بوسطن جلوب، 2005)</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a:p>
            <a:pPr marL="457200" lvl="0" indent="-457200" algn="r" rtl="1">
              <a:buFont typeface="Arial" panose="020B0604020202020204" pitchFamily="34" charset="0"/>
              <a:buChar char="•"/>
              <a:defRPr/>
            </a:pP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يقضي البالغون الأمريكيون في المتوسط ​​17 ضعف الوقت الذي يقضونه في مشاهدة التلفاز مقارنة بجميع أنواع القراءة (الكتب والمجلات والصحف وما إلى ذلك) (جوردون، لماذا لا يستطيع جوني الوعظ، 35)</a:t>
            </a:r>
            <a:r>
              <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rPr>
              <a:t>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نحن نلمس هواتفنا المحمولة (الضغط والسحب والنقر) 2617 مرة في اليوم (عالم الشبكة</a:t>
            </a:r>
            <a:r>
              <a:rPr lang="en-US" sz="2800" dirty="0">
                <a:solidFill>
                  <a:srgbClr val="FFFFFF"/>
                </a:solidFill>
                <a:effectLst>
                  <a:glow rad="127000">
                    <a:srgbClr val="000000"/>
                  </a:glow>
                </a:effectLst>
                <a:latin typeface="Arial" panose="020B0604020202020204" pitchFamily="34" charset="0"/>
                <a:cs typeface="Arial" panose="020B0604020202020204" pitchFamily="34" charset="0"/>
              </a:rPr>
              <a:t>، 7 </a:t>
            </a:r>
            <a:r>
              <a:rPr lang="ar-JO" sz="2800" dirty="0">
                <a:solidFill>
                  <a:srgbClr val="FFFFFF"/>
                </a:solidFill>
                <a:effectLst>
                  <a:glow rad="127000">
                    <a:srgbClr val="000000"/>
                  </a:glow>
                </a:effectLst>
                <a:latin typeface="Arial" panose="020B0604020202020204" pitchFamily="34" charset="0"/>
                <a:cs typeface="Arial" panose="020B0604020202020204" pitchFamily="34" charset="0"/>
              </a:rPr>
              <a:t>يوليو 2016)</a:t>
            </a:r>
            <a:endParaRPr kumimoji="0" lang="en-US" sz="2800"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3705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660066"/>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8653" y="-7614"/>
            <a:ext cx="9162651" cy="1012616"/>
          </a:xfrm>
          <a:noFill/>
        </p:spPr>
        <p:txBody>
          <a:bodyPr/>
          <a:lstStyle/>
          <a:p>
            <a:r>
              <a:rPr lang="ar-JO" sz="4800" dirty="0">
                <a:solidFill>
                  <a:schemeClr val="bg1"/>
                </a:solidFill>
                <a:effectLst>
                  <a:glow rad="101600">
                    <a:schemeClr val="tx1">
                      <a:alpha val="99000"/>
                    </a:schemeClr>
                  </a:glow>
                </a:effectLst>
              </a:rPr>
              <a:t>الموضوع الرئيسي</a:t>
            </a:r>
            <a:endParaRPr lang="en-US" sz="4800" dirty="0">
              <a:solidFill>
                <a:schemeClr val="bg1"/>
              </a:solidFill>
              <a:effectLst>
                <a:glow rad="101600">
                  <a:schemeClr val="tx1">
                    <a:alpha val="99000"/>
                  </a:schemeClr>
                </a:glow>
              </a:effectLst>
            </a:endParaRPr>
          </a:p>
        </p:txBody>
      </p:sp>
      <p:sp>
        <p:nvSpPr>
          <p:cNvPr id="4" name="Rectangle 2"/>
          <p:cNvSpPr txBox="1">
            <a:spLocks noChangeArrowheads="1"/>
          </p:cNvSpPr>
          <p:nvPr/>
        </p:nvSpPr>
        <p:spPr bwMode="auto">
          <a:xfrm>
            <a:off x="14766" y="1341868"/>
            <a:ext cx="9144000" cy="403221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المعرفة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لمكافحة التعليم الباطل</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23</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 </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519191630"/>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17 فأنتم أيها الأحباء إذ قد سبقتم فعرفتم، احترسوا من أن تنقادوا بضلال الأردياء، فتسقطوا من ثباتكم 18 ولكن انموا في النعمة وفي معرفة ربنا ومخلصنا يسوع المسيح، له المجد الآن وإلى يوم الدهر. آمين.</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بطرس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2 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3089840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57B52E3-48DF-3444-B41F-FB030E745E4C}"/>
              </a:ext>
            </a:extLst>
          </p:cNvPr>
          <p:cNvGrpSpPr/>
          <p:nvPr/>
        </p:nvGrpSpPr>
        <p:grpSpPr>
          <a:xfrm>
            <a:off x="179512" y="188640"/>
            <a:ext cx="9001000" cy="6669360"/>
            <a:chOff x="179512" y="188640"/>
            <a:chExt cx="9001000" cy="6669360"/>
          </a:xfrm>
        </p:grpSpPr>
        <p:pic>
          <p:nvPicPr>
            <p:cNvPr id="410626" name="Picture 2">
              <a:extLst>
                <a:ext uri="{FF2B5EF4-FFF2-40B4-BE49-F238E27FC236}">
                  <a16:creationId xmlns:a16="http://schemas.microsoft.com/office/drawing/2014/main" id="{B25C0CE8-1F13-7C4A-92BD-A95E3ADE5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512" y="310275"/>
              <a:ext cx="8940668" cy="654772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931B5D80-DDEF-D445-A6BE-37100DDD635D}"/>
                </a:ext>
              </a:extLst>
            </p:cNvPr>
            <p:cNvSpPr/>
            <p:nvPr/>
          </p:nvSpPr>
          <p:spPr bwMode="auto">
            <a:xfrm>
              <a:off x="3684629" y="1340768"/>
              <a:ext cx="5400600"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332635B5-12AF-BD4A-B2C6-1BDDCC83C426}"/>
                </a:ext>
              </a:extLst>
            </p:cNvPr>
            <p:cNvSpPr/>
            <p:nvPr/>
          </p:nvSpPr>
          <p:spPr bwMode="auto">
            <a:xfrm>
              <a:off x="2483768" y="188640"/>
              <a:ext cx="6696744" cy="256032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19672" y="310275"/>
            <a:ext cx="6804247" cy="2592288"/>
          </a:xfrm>
          <a:noFill/>
          <a:effectLst/>
        </p:spPr>
        <p:txBody>
          <a:bodyPr/>
          <a:lstStyle/>
          <a:p>
            <a:pPr>
              <a:defRPr/>
            </a:pPr>
            <a:r>
              <a:rPr lang="ar-JO" sz="11500" dirty="0">
                <a:solidFill>
                  <a:srgbClr val="62A100"/>
                </a:solidFill>
                <a:effectLst>
                  <a:glow rad="127000">
                    <a:schemeClr val="bg1"/>
                  </a:glow>
                </a:effectLst>
                <a:ea typeface="ＭＳ Ｐゴシック" charset="0"/>
              </a:rPr>
              <a:t>النمو</a:t>
            </a:r>
            <a:br>
              <a:rPr lang="en-US" sz="11500" dirty="0">
                <a:solidFill>
                  <a:srgbClr val="62A100"/>
                </a:solidFill>
                <a:effectLst>
                  <a:glow rad="127000">
                    <a:schemeClr val="bg1"/>
                  </a:glow>
                </a:effectLst>
                <a:ea typeface="ＭＳ Ｐゴシック" charset="0"/>
                <a:cs typeface="ＭＳ Ｐゴシック" charset="0"/>
              </a:rPr>
            </a:br>
            <a:r>
              <a:rPr lang="en-US" sz="6000" dirty="0">
                <a:solidFill>
                  <a:srgbClr val="62A100"/>
                </a:solidFill>
                <a:effectLst>
                  <a:glow rad="127000">
                    <a:schemeClr val="bg1"/>
                  </a:glow>
                </a:effectLst>
                <a:ea typeface="ＭＳ Ｐゴシック" charset="0"/>
                <a:cs typeface="ＭＳ Ｐゴシック" charset="0"/>
              </a:rPr>
              <a:t> </a:t>
            </a:r>
            <a:r>
              <a:rPr lang="ar-JO" sz="6000" dirty="0">
                <a:solidFill>
                  <a:srgbClr val="62A100"/>
                </a:solidFill>
                <a:effectLst>
                  <a:glow rad="127000">
                    <a:schemeClr val="bg1"/>
                  </a:glow>
                </a:effectLst>
                <a:ea typeface="ＭＳ Ｐゴシック" charset="0"/>
              </a:rPr>
              <a:t>في الإيمان</a:t>
            </a:r>
            <a:endParaRPr lang="en-US" sz="6000" dirty="0">
              <a:solidFill>
                <a:srgbClr val="62A100"/>
              </a:solidFill>
              <a:effectLst>
                <a:glow rad="127000">
                  <a:schemeClr val="bg1"/>
                </a:glow>
              </a:effectLst>
              <a:ea typeface="ＭＳ Ｐゴシック" charset="0"/>
              <a:cs typeface="ＭＳ Ｐゴシック" charset="0"/>
            </a:endParaRPr>
          </a:p>
        </p:txBody>
      </p:sp>
    </p:spTree>
    <p:extLst>
      <p:ext uri="{BB962C8B-B14F-4D97-AF65-F5344CB8AC3E}">
        <p14:creationId xmlns:p14="http://schemas.microsoft.com/office/powerpoint/2010/main" val="2025412903"/>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B7A56944-97C9-EA44-A76C-6171884C0E4D}"/>
              </a:ext>
            </a:extLst>
          </p:cNvPr>
          <p:cNvGrpSpPr/>
          <p:nvPr/>
        </p:nvGrpSpPr>
        <p:grpSpPr>
          <a:xfrm flipH="1">
            <a:off x="0" y="2469565"/>
            <a:ext cx="9144000" cy="4389033"/>
            <a:chOff x="0" y="2469565"/>
            <a:chExt cx="9144000" cy="4389033"/>
          </a:xfrm>
        </p:grpSpPr>
        <p:pic>
          <p:nvPicPr>
            <p:cNvPr id="411650" name="Picture 2">
              <a:extLst>
                <a:ext uri="{FF2B5EF4-FFF2-40B4-BE49-F238E27FC236}">
                  <a16:creationId xmlns:a16="http://schemas.microsoft.com/office/drawing/2014/main" id="{F52152C4-E4A2-FF42-808B-2B66AD7146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88335"/>
              <a:ext cx="9144000" cy="337026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8F406A2-DAEC-884E-B950-5C5203EF44FD}"/>
                </a:ext>
              </a:extLst>
            </p:cNvPr>
            <p:cNvSpPr/>
            <p:nvPr/>
          </p:nvSpPr>
          <p:spPr bwMode="auto">
            <a:xfrm>
              <a:off x="3923928" y="3284984"/>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8">
              <a:extLst>
                <a:ext uri="{FF2B5EF4-FFF2-40B4-BE49-F238E27FC236}">
                  <a16:creationId xmlns:a16="http://schemas.microsoft.com/office/drawing/2014/main" id="{329B7BA4-D767-004F-98AB-34FAE8D9CD68}"/>
                </a:ext>
              </a:extLst>
            </p:cNvPr>
            <p:cNvSpPr/>
            <p:nvPr/>
          </p:nvSpPr>
          <p:spPr bwMode="auto">
            <a:xfrm>
              <a:off x="3707904" y="2469565"/>
              <a:ext cx="5220072" cy="1800200"/>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755576" y="2132856"/>
            <a:ext cx="5580112" cy="2592288"/>
          </a:xfrm>
          <a:noFill/>
          <a:effectLst/>
        </p:spPr>
        <p:txBody>
          <a:bodyPr/>
          <a:lstStyle/>
          <a:p>
            <a:pPr>
              <a:defRPr/>
            </a:pPr>
            <a:r>
              <a:rPr lang="ar-JO" sz="8000" dirty="0">
                <a:solidFill>
                  <a:srgbClr val="567B42"/>
                </a:solidFill>
                <a:effectLst>
                  <a:glow rad="127000">
                    <a:schemeClr val="bg1"/>
                  </a:glow>
                </a:effectLst>
                <a:ea typeface="ＭＳ Ｐゴシック" charset="0"/>
              </a:rPr>
              <a:t>انموا في</a:t>
            </a:r>
            <a:br>
              <a:rPr lang="en-US"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br>
            <a:r>
              <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  </a:t>
            </a:r>
            <a:r>
              <a:rPr lang="ar-JO" sz="96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rPr>
              <a:t>النعمة</a:t>
            </a:r>
            <a:endParaRPr lang="en-US" sz="5400" b="1" dirty="0">
              <a:solidFill>
                <a:srgbClr val="567B42"/>
              </a:solidFill>
              <a:effectLst>
                <a:glow rad="127000">
                  <a:schemeClr val="bg1"/>
                </a:glow>
              </a:effectLst>
              <a:latin typeface="Times New Roman" panose="02020603050405020304" pitchFamily="18" charset="0"/>
              <a:ea typeface="ＭＳ Ｐゴシック" charset="0"/>
              <a:cs typeface="Times New Roman" panose="02020603050405020304" pitchFamily="18" charset="0"/>
            </a:endParaRPr>
          </a:p>
        </p:txBody>
      </p:sp>
    </p:spTree>
    <p:extLst>
      <p:ext uri="{BB962C8B-B14F-4D97-AF65-F5344CB8AC3E}">
        <p14:creationId xmlns:p14="http://schemas.microsoft.com/office/powerpoint/2010/main" val="782562863"/>
      </p:ext>
    </p:extLst>
  </p:cSld>
  <p:clrMapOvr>
    <a:masterClrMapping/>
  </p:clrMapOvr>
  <p:transition/>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602" name="Picture 2">
            <a:extLst>
              <a:ext uri="{FF2B5EF4-FFF2-40B4-BE49-F238E27FC236}">
                <a16:creationId xmlns:a16="http://schemas.microsoft.com/office/drawing/2014/main" id="{8EE1BD0C-4CF7-054A-92DB-7CAD216392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1709534"/>
            <a:ext cx="9152828" cy="5148466"/>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435597" y="188640"/>
            <a:ext cx="5724127" cy="3600400"/>
          </a:xfrm>
          <a:solidFill>
            <a:schemeClr val="bg1"/>
          </a:solidFill>
          <a:effectLst/>
        </p:spPr>
        <p:txBody>
          <a:bodyPr/>
          <a:lstStyle/>
          <a:p>
            <a:pPr>
              <a:defRPr/>
            </a:pPr>
            <a:r>
              <a:rPr lang="ar-JO" dirty="0">
                <a:solidFill>
                  <a:srgbClr val="1B932A"/>
                </a:solidFill>
                <a:effectLst>
                  <a:glow rad="127000">
                    <a:schemeClr val="bg1"/>
                  </a:glow>
                </a:effectLst>
                <a:ea typeface="ＭＳ Ｐゴシック" charset="0"/>
              </a:rPr>
              <a:t>انموا في النعمة</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وفي معرفة ربنا</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ومخلصنا</a:t>
            </a:r>
            <a:br>
              <a:rPr lang="ar-JO" dirty="0">
                <a:solidFill>
                  <a:srgbClr val="1B932A"/>
                </a:solidFill>
                <a:effectLst>
                  <a:glow rad="127000">
                    <a:schemeClr val="bg1"/>
                  </a:glow>
                </a:effectLst>
                <a:ea typeface="ＭＳ Ｐゴシック" charset="0"/>
              </a:rPr>
            </a:br>
            <a:r>
              <a:rPr lang="ar-JO" dirty="0">
                <a:solidFill>
                  <a:srgbClr val="1B932A"/>
                </a:solidFill>
                <a:effectLst>
                  <a:glow rad="127000">
                    <a:schemeClr val="bg1"/>
                  </a:glow>
                </a:effectLst>
                <a:ea typeface="ＭＳ Ｐゴシック" charset="0"/>
              </a:rPr>
              <a:t>يسوع المسيح</a:t>
            </a:r>
            <a:endParaRPr lang="en-US" dirty="0">
              <a:solidFill>
                <a:srgbClr val="1B932A"/>
              </a:solidFill>
              <a:effectLst>
                <a:glow rad="127000">
                  <a:schemeClr val="bg1"/>
                </a:glow>
              </a:effectLst>
              <a:ea typeface="ＭＳ Ｐゴシック" charset="0"/>
            </a:endParaRPr>
          </a:p>
        </p:txBody>
      </p:sp>
    </p:spTree>
    <p:extLst>
      <p:ext uri="{BB962C8B-B14F-4D97-AF65-F5344CB8AC3E}">
        <p14:creationId xmlns:p14="http://schemas.microsoft.com/office/powerpoint/2010/main" val="2092134482"/>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ar-JO" sz="4800" dirty="0">
                <a:effectLst>
                  <a:glow rad="127000">
                    <a:schemeClr val="tx1"/>
                  </a:glow>
                </a:effectLst>
                <a:ea typeface="ＭＳ Ｐゴシック" charset="0"/>
              </a:rPr>
              <a:t>الآية المفتاحية</a:t>
            </a:r>
            <a:endParaRPr lang="en-US" sz="4800" dirty="0">
              <a:effectLst>
                <a:glow rad="127000">
                  <a:schemeClr val="tx1"/>
                </a:glow>
              </a:effectLst>
              <a:ea typeface="ＭＳ Ｐゴシック" charset="0"/>
            </a:endParaRPr>
          </a:p>
        </p:txBody>
      </p:sp>
      <p:sp>
        <p:nvSpPr>
          <p:cNvPr id="5" name="Rectangle 2"/>
          <p:cNvSpPr txBox="1">
            <a:spLocks noChangeArrowheads="1"/>
          </p:cNvSpPr>
          <p:nvPr/>
        </p:nvSpPr>
        <p:spPr bwMode="auto">
          <a:xfrm>
            <a:off x="0" y="1602008"/>
            <a:ext cx="9144000" cy="40592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40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ea typeface="ＭＳ Ｐゴシック" charset="0"/>
              </a:rPr>
              <a:t>17 فأنتم أيها الأحباء إذ قد سبقتم فعرفتم، احترسوا من أن تنقادوا بضلال الأردياء، فتسقطوا من ثباتكم 18 ولكن انموا في النعمة وفي معرفة ربنا ومخلصنا يسوع المسيح، له المجد الآن وإلى يوم الدهر. آمين.(3: 17- 18).</a:t>
            </a:r>
            <a:endParaRPr kumimoji="0" lang="en-US" sz="3600" u="none" strike="noStrike" kern="1200" cap="none" spc="0" normalizeH="0" baseline="0" noProof="0" dirty="0">
              <a:ln>
                <a:noFill/>
              </a:ln>
              <a:solidFill>
                <a:srgbClr val="FFFFFF"/>
              </a:solidFill>
              <a:effectLst>
                <a:glow rad="127000">
                  <a:srgbClr val="000000"/>
                </a:glow>
              </a:effectLst>
              <a:uLnTx/>
              <a:uFillTx/>
              <a:ea typeface="ＭＳ Ｐゴシック" charset="0"/>
            </a:endParaRP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ＭＳ Ｐゴシック" charset="0"/>
              </a:rPr>
              <a:t>2 </a:t>
            </a:r>
            <a:r>
              <a:rPr kumimoji="0" lang="ar-JO"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بطرس</a:t>
            </a:r>
            <a:endParaRPr kumimoji="0" lang="en-US"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7" name="Text Box 24"/>
          <p:cNvSpPr txBox="1">
            <a:spLocks noChangeArrowheads="1"/>
          </p:cNvSpPr>
          <p:nvPr/>
        </p:nvSpPr>
        <p:spPr bwMode="auto">
          <a:xfrm>
            <a:off x="8472410" y="65344"/>
            <a:ext cx="704039"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rPr>
              <a:t>284</a:t>
            </a:r>
            <a:endParaRPr kumimoji="0" lang="en-US" altLang="zh-CN" sz="2400" b="1" u="none" strike="noStrike" kern="1200" cap="none" spc="0" normalizeH="0" baseline="0" noProof="0" dirty="0">
              <a:ln>
                <a:noFill/>
              </a:ln>
              <a:solidFill>
                <a:prstClr val="white"/>
              </a:solidFill>
              <a:effectLst>
                <a:outerShdw blurRad="50800" dist="38100" dir="2700000" algn="tl" rotWithShape="0">
                  <a:srgbClr val="000000">
                    <a:alpha val="96000"/>
                  </a:srgb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3827084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700" name="Picture 4">
            <a:extLst>
              <a:ext uri="{FF2B5EF4-FFF2-40B4-BE49-F238E27FC236}">
                <a16:creationId xmlns:a16="http://schemas.microsoft.com/office/drawing/2014/main" id="{2B88167A-EE30-C540-A3E1-FBD41938B5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1196"/>
          <a:stretch/>
        </p:blipFill>
        <p:spPr bwMode="auto">
          <a:xfrm>
            <a:off x="-50743" y="0"/>
            <a:ext cx="9194743" cy="688538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50743" y="6116035"/>
            <a:ext cx="9079615" cy="769349"/>
          </a:xfrm>
          <a:effectLst>
            <a:outerShdw blurRad="63500" dist="35921" dir="2700000" algn="ctr" rotWithShape="0">
              <a:schemeClr val="tx2">
                <a:alpha val="74998"/>
              </a:schemeClr>
            </a:outerShdw>
          </a:effectLst>
        </p:spPr>
        <p:txBody>
          <a:bodyPr/>
          <a:lstStyle/>
          <a:p>
            <a:pPr lvl="0" algn="r">
              <a:defRPr/>
            </a:pPr>
            <a:r>
              <a:rPr lang="ar-JO" sz="3600" dirty="0">
                <a:solidFill>
                  <a:srgbClr val="FFFFFF"/>
                </a:solidFill>
                <a:effectLst>
                  <a:glow rad="127000">
                    <a:srgbClr val="000000"/>
                  </a:glow>
                </a:effectLst>
                <a:ea typeface="ＭＳ Ｐゴシック" charset="0"/>
              </a:rPr>
              <a:t>ما يجب عليك معرفته لتنمو ...</a:t>
            </a:r>
            <a:endParaRPr lang="en-US" sz="3600" dirty="0">
              <a:solidFill>
                <a:srgbClr val="FFFFFF"/>
              </a:solidFill>
              <a:effectLst>
                <a:glow rad="127000">
                  <a:srgbClr val="000000"/>
                </a:glow>
              </a:effectLst>
              <a:ea typeface="ＭＳ Ｐゴシック" charset="0"/>
            </a:endParaRPr>
          </a:p>
        </p:txBody>
      </p:sp>
    </p:spTree>
    <p:extLst>
      <p:ext uri="{BB962C8B-B14F-4D97-AF65-F5344CB8AC3E}">
        <p14:creationId xmlns:p14="http://schemas.microsoft.com/office/powerpoint/2010/main" val="25677486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E2160CE-5D18-F14A-BA13-5B0F6223A2FA}"/>
              </a:ext>
            </a:extLst>
          </p:cNvPr>
          <p:cNvGrpSpPr/>
          <p:nvPr/>
        </p:nvGrpSpPr>
        <p:grpSpPr>
          <a:xfrm>
            <a:off x="0" y="860768"/>
            <a:ext cx="9143183" cy="6069140"/>
            <a:chOff x="0" y="860768"/>
            <a:chExt cx="9143183" cy="6069140"/>
          </a:xfrm>
        </p:grpSpPr>
        <p:pic>
          <p:nvPicPr>
            <p:cNvPr id="406530" name="Picture 2">
              <a:extLst>
                <a:ext uri="{FF2B5EF4-FFF2-40B4-BE49-F238E27FC236}">
                  <a16:creationId xmlns:a16="http://schemas.microsoft.com/office/drawing/2014/main" id="{87B508F4-2117-534B-9893-18B82365BD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96385"/>
              <a:ext cx="9143183" cy="533352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6CC672C-6D34-544F-9C09-5DC5D09ADC81}"/>
                </a:ext>
              </a:extLst>
            </p:cNvPr>
            <p:cNvSpPr/>
            <p:nvPr/>
          </p:nvSpPr>
          <p:spPr bwMode="auto">
            <a:xfrm>
              <a:off x="143607" y="1651600"/>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6" name="Rectangle 5">
              <a:extLst>
                <a:ext uri="{FF2B5EF4-FFF2-40B4-BE49-F238E27FC236}">
                  <a16:creationId xmlns:a16="http://schemas.microsoft.com/office/drawing/2014/main" id="{B9A2EE19-EFAD-CF4B-B48C-FC1B7F56210C}"/>
                </a:ext>
              </a:extLst>
            </p:cNvPr>
            <p:cNvSpPr/>
            <p:nvPr/>
          </p:nvSpPr>
          <p:spPr bwMode="auto">
            <a:xfrm>
              <a:off x="835585" y="860768"/>
              <a:ext cx="4068353" cy="1633384"/>
            </a:xfrm>
            <a:prstGeom prst="rect">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900098" name="Rectangle 2"/>
          <p:cNvSpPr>
            <a:spLocks noGrp="1" noChangeArrowheads="1"/>
          </p:cNvSpPr>
          <p:nvPr>
            <p:ph type="ctrTitle"/>
          </p:nvPr>
        </p:nvSpPr>
        <p:spPr>
          <a:xfrm>
            <a:off x="-1693" y="-45247"/>
            <a:ext cx="5077750" cy="4284836"/>
          </a:xfrm>
          <a:noFill/>
          <a:ln>
            <a:noFill/>
          </a:ln>
          <a:effectLst/>
        </p:spPr>
        <p:txBody>
          <a:bodyPr vert="horz" wrap="square" lIns="91440" tIns="45720" rIns="91440" bIns="45720" numCol="1" anchor="ctr" anchorCtr="0" compatLnSpc="1">
            <a:prstTxWarp prst="textNoShape">
              <a:avLst/>
            </a:prstTxWarp>
          </a:bodyPr>
          <a:lstStyle/>
          <a:p>
            <a:r>
              <a:rPr lang="ar-JO" dirty="0">
                <a:solidFill>
                  <a:srgbClr val="256102"/>
                </a:solidFill>
                <a:effectLst>
                  <a:glow rad="127000">
                    <a:schemeClr val="bg1"/>
                  </a:glow>
                </a:effectLst>
                <a:ea typeface="ＭＳ Ｐゴシック" charset="0"/>
              </a:rPr>
              <a:t>ما الذي يجب أن </a:t>
            </a:r>
            <a:r>
              <a:rPr lang="ar-JO" dirty="0">
                <a:solidFill>
                  <a:srgbClr val="FF0000"/>
                </a:solidFill>
                <a:effectLst>
                  <a:glow rad="127000">
                    <a:schemeClr val="bg1"/>
                  </a:glow>
                </a:effectLst>
                <a:ea typeface="ＭＳ Ｐゴシック" charset="0"/>
              </a:rPr>
              <a:t>تعرفه</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لتنمو في النعمة بدلاً من</a:t>
            </a:r>
            <a:br>
              <a:rPr lang="ar-JO" dirty="0">
                <a:solidFill>
                  <a:srgbClr val="256102"/>
                </a:solidFill>
                <a:effectLst>
                  <a:glow rad="127000">
                    <a:schemeClr val="bg1"/>
                  </a:glow>
                </a:effectLst>
                <a:ea typeface="ＭＳ Ｐゴシック" charset="0"/>
              </a:rPr>
            </a:br>
            <a:r>
              <a:rPr lang="ar-JO" dirty="0">
                <a:solidFill>
                  <a:srgbClr val="256102"/>
                </a:solidFill>
                <a:effectLst>
                  <a:glow rad="127000">
                    <a:schemeClr val="bg1"/>
                  </a:glow>
                </a:effectLst>
                <a:ea typeface="ＭＳ Ｐゴシック" charset="0"/>
              </a:rPr>
              <a:t>الوقوع في التعليم الكاذب؟</a:t>
            </a:r>
            <a:endParaRPr lang="en-US" dirty="0">
              <a:solidFill>
                <a:srgbClr val="256102"/>
              </a:solidFill>
              <a:effectLst>
                <a:glow rad="127000">
                  <a:schemeClr val="bg1"/>
                </a:glow>
              </a:effectLst>
              <a:ea typeface="ＭＳ Ｐゴシック" charset="0"/>
            </a:endParaRPr>
          </a:p>
        </p:txBody>
      </p:sp>
      <p:sp>
        <p:nvSpPr>
          <p:cNvPr id="8" name="Rectangle 2">
            <a:extLst>
              <a:ext uri="{FF2B5EF4-FFF2-40B4-BE49-F238E27FC236}">
                <a16:creationId xmlns:a16="http://schemas.microsoft.com/office/drawing/2014/main" id="{F66CE874-9547-4444-A3A1-2477EC8F2F1D}"/>
              </a:ext>
            </a:extLst>
          </p:cNvPr>
          <p:cNvSpPr txBox="1">
            <a:spLocks noChangeArrowheads="1"/>
          </p:cNvSpPr>
          <p:nvPr/>
        </p:nvSpPr>
        <p:spPr bwMode="auto">
          <a:xfrm>
            <a:off x="5911641" y="1222574"/>
            <a:ext cx="3231541" cy="90977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0" hangingPunct="0">
              <a:defRPr sz="4400" b="1">
                <a:solidFill>
                  <a:srgbClr val="256102"/>
                </a:solidFill>
                <a:effectLst>
                  <a:glow rad="127000">
                    <a:schemeClr val="bg1"/>
                  </a:glow>
                </a:effectLst>
                <a:latin typeface="Arial" charset="0"/>
                <a:cs typeface="Arial"/>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rPr>
              <a:t>2 بطرس</a:t>
            </a:r>
            <a:endParaRPr kumimoji="0" lang="en-US" sz="4400" u="none" strike="noStrike" kern="1200" cap="none" spc="0" normalizeH="0" baseline="0" noProof="0" dirty="0">
              <a:ln>
                <a:noFill/>
              </a:ln>
              <a:solidFill>
                <a:srgbClr val="256102"/>
              </a:solidFill>
              <a:effectLst>
                <a:glow rad="127000">
                  <a:srgbClr val="FFFFFF"/>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9287037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heckerboard(across)">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الخلفية لرسالة بطرس الثانية</a:t>
            </a:r>
            <a:endParaRPr lang="en-US" sz="5400" dirty="0">
              <a:effectLst>
                <a:glow rad="127000">
                  <a:schemeClr val="tx1"/>
                </a:glow>
              </a:effectLst>
              <a:ea typeface="ＭＳ Ｐゴシック" charset="0"/>
            </a:endParaRPr>
          </a:p>
        </p:txBody>
      </p:sp>
      <p:pic>
        <p:nvPicPr>
          <p:cNvPr id="3" name="Picture 2">
            <a:extLst>
              <a:ext uri="{FF2B5EF4-FFF2-40B4-BE49-F238E27FC236}">
                <a16:creationId xmlns:a16="http://schemas.microsoft.com/office/drawing/2014/main" id="{11770902-D393-274D-9324-BB0A6163A7BB}"/>
              </a:ext>
            </a:extLst>
          </p:cNvPr>
          <p:cNvPicPr>
            <a:picLocks noChangeAspect="1"/>
          </p:cNvPicPr>
          <p:nvPr/>
        </p:nvPicPr>
        <p:blipFill>
          <a:blip r:embed="rId3"/>
          <a:stretch>
            <a:fillRect/>
          </a:stretch>
        </p:blipFill>
        <p:spPr>
          <a:xfrm>
            <a:off x="0" y="1395876"/>
            <a:ext cx="9144000" cy="5462124"/>
          </a:xfrm>
          <a:prstGeom prst="rect">
            <a:avLst/>
          </a:prstGeom>
        </p:spPr>
      </p:pic>
    </p:spTree>
    <p:extLst>
      <p:ext uri="{BB962C8B-B14F-4D97-AF65-F5344CB8AC3E}">
        <p14:creationId xmlns:p14="http://schemas.microsoft.com/office/powerpoint/2010/main" val="29668689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Gethsemene.jpg"/>
          <p:cNvPicPr>
            <a:picLocks noChangeAspect="1"/>
          </p:cNvPicPr>
          <p:nvPr/>
        </p:nvPicPr>
        <p:blipFill rotWithShape="1">
          <a:blip r:embed="rId3">
            <a:extLst>
              <a:ext uri="{28A0092B-C50C-407E-A947-70E740481C1C}">
                <a14:useLocalDpi xmlns:a14="http://schemas.microsoft.com/office/drawing/2010/main" val="0"/>
              </a:ext>
            </a:extLst>
          </a:blip>
          <a:srcRect l="24847"/>
          <a:stretch/>
        </p:blipFill>
        <p:spPr>
          <a:xfrm>
            <a:off x="-18654" y="0"/>
            <a:ext cx="9162653" cy="6858000"/>
          </a:xfrm>
          <a:prstGeom prst="rect">
            <a:avLst/>
          </a:prstGeom>
        </p:spPr>
      </p:pic>
      <p:sp>
        <p:nvSpPr>
          <p:cNvPr id="2" name="Title 1"/>
          <p:cNvSpPr>
            <a:spLocks noGrp="1"/>
          </p:cNvSpPr>
          <p:nvPr>
            <p:ph type="ctrTitle"/>
          </p:nvPr>
        </p:nvSpPr>
        <p:spPr>
          <a:xfrm>
            <a:off x="-18653" y="2307"/>
            <a:ext cx="9162651" cy="1397996"/>
          </a:xfrm>
          <a:solidFill>
            <a:schemeClr val="tx1"/>
          </a:solidFill>
        </p:spPr>
        <p:txBody>
          <a:bodyPr/>
          <a:lstStyle/>
          <a:p>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النبوة</a:t>
            </a:r>
            <a:br>
              <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br>
            <a:r>
              <a:rPr lang="ar-JO"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rPr>
              <a:t>(الرب، الإله)</a:t>
            </a:r>
            <a:endParaRPr lang="en-US" sz="3600" b="1" dirty="0">
              <a:solidFill>
                <a:schemeClr val="bg1"/>
              </a:solidFill>
              <a:effectLst>
                <a:glow rad="101600">
                  <a:schemeClr val="tx1">
                    <a:alpha val="99000"/>
                  </a:schemeClr>
                </a:glow>
              </a:effectLst>
              <a:latin typeface="Arial" panose="020B0604020202020204" pitchFamily="34" charset="0"/>
              <a:cs typeface="Arial" panose="020B0604020202020204" pitchFamily="34" charset="0"/>
            </a:endParaRPr>
          </a:p>
        </p:txBody>
      </p:sp>
      <p:sp>
        <p:nvSpPr>
          <p:cNvPr id="3" name="Title 1"/>
          <p:cNvSpPr txBox="1">
            <a:spLocks/>
          </p:cNvSpPr>
          <p:nvPr/>
        </p:nvSpPr>
        <p:spPr bwMode="auto">
          <a:xfrm>
            <a:off x="14766" y="1433727"/>
            <a:ext cx="9129233" cy="43944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rtl="0" fontAlgn="base">
              <a:spcBef>
                <a:spcPct val="0"/>
              </a:spcBef>
              <a:spcAft>
                <a:spcPct val="0"/>
              </a:spcAft>
              <a:defRPr sz="4400">
                <a:solidFill>
                  <a:schemeClr val="tx1"/>
                </a:solidFill>
                <a:latin typeface="Calibri" charset="0"/>
                <a:ea typeface="ＭＳ Ｐゴシック" charset="0"/>
              </a:defRPr>
            </a:lvl6pPr>
            <a:lvl7pPr marL="914400" algn="ctr" rtl="0" fontAlgn="base">
              <a:spcBef>
                <a:spcPct val="0"/>
              </a:spcBef>
              <a:spcAft>
                <a:spcPct val="0"/>
              </a:spcAft>
              <a:defRPr sz="4400">
                <a:solidFill>
                  <a:schemeClr val="tx1"/>
                </a:solidFill>
                <a:latin typeface="Calibri" charset="0"/>
                <a:ea typeface="ＭＳ Ｐゴシック" charset="0"/>
              </a:defRPr>
            </a:lvl7pPr>
            <a:lvl8pPr marL="1371600" algn="ctr" rtl="0" fontAlgn="base">
              <a:spcBef>
                <a:spcPct val="0"/>
              </a:spcBef>
              <a:spcAft>
                <a:spcPct val="0"/>
              </a:spcAft>
              <a:defRPr sz="4400">
                <a:solidFill>
                  <a:schemeClr val="tx1"/>
                </a:solidFill>
                <a:latin typeface="Calibri" charset="0"/>
                <a:ea typeface="ＭＳ Ｐゴシック" charset="0"/>
              </a:defRPr>
            </a:lvl8pPr>
            <a:lvl9pPr marL="1828800" algn="ctr" rtl="0" fontAlgn="base">
              <a:spcBef>
                <a:spcPct val="0"/>
              </a:spcBef>
              <a:spcAft>
                <a:spcPct val="0"/>
              </a:spcAft>
              <a:defRPr sz="4400">
                <a:solidFill>
                  <a:schemeClr val="tx1"/>
                </a:solidFill>
                <a:latin typeface="Calibri" charset="0"/>
                <a:ea typeface="ＭＳ Ｐゴシック"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4400" b="1" i="0" u="none" strike="noStrike" kern="1200" cap="none" spc="0" normalizeH="0" baseline="0" noProof="0" dirty="0">
              <a:ln>
                <a:noFill/>
              </a:ln>
              <a:solidFill>
                <a:prstClr val="white"/>
              </a:solidFill>
              <a:effectLst>
                <a:glow rad="101600">
                  <a:prstClr val="black">
                    <a:alpha val="99000"/>
                  </a:prstClr>
                </a:glow>
              </a:effectLst>
              <a:uLnTx/>
              <a:uFillTx/>
              <a:latin typeface="Arial" panose="020B0604020202020204" pitchFamily="34" charset="0"/>
              <a:cs typeface="Arial" panose="020B0604020202020204" pitchFamily="34" charset="0"/>
            </a:endParaRPr>
          </a:p>
        </p:txBody>
      </p:sp>
      <p:sp>
        <p:nvSpPr>
          <p:cNvPr id="4" name="Rectangle 2"/>
          <p:cNvSpPr txBox="1">
            <a:spLocks noChangeArrowheads="1"/>
          </p:cNvSpPr>
          <p:nvPr/>
        </p:nvSpPr>
        <p:spPr bwMode="auto">
          <a:xfrm>
            <a:off x="0" y="1602007"/>
            <a:ext cx="9144000" cy="431799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defPPr>
              <a:defRPr lang="en-US"/>
            </a:defPPr>
            <a:lvl1pPr algn="ctr" defTabSz="457200" eaLnBrk="0" hangingPunct="0">
              <a:defRPr sz="3600" b="1">
                <a:solidFill>
                  <a:srgbClr val="FFFFFF"/>
                </a:solidFill>
                <a:effectLst>
                  <a:glow rad="127000">
                    <a:srgbClr val="000000"/>
                  </a:glow>
                </a:effectLst>
                <a:latin typeface="Arial" panose="020B0604020202020204" pitchFamily="34" charset="0"/>
                <a:cs typeface="Arial" panose="020B0604020202020204" pitchFamily="34" charset="0"/>
              </a:defRPr>
            </a:lvl1pPr>
            <a:lvl2pPr algn="ctr" eaLnBrk="0" hangingPunct="0">
              <a:defRPr sz="4400">
                <a:solidFill>
                  <a:schemeClr val="bg1"/>
                </a:solidFill>
                <a:latin typeface="Arial" charset="0"/>
                <a:ea typeface="ＭＳ Ｐゴシック" pitchFamily="-108" charset="-128"/>
                <a:cs typeface="ＭＳ Ｐゴシック" pitchFamily="-108" charset="-128"/>
              </a:defRPr>
            </a:lvl2pPr>
            <a:lvl3pPr algn="ctr" eaLnBrk="0" hangingPunct="0">
              <a:defRPr sz="4400">
                <a:solidFill>
                  <a:schemeClr val="bg1"/>
                </a:solidFill>
                <a:latin typeface="Arial" charset="0"/>
                <a:ea typeface="ＭＳ Ｐゴシック" pitchFamily="-108" charset="-128"/>
                <a:cs typeface="ＭＳ Ｐゴシック" pitchFamily="-108" charset="-128"/>
              </a:defRPr>
            </a:lvl3pPr>
            <a:lvl4pPr algn="ctr" eaLnBrk="0" hangingPunct="0">
              <a:defRPr sz="4400">
                <a:solidFill>
                  <a:schemeClr val="bg1"/>
                </a:solidFill>
                <a:latin typeface="Arial" charset="0"/>
                <a:ea typeface="ＭＳ Ｐゴシック" pitchFamily="-108" charset="-128"/>
                <a:cs typeface="ＭＳ Ｐゴシック" pitchFamily="-108" charset="-128"/>
              </a:defRPr>
            </a:lvl4pPr>
            <a:lvl5pPr algn="ctr" eaLnBrk="0" hangingPunct="0">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لم يخطئ أي من أنبياء العهد القديم أو أساء تفسير نبوته لأنها لم تنشأ بمشيئته الخاصة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بل جاءت من الله الذي استخدم فمهم كأداة ذات إرادة</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3600" u="none" strike="noStrike" kern="1200" cap="none" spc="0" normalizeH="0" baseline="0" noProof="0" dirty="0">
                <a:ln>
                  <a:noFill/>
                </a:ln>
                <a:solidFill>
                  <a:srgbClr val="FFFFFF"/>
                </a:solidFill>
                <a:effectLst>
                  <a:glow rad="127000">
                    <a:srgbClr val="000000"/>
                  </a:glow>
                </a:effectLst>
                <a:uLnTx/>
                <a:uFillTx/>
              </a:rPr>
              <a:t> لرسالة الروح (1: 20- 21).</a:t>
            </a:r>
            <a:endParaRPr kumimoji="0" lang="en-US" sz="3600" u="none" strike="noStrike" kern="1200" cap="none" spc="0" normalizeH="0" baseline="0" noProof="0" dirty="0">
              <a:ln>
                <a:noFill/>
              </a:ln>
              <a:solidFill>
                <a:srgbClr val="FFFFFF"/>
              </a:solidFill>
              <a:effectLst>
                <a:glow rad="127000">
                  <a:srgbClr val="000000"/>
                </a:glow>
              </a:effectLst>
              <a:uLnTx/>
              <a:uFillTx/>
            </a:endParaRPr>
          </a:p>
        </p:txBody>
      </p:sp>
      <p:sp>
        <p:nvSpPr>
          <p:cNvPr id="5" name="Text Box 3"/>
          <p:cNvSpPr txBox="1">
            <a:spLocks noChangeArrowheads="1"/>
          </p:cNvSpPr>
          <p:nvPr/>
        </p:nvSpPr>
        <p:spPr bwMode="auto">
          <a:xfrm>
            <a:off x="8170701" y="44450"/>
            <a:ext cx="868363" cy="461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27 ف</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7"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ar-SA" sz="4800" b="1" u="none" strike="noStrike" kern="120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٢ بطرس</a:t>
            </a:r>
          </a:p>
        </p:txBody>
      </p:sp>
    </p:spTree>
    <p:extLst>
      <p:ext uri="{BB962C8B-B14F-4D97-AF65-F5344CB8AC3E}">
        <p14:creationId xmlns:p14="http://schemas.microsoft.com/office/powerpoint/2010/main" val="1202137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heckerboard(across)">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0" y="393700"/>
            <a:ext cx="9144000" cy="6067313"/>
          </a:xfrm>
          <a:prstGeom prst="rect">
            <a:avLst/>
          </a:prstGeom>
        </p:spPr>
      </p:pic>
      <p:sp>
        <p:nvSpPr>
          <p:cNvPr id="900098" name="Rectangle 2"/>
          <p:cNvSpPr>
            <a:spLocks noGrp="1" noChangeArrowheads="1"/>
          </p:cNvSpPr>
          <p:nvPr>
            <p:ph type="ctrTitle"/>
          </p:nvPr>
        </p:nvSpPr>
        <p:spPr>
          <a:xfrm>
            <a:off x="0" y="232008"/>
            <a:ext cx="4642556" cy="2858325"/>
          </a:xfrm>
          <a:effectLst/>
        </p:spPr>
        <p:txBody>
          <a:bodyPr/>
          <a:lstStyle/>
          <a:p>
            <a:pPr>
              <a:defRPr/>
            </a:pPr>
            <a:r>
              <a:rPr lang="ar-JO" sz="5400" dirty="0">
                <a:solidFill>
                  <a:schemeClr val="tx1"/>
                </a:solidFill>
                <a:ea typeface="ＭＳ Ｐゴシック" charset="0"/>
              </a:rPr>
              <a:t>دعونا ندرس</a:t>
            </a:r>
            <a:br>
              <a:rPr lang="ar-JO" sz="5400" dirty="0">
                <a:solidFill>
                  <a:schemeClr val="tx1"/>
                </a:solidFill>
                <a:ea typeface="ＭＳ Ｐゴシック" charset="0"/>
              </a:rPr>
            </a:br>
            <a:r>
              <a:rPr lang="ar-JO" sz="5400" dirty="0">
                <a:solidFill>
                  <a:schemeClr val="tx1"/>
                </a:solidFill>
                <a:ea typeface="ＭＳ Ｐゴシック" charset="0"/>
              </a:rPr>
              <a:t>الكلمة المقدسة</a:t>
            </a:r>
            <a:endParaRPr lang="en-US" sz="5400" dirty="0">
              <a:solidFill>
                <a:schemeClr val="tx1"/>
              </a:solidFill>
              <a:effectLst/>
              <a:ea typeface="ＭＳ Ｐゴシック" charset="0"/>
            </a:endParaRPr>
          </a:p>
        </p:txBody>
      </p:sp>
      <p:sp>
        <p:nvSpPr>
          <p:cNvPr id="5" name="Rectangle 2"/>
          <p:cNvSpPr txBox="1">
            <a:spLocks noChangeArrowheads="1"/>
          </p:cNvSpPr>
          <p:nvPr/>
        </p:nvSpPr>
        <p:spPr bwMode="auto">
          <a:xfrm>
            <a:off x="155222" y="3308231"/>
            <a:ext cx="4953000" cy="2858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الكتاب المقدس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ar-JO"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سفراً سفراً</a:t>
            </a:r>
            <a:endParaRPr kumimoji="0" lang="en-US" sz="5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8894155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89" name="Rectangle 3" descr="EXPTEXTB"/>
          <p:cNvSpPr>
            <a:spLocks noChangeArrowheads="1"/>
          </p:cNvSpPr>
          <p:nvPr/>
        </p:nvSpPr>
        <p:spPr bwMode="auto">
          <a:xfrm>
            <a:off x="0" y="0"/>
            <a:ext cx="9144000" cy="6858000"/>
          </a:xfrm>
          <a:prstGeom prst="rect">
            <a:avLst/>
          </a:prstGeom>
          <a:gradFill rotWithShape="1">
            <a:gsLst>
              <a:gs pos="0">
                <a:srgbClr val="000090"/>
              </a:gs>
              <a:gs pos="100000">
                <a:schemeClr val="tx1"/>
              </a:gs>
            </a:gsLst>
            <a:path path="shape">
              <a:fillToRect l="50000" t="50000" r="50000" b="5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lIns="91376" tIns="45688" rIns="91376" bIns="45688"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66" name="Text Box 6"/>
          <p:cNvSpPr txBox="1">
            <a:spLocks noChangeArrowheads="1"/>
          </p:cNvSpPr>
          <p:nvPr/>
        </p:nvSpPr>
        <p:spPr bwMode="auto">
          <a:xfrm>
            <a:off x="76200" y="1143003"/>
            <a:ext cx="6248400" cy="708025"/>
          </a:xfrm>
          <a:prstGeom prst="rect">
            <a:avLst/>
          </a:prstGeom>
          <a:gradFill flip="none" rotWithShape="1">
            <a:gsLst>
              <a:gs pos="64000">
                <a:schemeClr val="tx2">
                  <a:lumMod val="25000"/>
                  <a:lumOff val="75000"/>
                </a:schemeClr>
              </a:gs>
              <a:gs pos="100000">
                <a:srgbClr val="FFFFFF"/>
              </a:gs>
            </a:gsLst>
            <a:path path="rect">
              <a:fillToRect l="100000" t="100000"/>
            </a:path>
            <a:tileRect r="-100000" b="-100000"/>
          </a:gradFill>
          <a:ln w="12700">
            <a:solidFill>
              <a:schemeClr val="tx1"/>
            </a:solidFill>
            <a:miter lim="800000"/>
            <a:headEnd/>
            <a:tailEnd/>
          </a:ln>
          <a:effectLst/>
        </p:spPr>
        <p:txBody>
          <a:bodyPr lIns="0" tIns="45688" rIns="0" bIns="45688">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إلى أقصى الأرض (أع 1: 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أع</a:t>
            </a:r>
            <a:r>
              <a:rPr kumimoji="0" lang="en-US" sz="16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9</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13</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14</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15</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16</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18</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21</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27</a:t>
            </a:r>
            <a:r>
              <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ar-JO"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28</a:t>
            </a:r>
            <a:endParaRPr kumimoji="0" lang="en-US" sz="2000" b="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17091" name="Text Box 16"/>
          <p:cNvSpPr txBox="1">
            <a:spLocks noChangeArrowheads="1"/>
          </p:cNvSpPr>
          <p:nvPr/>
        </p:nvSpPr>
        <p:spPr bwMode="auto">
          <a:xfrm>
            <a:off x="1828800" y="2338388"/>
            <a:ext cx="838200" cy="5539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49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المجمع</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2" name="Text Box 17"/>
          <p:cNvSpPr txBox="1">
            <a:spLocks noChangeArrowheads="1"/>
          </p:cNvSpPr>
          <p:nvPr/>
        </p:nvSpPr>
        <p:spPr bwMode="auto">
          <a:xfrm>
            <a:off x="4724400" y="2133600"/>
            <a:ext cx="6858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أيار 57</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آب 59</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المحاكمات</a:t>
            </a: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3" name="Line 19"/>
          <p:cNvSpPr>
            <a:spLocks noChangeShapeType="1"/>
          </p:cNvSpPr>
          <p:nvPr/>
        </p:nvSpPr>
        <p:spPr bwMode="auto">
          <a:xfrm>
            <a:off x="0" y="2590800"/>
            <a:ext cx="9067800" cy="0"/>
          </a:xfrm>
          <a:prstGeom prst="line">
            <a:avLst/>
          </a:prstGeom>
          <a:noFill/>
          <a:ln w="76200">
            <a:solidFill>
              <a:schemeClr val="bg1"/>
            </a:solidFill>
            <a:round/>
            <a:headEnd/>
            <a:tailEnd type="triangle" w="med" len="med"/>
          </a:ln>
          <a:extLst>
            <a:ext uri="{909E8E84-426E-40dd-AFC4-6F175D3DCCD1}">
              <a14:hiddenFill xmlns="" xmlns:a14="http://schemas.microsoft.com/office/drawing/2010/main">
                <a:noFill/>
              </a14:hiddenFill>
            </a:ext>
          </a:extLst>
        </p:spPr>
        <p:txBody>
          <a:bodyPr lIns="91376" tIns="45688" rIns="91376" bIns="45688"/>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217094" name="Text Box 20"/>
          <p:cNvSpPr txBox="1">
            <a:spLocks noChangeArrowheads="1"/>
          </p:cNvSpPr>
          <p:nvPr/>
        </p:nvSpPr>
        <p:spPr bwMode="auto">
          <a:xfrm>
            <a:off x="8296278" y="2324100"/>
            <a:ext cx="847725"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توسع</a:t>
            </a: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الكنيسة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5" name="Text Box 21"/>
          <p:cNvSpPr txBox="1">
            <a:spLocks noChangeArrowheads="1"/>
          </p:cNvSpPr>
          <p:nvPr/>
        </p:nvSpPr>
        <p:spPr bwMode="auto">
          <a:xfrm>
            <a:off x="0" y="3276600"/>
            <a:ext cx="9144000" cy="7078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35</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49</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53</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57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60</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62</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67</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68</a:t>
            </a:r>
            <a:r>
              <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a:t>
            </a:r>
            <a:r>
              <a:rPr kumimoji="0" lang="ar-JO"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95</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096" name="Text Box 7"/>
          <p:cNvSpPr txBox="1">
            <a:spLocks noChangeArrowheads="1"/>
          </p:cNvSpPr>
          <p:nvPr/>
        </p:nvSpPr>
        <p:spPr bwMode="auto">
          <a:xfrm>
            <a:off x="914400" y="2019593"/>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48-</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49</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غلاطية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971" name="Text Box 11"/>
          <p:cNvSpPr txBox="1">
            <a:spLocks noChangeArrowheads="1"/>
          </p:cNvSpPr>
          <p:nvPr/>
        </p:nvSpPr>
        <p:spPr bwMode="auto">
          <a:xfrm>
            <a:off x="7315200" y="1996511"/>
            <a:ext cx="990600" cy="1338828"/>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خريف 67 – ربيع 68</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0" name="TextBox 27"/>
          <p:cNvSpPr txBox="1">
            <a:spLocks noChangeArrowheads="1"/>
          </p:cNvSpPr>
          <p:nvPr/>
        </p:nvSpPr>
        <p:spPr bwMode="auto">
          <a:xfrm>
            <a:off x="7924800" y="71438"/>
            <a:ext cx="1155700" cy="120026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376" tIns="45688" rIns="91376"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38</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124</a:t>
            </a:r>
            <a:br>
              <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39-41</a:t>
            </a:r>
            <a:endParaRPr kumimoji="0" lang="en-US" sz="24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01" name="Text Box 9"/>
          <p:cNvSpPr txBox="1">
            <a:spLocks noChangeArrowheads="1"/>
          </p:cNvSpPr>
          <p:nvPr/>
        </p:nvSpPr>
        <p:spPr bwMode="auto">
          <a:xfrm>
            <a:off x="6324600" y="1996511"/>
            <a:ext cx="990600" cy="1338828"/>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62 -</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خريف 67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إسبانيا</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4" name="Title 33"/>
          <p:cNvSpPr>
            <a:spLocks noGrp="1"/>
          </p:cNvSpPr>
          <p:nvPr>
            <p:ph type="title" idx="4294967295"/>
          </p:nvPr>
        </p:nvSpPr>
        <p:spPr>
          <a:xfrm>
            <a:off x="152400" y="206514"/>
            <a:ext cx="7772400" cy="707886"/>
          </a:xfrm>
          <a:gradFill flip="none" rotWithShape="1">
            <a:gsLst>
              <a:gs pos="0">
                <a:srgbClr val="008000"/>
              </a:gs>
              <a:gs pos="100000">
                <a:srgbClr val="000000"/>
              </a:gs>
            </a:gsLst>
            <a:path path="shape">
              <a:fillToRect l="50000" t="50000" r="50000" b="50000"/>
            </a:path>
            <a:tileRect/>
          </a:gradFill>
          <a:ln>
            <a:miter lim="800000"/>
            <a:headEnd/>
            <a:tailEnd/>
          </a:ln>
          <a:effectLst>
            <a:glow rad="101600">
              <a:srgbClr val="008000">
                <a:alpha val="75000"/>
              </a:srgbClr>
            </a:glow>
            <a:outerShdw blurRad="63500" dist="17961" dir="2700000" algn="ctr" rotWithShape="0">
              <a:schemeClr val="tx1">
                <a:alpha val="74998"/>
              </a:schemeClr>
            </a:outerShdw>
          </a:effec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spcBef>
                <a:spcPct val="50000"/>
              </a:spcBef>
              <a:defRPr/>
            </a:pPr>
            <a:r>
              <a:rPr lang="ar-JO"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نظرة عامة على العهد الجديد (زمنياً)</a:t>
            </a:r>
            <a:endParaRPr lang="en-US" sz="4000" b="1"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9" name="Text Box 19"/>
          <p:cNvSpPr txBox="1">
            <a:spLocks noChangeArrowheads="1"/>
          </p:cNvSpPr>
          <p:nvPr/>
        </p:nvSpPr>
        <p:spPr bwMode="auto">
          <a:xfrm>
            <a:off x="9906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0" name="Text Box 20"/>
          <p:cNvSpPr txBox="1">
            <a:spLocks noChangeArrowheads="1"/>
          </p:cNvSpPr>
          <p:nvPr/>
        </p:nvSpPr>
        <p:spPr bwMode="auto">
          <a:xfrm>
            <a:off x="27130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 name="Text Box 21"/>
          <p:cNvSpPr txBox="1">
            <a:spLocks noChangeArrowheads="1"/>
          </p:cNvSpPr>
          <p:nvPr/>
        </p:nvSpPr>
        <p:spPr bwMode="auto">
          <a:xfrm>
            <a:off x="27130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تس</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2" name="Text Box 22"/>
          <p:cNvSpPr txBox="1">
            <a:spLocks noChangeArrowheads="1"/>
          </p:cNvSpPr>
          <p:nvPr/>
        </p:nvSpPr>
        <p:spPr bwMode="auto">
          <a:xfrm>
            <a:off x="38100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3" name="Text Box 23"/>
          <p:cNvSpPr txBox="1">
            <a:spLocks noChangeArrowheads="1"/>
          </p:cNvSpPr>
          <p:nvPr/>
        </p:nvSpPr>
        <p:spPr bwMode="auto">
          <a:xfrm>
            <a:off x="38100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4" name="Text Box 24"/>
          <p:cNvSpPr txBox="1">
            <a:spLocks noChangeArrowheads="1"/>
          </p:cNvSpPr>
          <p:nvPr/>
        </p:nvSpPr>
        <p:spPr bwMode="auto">
          <a:xfrm>
            <a:off x="38100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5" name="Text Box 25"/>
          <p:cNvSpPr txBox="1">
            <a:spLocks noChangeArrowheads="1"/>
          </p:cNvSpPr>
          <p:nvPr/>
        </p:nvSpPr>
        <p:spPr bwMode="auto">
          <a:xfrm>
            <a:off x="5486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أف</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6" name="Text Box 26"/>
          <p:cNvSpPr txBox="1">
            <a:spLocks noChangeArrowheads="1"/>
          </p:cNvSpPr>
          <p:nvPr/>
        </p:nvSpPr>
        <p:spPr bwMode="auto">
          <a:xfrm>
            <a:off x="5486406" y="45720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كو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 name="Text Box 27"/>
          <p:cNvSpPr txBox="1">
            <a:spLocks noChangeArrowheads="1"/>
          </p:cNvSpPr>
          <p:nvPr/>
        </p:nvSpPr>
        <p:spPr bwMode="auto">
          <a:xfrm>
            <a:off x="5486406" y="50292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8" name="Text Box 28"/>
          <p:cNvSpPr txBox="1">
            <a:spLocks noChangeArrowheads="1"/>
          </p:cNvSpPr>
          <p:nvPr/>
        </p:nvSpPr>
        <p:spPr bwMode="auto">
          <a:xfrm>
            <a:off x="5486406" y="54864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فيل</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9" name="Text Box 29"/>
          <p:cNvSpPr txBox="1">
            <a:spLocks noChangeArrowheads="1"/>
          </p:cNvSpPr>
          <p:nvPr/>
        </p:nvSpPr>
        <p:spPr bwMode="auto">
          <a:xfrm>
            <a:off x="6446838" y="41148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0" name="Text Box 30"/>
          <p:cNvSpPr txBox="1">
            <a:spLocks noChangeArrowheads="1"/>
          </p:cNvSpPr>
          <p:nvPr/>
        </p:nvSpPr>
        <p:spPr bwMode="auto">
          <a:xfrm>
            <a:off x="6446838" y="4572000"/>
            <a:ext cx="792162"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1" name="Text Box 31"/>
          <p:cNvSpPr txBox="1">
            <a:spLocks noChangeArrowheads="1"/>
          </p:cNvSpPr>
          <p:nvPr/>
        </p:nvSpPr>
        <p:spPr bwMode="auto">
          <a:xfrm>
            <a:off x="7391406" y="4114800"/>
            <a:ext cx="792163" cy="369888"/>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تي</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32" name="Text Box 19"/>
          <p:cNvSpPr txBox="1">
            <a:spLocks noChangeArrowheads="1"/>
          </p:cNvSpPr>
          <p:nvPr/>
        </p:nvSpPr>
        <p:spPr bwMode="auto">
          <a:xfrm>
            <a:off x="9906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مت</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3" name="Text Box 22"/>
          <p:cNvSpPr txBox="1">
            <a:spLocks noChangeArrowheads="1"/>
          </p:cNvSpPr>
          <p:nvPr/>
        </p:nvSpPr>
        <p:spPr bwMode="auto">
          <a:xfrm>
            <a:off x="45720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لو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6" name="Text Box 31"/>
          <p:cNvSpPr txBox="1">
            <a:spLocks noChangeArrowheads="1"/>
          </p:cNvSpPr>
          <p:nvPr/>
        </p:nvSpPr>
        <p:spPr bwMode="auto">
          <a:xfrm>
            <a:off x="7391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يو</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7" name="Text Box 29"/>
          <p:cNvSpPr txBox="1">
            <a:spLocks noChangeArrowheads="1"/>
          </p:cNvSpPr>
          <p:nvPr/>
        </p:nvSpPr>
        <p:spPr bwMode="auto">
          <a:xfrm>
            <a:off x="6446838" y="3657600"/>
            <a:ext cx="792162"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مر</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39" name="Text Box 19"/>
          <p:cNvSpPr txBox="1">
            <a:spLocks noChangeArrowheads="1"/>
          </p:cNvSpPr>
          <p:nvPr/>
        </p:nvSpPr>
        <p:spPr bwMode="auto">
          <a:xfrm>
            <a:off x="9906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يع</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0" name="Text Box 19"/>
          <p:cNvSpPr txBox="1">
            <a:spLocks noChangeArrowheads="1"/>
          </p:cNvSpPr>
          <p:nvPr/>
        </p:nvSpPr>
        <p:spPr bwMode="auto">
          <a:xfrm>
            <a:off x="6446838" y="50292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1" name="Text Box 19"/>
          <p:cNvSpPr txBox="1">
            <a:spLocks noChangeArrowheads="1"/>
          </p:cNvSpPr>
          <p:nvPr/>
        </p:nvSpPr>
        <p:spPr bwMode="auto">
          <a:xfrm>
            <a:off x="6446838" y="5486400"/>
            <a:ext cx="792162"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بط</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2" name="Text Box 19"/>
          <p:cNvSpPr txBox="1">
            <a:spLocks noChangeArrowheads="1"/>
          </p:cNvSpPr>
          <p:nvPr/>
        </p:nvSpPr>
        <p:spPr bwMode="auto">
          <a:xfrm>
            <a:off x="73914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عب</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3" name="Text Box 19"/>
          <p:cNvSpPr txBox="1">
            <a:spLocks noChangeArrowheads="1"/>
          </p:cNvSpPr>
          <p:nvPr/>
        </p:nvSpPr>
        <p:spPr bwMode="auto">
          <a:xfrm>
            <a:off x="8305806" y="41148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يه</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4" name="Text Box 19"/>
          <p:cNvSpPr txBox="1">
            <a:spLocks noChangeArrowheads="1"/>
          </p:cNvSpPr>
          <p:nvPr/>
        </p:nvSpPr>
        <p:spPr bwMode="auto">
          <a:xfrm>
            <a:off x="8305806" y="45720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5" name="Text Box 19"/>
          <p:cNvSpPr txBox="1">
            <a:spLocks noChangeArrowheads="1"/>
          </p:cNvSpPr>
          <p:nvPr/>
        </p:nvSpPr>
        <p:spPr bwMode="auto">
          <a:xfrm>
            <a:off x="8305806" y="50292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6" name="Text Box 19"/>
          <p:cNvSpPr txBox="1">
            <a:spLocks noChangeArrowheads="1"/>
          </p:cNvSpPr>
          <p:nvPr/>
        </p:nvSpPr>
        <p:spPr bwMode="auto">
          <a:xfrm>
            <a:off x="8305806" y="54864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 يو</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7" name="Text Box 19"/>
          <p:cNvSpPr txBox="1">
            <a:spLocks noChangeArrowheads="1"/>
          </p:cNvSpPr>
          <p:nvPr/>
        </p:nvSpPr>
        <p:spPr bwMode="auto">
          <a:xfrm>
            <a:off x="8305806" y="5943600"/>
            <a:ext cx="792163" cy="369888"/>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رؤ</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8" name="Text Box 22"/>
          <p:cNvSpPr txBox="1">
            <a:spLocks noChangeArrowheads="1"/>
          </p:cNvSpPr>
          <p:nvPr/>
        </p:nvSpPr>
        <p:spPr bwMode="auto">
          <a:xfrm>
            <a:off x="5486406" y="3657600"/>
            <a:ext cx="792163"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أع</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0" name="Text Box 19"/>
          <p:cNvSpPr txBox="1">
            <a:spLocks noChangeArrowheads="1"/>
          </p:cNvSpPr>
          <p:nvPr/>
        </p:nvSpPr>
        <p:spPr bwMode="auto">
          <a:xfrm>
            <a:off x="152400" y="5486400"/>
            <a:ext cx="1800225" cy="369888"/>
          </a:xfrm>
          <a:prstGeom prst="rect">
            <a:avLst/>
          </a:prstGeom>
          <a:solidFill>
            <a:srgbClr val="800000"/>
          </a:solidFill>
          <a:ln w="12700">
            <a:solidFill>
              <a:srgbClr val="FFFFFF"/>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الأناجيل والأعمال</a:t>
            </a:r>
            <a:endParaRPr kumimoji="0" lang="en-US" sz="1600" b="0"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1" name="Text Box 19"/>
          <p:cNvSpPr txBox="1">
            <a:spLocks noChangeArrowheads="1"/>
          </p:cNvSpPr>
          <p:nvPr/>
        </p:nvSpPr>
        <p:spPr bwMode="auto">
          <a:xfrm>
            <a:off x="152400" y="5954716"/>
            <a:ext cx="1800225" cy="368300"/>
          </a:xfrm>
          <a:prstGeom prst="rect">
            <a:avLst/>
          </a:prstGeom>
          <a:solidFill>
            <a:srgbClr val="CCFFFF"/>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البولسية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2" name="Text Box 19"/>
          <p:cNvSpPr txBox="1">
            <a:spLocks noChangeArrowheads="1"/>
          </p:cNvSpPr>
          <p:nvPr/>
        </p:nvSpPr>
        <p:spPr bwMode="auto">
          <a:xfrm>
            <a:off x="152400" y="6421444"/>
            <a:ext cx="1800225" cy="369887"/>
          </a:xfrm>
          <a:prstGeom prst="rect">
            <a:avLst/>
          </a:prstGeom>
          <a:solidFill>
            <a:srgbClr val="FFFF00"/>
          </a:solidFill>
          <a:ln w="12700">
            <a:solidFill>
              <a:schemeClr val="tx2"/>
            </a:solidFill>
            <a:miter lim="800000"/>
            <a:headEnd/>
            <a:tailEnd/>
          </a:ln>
          <a:effectLst>
            <a:outerShdw blurRad="50800" dist="38100" dir="2700000">
              <a:srgbClr val="000000">
                <a:alpha val="43000"/>
              </a:srgbClr>
            </a:outerShdw>
          </a:effectLst>
        </p:spPr>
        <p:txBody>
          <a:bodyPr lIns="0" tIns="45688" rIns="0" bIns="45688">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الرسائل العامة</a:t>
            </a:r>
            <a:endParaRPr kumimoji="0" lang="en-US" sz="1600"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6" name="Text Box 7"/>
          <p:cNvSpPr txBox="1">
            <a:spLocks noChangeArrowheads="1"/>
          </p:cNvSpPr>
          <p:nvPr/>
        </p:nvSpPr>
        <p:spPr bwMode="auto">
          <a:xfrm>
            <a:off x="2667000" y="1987844"/>
            <a:ext cx="990600" cy="1315745"/>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نيسان 50-</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أيلول 52</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بحر إيجة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9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37" name="Text Box 17"/>
          <p:cNvSpPr txBox="1">
            <a:spLocks noChangeArrowheads="1"/>
          </p:cNvSpPr>
          <p:nvPr/>
        </p:nvSpPr>
        <p:spPr bwMode="auto">
          <a:xfrm>
            <a:off x="-76200" y="2133600"/>
            <a:ext cx="990600" cy="80021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صيف 35-37</a:t>
            </a:r>
            <a:endPar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دمشق</a:t>
            </a:r>
            <a:br>
              <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أنطاكية</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3" name="Text Box 10"/>
          <p:cNvSpPr txBox="1">
            <a:spLocks noChangeArrowheads="1"/>
          </p:cNvSpPr>
          <p:nvPr/>
        </p:nvSpPr>
        <p:spPr bwMode="auto">
          <a:xfrm>
            <a:off x="2286000" y="6325156"/>
            <a:ext cx="990600" cy="369332"/>
          </a:xfrm>
          <a:prstGeom prst="rect">
            <a:avLst/>
          </a:prstGeom>
          <a:solidFill>
            <a:schemeClr val="accent4"/>
          </a:solidFill>
          <a:ln w="12700">
            <a:solidFill>
              <a:srgbClr val="FFFFFF"/>
            </a:solidFill>
            <a:miter lim="800000"/>
            <a:headEnd/>
            <a:tailEnd/>
          </a:ln>
          <a:effectLst/>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39" name="Text Box 20"/>
          <p:cNvSpPr txBox="1">
            <a:spLocks noChangeArrowheads="1"/>
          </p:cNvSpPr>
          <p:nvPr/>
        </p:nvSpPr>
        <p:spPr bwMode="auto">
          <a:xfrm>
            <a:off x="3352800" y="590708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الرحلات</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217140" name="Text Box 9"/>
          <p:cNvSpPr txBox="1">
            <a:spLocks noChangeArrowheads="1"/>
          </p:cNvSpPr>
          <p:nvPr/>
        </p:nvSpPr>
        <p:spPr bwMode="auto">
          <a:xfrm>
            <a:off x="2286000" y="5861606"/>
            <a:ext cx="990600" cy="369332"/>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1 2 3 4</a:t>
            </a:r>
            <a:endParaRPr kumimoji="0" lang="en-US" sz="1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17141" name="Text Box 20"/>
          <p:cNvSpPr txBox="1">
            <a:spLocks noChangeArrowheads="1"/>
          </p:cNvSpPr>
          <p:nvPr/>
        </p:nvSpPr>
        <p:spPr bwMode="auto">
          <a:xfrm>
            <a:off x="3352800" y="6370638"/>
            <a:ext cx="1600200" cy="2778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السجون</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4" name="Text Box 9">
            <a:extLst>
              <a:ext uri="{FF2B5EF4-FFF2-40B4-BE49-F238E27FC236}">
                <a16:creationId xmlns:a16="http://schemas.microsoft.com/office/drawing/2014/main" id="{E5454790-7A29-E140-9AA2-D41ECC23C197}"/>
              </a:ext>
            </a:extLst>
          </p:cNvPr>
          <p:cNvSpPr txBox="1">
            <a:spLocks noChangeAspect="1" noChangeArrowheads="1"/>
          </p:cNvSpPr>
          <p:nvPr/>
        </p:nvSpPr>
        <p:spPr bwMode="auto">
          <a:xfrm>
            <a:off x="3743325" y="1987843"/>
            <a:ext cx="1018064" cy="1316736"/>
          </a:xfrm>
          <a:prstGeom prst="rect">
            <a:avLst/>
          </a:prstGeom>
          <a:gradFill rotWithShape="1">
            <a:gsLst>
              <a:gs pos="0">
                <a:srgbClr val="CCFFCC"/>
              </a:gs>
              <a:gs pos="87000">
                <a:srgbClr val="CCFFCC"/>
              </a:gs>
              <a:gs pos="100000">
                <a:srgbClr val="000000"/>
              </a:gs>
            </a:gsLst>
            <a:path path="shape">
              <a:fillToRect l="50000" t="50000" r="50000" b="50000"/>
            </a:path>
          </a:gradFill>
          <a:ln w="19050">
            <a:solidFill>
              <a:schemeClr val="bg1"/>
            </a:solidFill>
            <a:miter lim="800000"/>
            <a:headEnd/>
            <a:tailEnd/>
          </a:ln>
        </p:spPr>
        <p:txBody>
          <a:bodyPr lIns="0" tIns="0" rIns="45688" bIns="0" anchor="t">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ربيع 53-</a:t>
            </a:r>
            <a:br>
              <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ايار 57</a:t>
            </a:r>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3</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أسيا</a:t>
            </a:r>
            <a:endParaRPr kumimoji="0" lang="en-US" sz="20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endParaRPr kumimoji="0" lang="en-US" sz="11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55" name="Text Box 10">
            <a:extLst>
              <a:ext uri="{FF2B5EF4-FFF2-40B4-BE49-F238E27FC236}">
                <a16:creationId xmlns:a16="http://schemas.microsoft.com/office/drawing/2014/main" id="{AF4FBD2B-CFD0-6D42-8396-9EC0F5B10DE9}"/>
              </a:ext>
            </a:extLst>
          </p:cNvPr>
          <p:cNvSpPr txBox="1">
            <a:spLocks noChangeAspect="1" noChangeArrowheads="1"/>
          </p:cNvSpPr>
          <p:nvPr/>
        </p:nvSpPr>
        <p:spPr bwMode="auto">
          <a:xfrm>
            <a:off x="5286380" y="1965752"/>
            <a:ext cx="987552" cy="1338828"/>
          </a:xfrm>
          <a:prstGeom prst="rect">
            <a:avLst/>
          </a:prstGeom>
          <a:solidFill>
            <a:schemeClr val="accent4"/>
          </a:solidFill>
          <a:ln w="12700">
            <a:solidFill>
              <a:srgbClr val="FFFFFF"/>
            </a:solidFill>
            <a:miter lim="800000"/>
            <a:headEnd/>
            <a:tailEnd/>
          </a:ln>
          <a:effectLst/>
        </p:spPr>
        <p:txBody>
          <a:bodyPr wrap="square" lIns="0" tIns="0" rIns="45688" bIns="0" anchor="b">
            <a:spAutoFit/>
          </a:bodyP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شباط 60 –</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آذار 62</a:t>
            </a:r>
            <a:br>
              <a:rPr kumimoji="0" lang="en-US"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1</a:t>
            </a:r>
            <a:br>
              <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ar-JO"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روما</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algn="ctr" defTabSz="914400" rtl="0" eaLnBrk="1" fontAlgn="base" latinLnBrk="0" hangingPunct="1">
              <a:lnSpc>
                <a:spcPct val="100000"/>
              </a:lnSpc>
              <a:spcBef>
                <a:spcPct val="50000"/>
              </a:spcBef>
              <a:spcAft>
                <a:spcPct val="0"/>
              </a:spcAft>
              <a:buClrTx/>
              <a:buSzTx/>
              <a:buFontTx/>
              <a:buNone/>
              <a:tabLst/>
              <a:defRPr/>
            </a:pPr>
            <a:endParaRPr kumimoji="0" lang="en-US" sz="1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56" name="Text Box 20">
            <a:extLst>
              <a:ext uri="{FF2B5EF4-FFF2-40B4-BE49-F238E27FC236}">
                <a16:creationId xmlns:a16="http://schemas.microsoft.com/office/drawing/2014/main" id="{2C436111-4AB7-F847-B169-755B3F42EF9C}"/>
              </a:ext>
            </a:extLst>
          </p:cNvPr>
          <p:cNvSpPr txBox="1">
            <a:spLocks noChangeArrowheads="1"/>
          </p:cNvSpPr>
          <p:nvPr/>
        </p:nvSpPr>
        <p:spPr bwMode="auto">
          <a:xfrm>
            <a:off x="6477000" y="6553201"/>
            <a:ext cx="2447925" cy="18466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tIns="0" rIns="0" bIns="0">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زمنياً</a:t>
            </a:r>
            <a:endParaRPr kumimoji="0" lang="en-US" sz="16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4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0"/>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36"/>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4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5"/>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4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6" grpId="0" animBg="1"/>
      <p:bldP spid="37"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42" name="Picture 2" descr="Image result for dates of the great fire of rome">
            <a:extLst>
              <a:ext uri="{FF2B5EF4-FFF2-40B4-BE49-F238E27FC236}">
                <a16:creationId xmlns:a16="http://schemas.microsoft.com/office/drawing/2014/main" id="{9626E5AD-1794-0A45-877B-20A79551B8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56" y="1285132"/>
            <a:ext cx="9131644" cy="5539864"/>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3" name="Rectangle 2">
            <a:extLst>
              <a:ext uri="{FF2B5EF4-FFF2-40B4-BE49-F238E27FC236}">
                <a16:creationId xmlns:a16="http://schemas.microsoft.com/office/drawing/2014/main" id="{CAB1024B-EBA5-3748-B4F2-E8A54054EAC5}"/>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96441141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pic>
        <p:nvPicPr>
          <p:cNvPr id="416770" name="Picture 2">
            <a:extLst>
              <a:ext uri="{FF2B5EF4-FFF2-40B4-BE49-F238E27FC236}">
                <a16:creationId xmlns:a16="http://schemas.microsoft.com/office/drawing/2014/main" id="{C4B3A46D-DF13-0446-A3A6-49576465D4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47624"/>
            <a:ext cx="9144000" cy="51435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2">
            <a:extLst>
              <a:ext uri="{FF2B5EF4-FFF2-40B4-BE49-F238E27FC236}">
                <a16:creationId xmlns:a16="http://schemas.microsoft.com/office/drawing/2014/main" id="{8DA1BDE8-484A-1F49-8B1C-D1DA3F521A6A}"/>
              </a:ext>
            </a:extLst>
          </p:cNvPr>
          <p:cNvSpPr txBox="1">
            <a:spLocks noChangeArrowheads="1"/>
          </p:cNvSpPr>
          <p:nvPr/>
        </p:nvSpPr>
        <p:spPr bwMode="auto">
          <a:xfrm>
            <a:off x="-12356" y="6076753"/>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2498071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BEFEBE8B-A631-58B4-2125-23C2921D3F3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64" y="956212"/>
            <a:ext cx="9104179" cy="59017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4624"/>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حريق روما الكبير</a:t>
            </a:r>
            <a:endParaRPr lang="en-US" sz="5400" dirty="0">
              <a:effectLst>
                <a:glow rad="127000">
                  <a:schemeClr val="tx1"/>
                </a:glow>
              </a:effectLst>
              <a:ea typeface="ＭＳ Ｐゴシック" charset="0"/>
            </a:endParaRPr>
          </a:p>
        </p:txBody>
      </p:sp>
      <p:sp>
        <p:nvSpPr>
          <p:cNvPr id="4" name="Rectangle 2">
            <a:extLst>
              <a:ext uri="{FF2B5EF4-FFF2-40B4-BE49-F238E27FC236}">
                <a16:creationId xmlns:a16="http://schemas.microsoft.com/office/drawing/2014/main" id="{16021B34-A539-2B4C-BA70-968F7C5915AE}"/>
              </a:ext>
            </a:extLst>
          </p:cNvPr>
          <p:cNvSpPr txBox="1">
            <a:spLocks noChangeArrowheads="1"/>
          </p:cNvSpPr>
          <p:nvPr/>
        </p:nvSpPr>
        <p:spPr bwMode="auto">
          <a:xfrm>
            <a:off x="-12356" y="6116035"/>
            <a:ext cx="9144000" cy="769349"/>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تموز 64 م</a:t>
            </a:r>
            <a:endParaRPr kumimoji="0" lang="en-US" sz="4000" b="1"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073924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4"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59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4" name="Rectangle 5"/>
          <p:cNvSpPr>
            <a:spLocks noGrp="1" noChangeArrowheads="1"/>
          </p:cNvSpPr>
          <p:nvPr>
            <p:ph type="ctrTitle"/>
          </p:nvPr>
        </p:nvSpPr>
        <p:spPr>
          <a:xfrm>
            <a:off x="1475656" y="5867400"/>
            <a:ext cx="6192688" cy="762000"/>
          </a:xfrm>
          <a:noFill/>
        </p:spPr>
        <p:txBody>
          <a:bodyPr/>
          <a:lstStyle/>
          <a:p>
            <a:pPr algn="r" rtl="1" eaLnBrk="1" hangingPunct="1"/>
            <a:r>
              <a:rPr lang="ar-JO" sz="3600" dirty="0">
                <a:ea typeface="ＭＳ Ｐゴシック" charset="0"/>
              </a:rPr>
              <a:t>رسالة دورية من بطرس إلى تركيا...</a:t>
            </a:r>
            <a:endParaRPr lang="en-US" sz="3600" dirty="0">
              <a:ea typeface="ＭＳ Ｐゴシック" charset="0"/>
            </a:endParaRPr>
          </a:p>
        </p:txBody>
      </p:sp>
      <p:sp>
        <p:nvSpPr>
          <p:cNvPr id="45063" name="AutoShape 7"/>
          <p:cNvSpPr>
            <a:spLocks noChangeArrowheads="1"/>
          </p:cNvSpPr>
          <p:nvPr/>
        </p:nvSpPr>
        <p:spPr bwMode="auto">
          <a:xfrm>
            <a:off x="-76200" y="1905000"/>
            <a:ext cx="1295400" cy="1447800"/>
          </a:xfrm>
          <a:prstGeom prst="verticalScroll">
            <a:avLst>
              <a:gd name="adj" fmla="val 12500"/>
            </a:avLst>
          </a:prstGeom>
          <a:solidFill>
            <a:srgbClr val="FF0000"/>
          </a:solidFill>
          <a:ln w="9525">
            <a:solidFill>
              <a:srgbClr val="FF0000"/>
            </a:solidFill>
            <a:miter lim="800000"/>
            <a:headEnd/>
            <a:tailEnd/>
          </a:ln>
        </p:spPr>
        <p:txBody>
          <a:bodyPr wrap="none" anchor="ctr"/>
          <a:lstStyle/>
          <a:p>
            <a:pPr lvl="0" algn="ctr">
              <a:defRPr/>
            </a:pPr>
            <a:r>
              <a:rPr lang="ar-SA" sz="4000" b="1" dirty="0">
                <a:solidFill>
                  <a:srgbClr val="FFFFFF"/>
                </a:solidFill>
                <a:latin typeface="Arial" panose="020B0604020202020204" pitchFamily="34" charset="0"/>
                <a:cs typeface="Arial" panose="020B0604020202020204" pitchFamily="34" charset="0"/>
              </a:rPr>
              <a:t>روما</a:t>
            </a:r>
            <a:endParaRPr kumimoji="0" 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45065" name="Oval 9"/>
          <p:cNvSpPr>
            <a:spLocks noChangeArrowheads="1"/>
          </p:cNvSpPr>
          <p:nvPr/>
        </p:nvSpPr>
        <p:spPr bwMode="auto">
          <a:xfrm>
            <a:off x="4724400" y="3505200"/>
            <a:ext cx="1600200" cy="7620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6" name="Oval 10"/>
          <p:cNvSpPr>
            <a:spLocks noChangeArrowheads="1"/>
          </p:cNvSpPr>
          <p:nvPr/>
        </p:nvSpPr>
        <p:spPr bwMode="auto">
          <a:xfrm>
            <a:off x="5486400" y="2438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7" name="Oval 11"/>
          <p:cNvSpPr>
            <a:spLocks noChangeArrowheads="1"/>
          </p:cNvSpPr>
          <p:nvPr/>
        </p:nvSpPr>
        <p:spPr bwMode="auto">
          <a:xfrm>
            <a:off x="7315200" y="32766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8" name="Oval 12"/>
          <p:cNvSpPr>
            <a:spLocks noChangeArrowheads="1"/>
          </p:cNvSpPr>
          <p:nvPr/>
        </p:nvSpPr>
        <p:spPr bwMode="auto">
          <a:xfrm rot="-2396646">
            <a:off x="5943600" y="3200400"/>
            <a:ext cx="1828800" cy="838200"/>
          </a:xfrm>
          <a:prstGeom prst="ellipse">
            <a:avLst/>
          </a:prstGeom>
          <a:noFill/>
          <a:ln w="76200">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
        <p:nvSpPr>
          <p:cNvPr id="45069" name="AutoShape 13"/>
          <p:cNvSpPr>
            <a:spLocks noChangeArrowheads="1"/>
          </p:cNvSpPr>
          <p:nvPr/>
        </p:nvSpPr>
        <p:spPr bwMode="auto">
          <a:xfrm rot="391311">
            <a:off x="835025" y="1066800"/>
            <a:ext cx="7078663" cy="1235075"/>
          </a:xfrm>
          <a:prstGeom prst="curvedDownArrow">
            <a:avLst>
              <a:gd name="adj1" fmla="val 114627"/>
              <a:gd name="adj2" fmla="val 229255"/>
              <a:gd name="adj3" fmla="val 33333"/>
            </a:avLst>
          </a:prstGeom>
          <a:solidFill>
            <a:srgbClr val="FF0000"/>
          </a:solidFill>
          <a:ln w="9525">
            <a:solidFill>
              <a:srgbClr val="FF0000"/>
            </a:solidFill>
            <a:miter lim="800000"/>
            <a:headEnd/>
            <a:tailEnd/>
          </a:ln>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02019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5063"/>
                                        </p:tgtEl>
                                        <p:attrNameLst>
                                          <p:attrName>style.visibility</p:attrName>
                                        </p:attrNameLst>
                                      </p:cBhvr>
                                      <p:to>
                                        <p:strVal val="visible"/>
                                      </p:to>
                                    </p:set>
                                    <p:animEffect transition="in" filter="wipe(left)">
                                      <p:cBhvr>
                                        <p:cTn id="7" dur="2000"/>
                                        <p:tgtEl>
                                          <p:spTgt spid="45063"/>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45069"/>
                                        </p:tgtEl>
                                        <p:attrNameLst>
                                          <p:attrName>style.visibility</p:attrName>
                                        </p:attrNameLst>
                                      </p:cBhvr>
                                      <p:to>
                                        <p:strVal val="visible"/>
                                      </p:to>
                                    </p:set>
                                    <p:animEffect transition="in" filter="wipe(left)">
                                      <p:cBhvr>
                                        <p:cTn id="11" dur="2000"/>
                                        <p:tgtEl>
                                          <p:spTgt spid="45069"/>
                                        </p:tgtEl>
                                      </p:cBhvr>
                                    </p:animEffect>
                                  </p:childTnLst>
                                </p:cTn>
                              </p:par>
                            </p:childTnLst>
                          </p:cTn>
                        </p:par>
                        <p:par>
                          <p:cTn id="12" fill="hold" nodeType="afterGroup">
                            <p:stCondLst>
                              <p:cond delay="4000"/>
                            </p:stCondLst>
                            <p:childTnLst>
                              <p:par>
                                <p:cTn id="13" presetID="22" presetClass="entr" presetSubtype="8" fill="hold" grpId="0" nodeType="afterEffect">
                                  <p:stCondLst>
                                    <p:cond delay="0"/>
                                  </p:stCondLst>
                                  <p:childTnLst>
                                    <p:set>
                                      <p:cBhvr>
                                        <p:cTn id="14" dur="1" fill="hold">
                                          <p:stCondLst>
                                            <p:cond delay="0"/>
                                          </p:stCondLst>
                                        </p:cTn>
                                        <p:tgtEl>
                                          <p:spTgt spid="45066"/>
                                        </p:tgtEl>
                                        <p:attrNameLst>
                                          <p:attrName>style.visibility</p:attrName>
                                        </p:attrNameLst>
                                      </p:cBhvr>
                                      <p:to>
                                        <p:strVal val="visible"/>
                                      </p:to>
                                    </p:set>
                                    <p:animEffect transition="in" filter="wipe(left)">
                                      <p:cBhvr>
                                        <p:cTn id="15" dur="2000"/>
                                        <p:tgtEl>
                                          <p:spTgt spid="45066"/>
                                        </p:tgtEl>
                                      </p:cBhvr>
                                    </p:animEffect>
                                  </p:childTnLst>
                                </p:cTn>
                              </p:par>
                            </p:childTnLst>
                          </p:cTn>
                        </p:par>
                        <p:par>
                          <p:cTn id="16" fill="hold" nodeType="afterGroup">
                            <p:stCondLst>
                              <p:cond delay="6000"/>
                            </p:stCondLst>
                            <p:childTnLst>
                              <p:par>
                                <p:cTn id="17" presetID="22" presetClass="entr" presetSubtype="8" fill="hold" grpId="0" nodeType="afterEffect">
                                  <p:stCondLst>
                                    <p:cond delay="0"/>
                                  </p:stCondLst>
                                  <p:childTnLst>
                                    <p:set>
                                      <p:cBhvr>
                                        <p:cTn id="18" dur="1" fill="hold">
                                          <p:stCondLst>
                                            <p:cond delay="0"/>
                                          </p:stCondLst>
                                        </p:cTn>
                                        <p:tgtEl>
                                          <p:spTgt spid="45068"/>
                                        </p:tgtEl>
                                        <p:attrNameLst>
                                          <p:attrName>style.visibility</p:attrName>
                                        </p:attrNameLst>
                                      </p:cBhvr>
                                      <p:to>
                                        <p:strVal val="visible"/>
                                      </p:to>
                                    </p:set>
                                    <p:animEffect transition="in" filter="wipe(left)">
                                      <p:cBhvr>
                                        <p:cTn id="19" dur="2000"/>
                                        <p:tgtEl>
                                          <p:spTgt spid="45068"/>
                                        </p:tgtEl>
                                      </p:cBhvr>
                                    </p:animEffect>
                                  </p:childTnLst>
                                </p:cTn>
                              </p:par>
                            </p:childTnLst>
                          </p:cTn>
                        </p:par>
                        <p:par>
                          <p:cTn id="20" fill="hold" nodeType="afterGroup">
                            <p:stCondLst>
                              <p:cond delay="8000"/>
                            </p:stCondLst>
                            <p:childTnLst>
                              <p:par>
                                <p:cTn id="21" presetID="22" presetClass="entr" presetSubtype="8" fill="hold" grpId="0" nodeType="afterEffect">
                                  <p:stCondLst>
                                    <p:cond delay="0"/>
                                  </p:stCondLst>
                                  <p:childTnLst>
                                    <p:set>
                                      <p:cBhvr>
                                        <p:cTn id="22" dur="1" fill="hold">
                                          <p:stCondLst>
                                            <p:cond delay="0"/>
                                          </p:stCondLst>
                                        </p:cTn>
                                        <p:tgtEl>
                                          <p:spTgt spid="45067"/>
                                        </p:tgtEl>
                                        <p:attrNameLst>
                                          <p:attrName>style.visibility</p:attrName>
                                        </p:attrNameLst>
                                      </p:cBhvr>
                                      <p:to>
                                        <p:strVal val="visible"/>
                                      </p:to>
                                    </p:set>
                                    <p:animEffect transition="in" filter="wipe(left)">
                                      <p:cBhvr>
                                        <p:cTn id="23" dur="2000"/>
                                        <p:tgtEl>
                                          <p:spTgt spid="45067"/>
                                        </p:tgtEl>
                                      </p:cBhvr>
                                    </p:animEffect>
                                  </p:childTnLst>
                                </p:cTn>
                              </p:par>
                            </p:childTnLst>
                          </p:cTn>
                        </p:par>
                        <p:par>
                          <p:cTn id="24" fill="hold" nodeType="afterGroup">
                            <p:stCondLst>
                              <p:cond delay="10000"/>
                            </p:stCondLst>
                            <p:childTnLst>
                              <p:par>
                                <p:cTn id="25" presetID="22" presetClass="entr" presetSubtype="8" fill="hold" grpId="0" nodeType="afterEffect">
                                  <p:stCondLst>
                                    <p:cond delay="0"/>
                                  </p:stCondLst>
                                  <p:childTnLst>
                                    <p:set>
                                      <p:cBhvr>
                                        <p:cTn id="26" dur="1" fill="hold">
                                          <p:stCondLst>
                                            <p:cond delay="0"/>
                                          </p:stCondLst>
                                        </p:cTn>
                                        <p:tgtEl>
                                          <p:spTgt spid="45065"/>
                                        </p:tgtEl>
                                        <p:attrNameLst>
                                          <p:attrName>style.visibility</p:attrName>
                                        </p:attrNameLst>
                                      </p:cBhvr>
                                      <p:to>
                                        <p:strVal val="visible"/>
                                      </p:to>
                                    </p:set>
                                    <p:animEffect transition="in" filter="wipe(left)">
                                      <p:cBhvr>
                                        <p:cTn id="27" dur="2000"/>
                                        <p:tgtEl>
                                          <p:spTgt spid="450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3" grpId="0" animBg="1"/>
      <p:bldP spid="45065" grpId="0" animBg="1"/>
      <p:bldP spid="45066" grpId="0" animBg="1"/>
      <p:bldP spid="45067" grpId="0" animBg="1"/>
      <p:bldP spid="45068" grpId="0" animBg="1"/>
      <p:bldP spid="45069"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49" name="Rectangle 2"/>
          <p:cNvSpPr>
            <a:spLocks noGrp="1" noChangeArrowheads="1"/>
          </p:cNvSpPr>
          <p:nvPr>
            <p:ph type="title" idx="4294967295"/>
          </p:nvPr>
        </p:nvSpPr>
        <p:spPr/>
        <p:txBody>
          <a:bodyPr/>
          <a:lstStyle/>
          <a:p>
            <a:pPr eaLnBrk="1" hangingPunct="1"/>
            <a:r>
              <a:rPr lang="en-US" sz="4800" b="1">
                <a:ea typeface="ＭＳ Ｐゴシック" charset="0"/>
              </a:rPr>
              <a:t>Contrast between 2 Letters</a:t>
            </a:r>
          </a:p>
        </p:txBody>
      </p:sp>
      <p:sp>
        <p:nvSpPr>
          <p:cNvPr id="258050" name="Rectangle 3"/>
          <p:cNvSpPr>
            <a:spLocks noChangeArrowheads="1"/>
          </p:cNvSpPr>
          <p:nvPr/>
        </p:nvSpPr>
        <p:spPr bwMode="auto">
          <a:xfrm>
            <a:off x="0" y="914400"/>
            <a:ext cx="9144000" cy="59436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a:ln>
                  <a:noFill/>
                </a:ln>
                <a:solidFill>
                  <a:srgbClr val="FFFFFF"/>
                </a:solidFill>
                <a:effectLst/>
                <a:uLnTx/>
                <a:uFillTx/>
                <a:latin typeface="Arial" panose="020B0604020202020204" pitchFamily="34" charset="0"/>
                <a:ea typeface="SimSun" charset="0"/>
                <a:cs typeface="Arial" panose="020B0604020202020204" pitchFamily="34" charset="0"/>
              </a:rPr>
              <a:t> </a:t>
            </a:r>
          </a:p>
        </p:txBody>
      </p:sp>
      <p:sp>
        <p:nvSpPr>
          <p:cNvPr id="258051" name="Text Box 4"/>
          <p:cNvSpPr txBox="1">
            <a:spLocks noChangeArrowheads="1"/>
          </p:cNvSpPr>
          <p:nvPr/>
        </p:nvSpPr>
        <p:spPr bwMode="auto">
          <a:xfrm>
            <a:off x="8448310" y="0"/>
            <a:ext cx="699230"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287</a:t>
            </a: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270340" name="Text Box 5"/>
          <p:cNvSpPr txBox="1">
            <a:spLocks noChangeArrowheads="1"/>
          </p:cNvSpPr>
          <p:nvPr/>
        </p:nvSpPr>
        <p:spPr bwMode="auto">
          <a:xfrm>
            <a:off x="2466914" y="663575"/>
            <a:ext cx="4084773" cy="646331"/>
          </a:xfrm>
          <a:prstGeom prst="rect">
            <a:avLst/>
          </a:prstGeom>
          <a:solidFill>
            <a:schemeClr val="accent2">
              <a:lumMod val="20000"/>
              <a:lumOff val="80000"/>
            </a:schemeClr>
          </a:solidFill>
          <a:ln w="57150" cmpd="sng">
            <a:solidFill>
              <a:srgbClr val="000000"/>
            </a:solidFill>
          </a:ln>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rPr>
              <a:t>التباين بين رسالتي بطرس</a:t>
            </a:r>
            <a:endParaRPr kumimoji="0" lang="en-US" sz="3600" b="1" u="none" strike="noStrike" kern="1200" cap="none" spc="0" normalizeH="0" baseline="0" noProof="0" dirty="0">
              <a:ln>
                <a:noFill/>
              </a:ln>
              <a:solidFill>
                <a:srgbClr val="000000"/>
              </a:solidFill>
              <a:effectLst/>
              <a:uLnTx/>
              <a:uFillTx/>
              <a:latin typeface="Arial" panose="020B0604020202020204" pitchFamily="34" charset="0"/>
              <a:ea typeface="SimSun" charset="0"/>
              <a:cs typeface="Arial" panose="020B0604020202020204" pitchFamily="34" charset="0"/>
            </a:endParaRPr>
          </a:p>
        </p:txBody>
      </p:sp>
      <p:grpSp>
        <p:nvGrpSpPr>
          <p:cNvPr id="2" name="Group 6"/>
          <p:cNvGrpSpPr>
            <a:grpSpLocks/>
          </p:cNvGrpSpPr>
          <p:nvPr/>
        </p:nvGrpSpPr>
        <p:grpSpPr bwMode="auto">
          <a:xfrm>
            <a:off x="-7938" y="1412875"/>
            <a:ext cx="9151938" cy="5184775"/>
            <a:chOff x="-5" y="890"/>
            <a:chExt cx="5477" cy="3266"/>
          </a:xfrm>
        </p:grpSpPr>
        <p:sp>
          <p:nvSpPr>
            <p:cNvPr id="258055" name="Rectangle 7"/>
            <p:cNvSpPr>
              <a:spLocks noChangeArrowheads="1"/>
            </p:cNvSpPr>
            <p:nvPr/>
          </p:nvSpPr>
          <p:spPr bwMode="auto">
            <a:xfrm>
              <a:off x="72" y="1386"/>
              <a:ext cx="1877"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طبيعة المشكلة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6" name="Rectangle 8"/>
            <p:cNvSpPr>
              <a:spLocks noChangeArrowheads="1"/>
            </p:cNvSpPr>
            <p:nvPr/>
          </p:nvSpPr>
          <p:spPr bwMode="auto">
            <a:xfrm>
              <a:off x="1949" y="1386"/>
              <a:ext cx="1694"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الإضطهاد</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(العداء)</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57" name="Rectangle 9"/>
            <p:cNvSpPr>
              <a:spLocks noChangeArrowheads="1"/>
            </p:cNvSpPr>
            <p:nvPr/>
          </p:nvSpPr>
          <p:spPr bwMode="auto">
            <a:xfrm>
              <a:off x="3643" y="1386"/>
              <a:ext cx="1756" cy="5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التعاليم الكاذبة</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(الهرطقات)</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58" name="Rectangle 10"/>
            <p:cNvSpPr>
              <a:spLocks noChangeArrowheads="1"/>
            </p:cNvSpPr>
            <p:nvPr/>
          </p:nvSpPr>
          <p:spPr bwMode="auto">
            <a:xfrm>
              <a:off x="72" y="1916"/>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أصل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المشكلة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59" name="Rectangle 11"/>
            <p:cNvSpPr>
              <a:spLocks noChangeArrowheads="1"/>
            </p:cNvSpPr>
            <p:nvPr/>
          </p:nvSpPr>
          <p:spPr bwMode="auto">
            <a:xfrm>
              <a:off x="1949" y="1916"/>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خارجي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0" name="Rectangle 12"/>
            <p:cNvSpPr>
              <a:spLocks noChangeArrowheads="1"/>
            </p:cNvSpPr>
            <p:nvPr/>
          </p:nvSpPr>
          <p:spPr bwMode="auto">
            <a:xfrm>
              <a:off x="3643" y="1916"/>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داخلي</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1" name="Rectangle 13"/>
            <p:cNvSpPr>
              <a:spLocks noChangeArrowheads="1"/>
            </p:cNvSpPr>
            <p:nvPr/>
          </p:nvSpPr>
          <p:spPr bwMode="auto">
            <a:xfrm>
              <a:off x="72" y="2445"/>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الموضوع</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2" name="Rectangle 14"/>
            <p:cNvSpPr>
              <a:spLocks noChangeArrowheads="1"/>
            </p:cNvSpPr>
            <p:nvPr/>
          </p:nvSpPr>
          <p:spPr bwMode="auto">
            <a:xfrm>
              <a:off x="1949" y="2445"/>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الرجاء</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3" name="Rectangle 15"/>
            <p:cNvSpPr>
              <a:spLocks noChangeArrowheads="1"/>
            </p:cNvSpPr>
            <p:nvPr/>
          </p:nvSpPr>
          <p:spPr bwMode="auto">
            <a:xfrm>
              <a:off x="3643" y="2445"/>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4" name="Rectangle 16"/>
            <p:cNvSpPr>
              <a:spLocks noChangeArrowheads="1"/>
            </p:cNvSpPr>
            <p:nvPr/>
          </p:nvSpPr>
          <p:spPr bwMode="auto">
            <a:xfrm>
              <a:off x="72" y="2974"/>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الكلمة المفتاحية</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(جميع الأشكال)</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5" name="Rectangle 17"/>
            <p:cNvSpPr>
              <a:spLocks noChangeArrowheads="1"/>
            </p:cNvSpPr>
            <p:nvPr/>
          </p:nvSpPr>
          <p:spPr bwMode="auto">
            <a:xfrm>
              <a:off x="1949" y="2974"/>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الألم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6" name="Rectangle 18"/>
            <p:cNvSpPr>
              <a:spLocks noChangeArrowheads="1"/>
            </p:cNvSpPr>
            <p:nvPr/>
          </p:nvSpPr>
          <p:spPr bwMode="auto">
            <a:xfrm>
              <a:off x="3643" y="2974"/>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المعرفة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(16 مرة)</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7" name="Rectangle 19"/>
            <p:cNvSpPr>
              <a:spLocks noChangeArrowheads="1"/>
            </p:cNvSpPr>
            <p:nvPr/>
          </p:nvSpPr>
          <p:spPr bwMode="auto">
            <a:xfrm>
              <a:off x="72" y="3503"/>
              <a:ext cx="1877"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rPr>
                <a:t>التاريخ</a:t>
              </a:r>
              <a:endParaRPr kumimoji="0" lang="en-US" altLang="zh-CN" sz="2800" b="1" u="none" strike="noStrike" kern="1200" cap="none" spc="0" normalizeH="0" baseline="0" noProof="0" dirty="0">
                <a:ln>
                  <a:noFill/>
                </a:ln>
                <a:solidFill>
                  <a:srgbClr val="FFFF00"/>
                </a:solidFill>
                <a:effectLst/>
                <a:uLnTx/>
                <a:uFillTx/>
                <a:latin typeface="Arial" panose="020B0604020202020204" pitchFamily="34" charset="0"/>
                <a:ea typeface="SimSun" charset="0"/>
                <a:cs typeface="Arial" panose="020B0604020202020204" pitchFamily="34" charset="0"/>
              </a:endParaRPr>
            </a:p>
          </p:txBody>
        </p:sp>
        <p:sp>
          <p:nvSpPr>
            <p:cNvPr id="258068" name="Rectangle 20"/>
            <p:cNvSpPr>
              <a:spLocks noChangeArrowheads="1"/>
            </p:cNvSpPr>
            <p:nvPr/>
          </p:nvSpPr>
          <p:spPr bwMode="auto">
            <a:xfrm>
              <a:off x="1949" y="3627"/>
              <a:ext cx="1694"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أوائل</a:t>
              </a:r>
              <a:b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69" name="Rectangle 21"/>
            <p:cNvSpPr>
              <a:spLocks noChangeArrowheads="1"/>
            </p:cNvSpPr>
            <p:nvPr/>
          </p:nvSpPr>
          <p:spPr bwMode="auto">
            <a:xfrm>
              <a:off x="3643" y="3627"/>
              <a:ext cx="1756" cy="5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أوائل ربيع</a:t>
              </a:r>
              <a:b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br>
              <a:r>
                <a:rPr kumimoji="0" lang="ar-JO"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64 م</a:t>
              </a: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grpSp>
          <p:nvGrpSpPr>
            <p:cNvPr id="258070" name="Group 22"/>
            <p:cNvGrpSpPr>
              <a:grpSpLocks/>
            </p:cNvGrpSpPr>
            <p:nvPr/>
          </p:nvGrpSpPr>
          <p:grpSpPr bwMode="auto">
            <a:xfrm>
              <a:off x="-5" y="960"/>
              <a:ext cx="2021" cy="426"/>
              <a:chOff x="0" y="0"/>
              <a:chExt cx="1202" cy="403"/>
            </a:xfrm>
          </p:grpSpPr>
          <p:sp>
            <p:nvSpPr>
              <p:cNvPr id="258077" name="Rectangle 23"/>
              <p:cNvSpPr>
                <a:spLocks noChangeArrowheads="1"/>
              </p:cNvSpPr>
              <p:nvPr/>
            </p:nvSpPr>
            <p:spPr bwMode="auto">
              <a:xfrm>
                <a:off x="43" y="0"/>
                <a:ext cx="1116"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zh-CN" sz="2800" b="1" u="none"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8" name="Rectangle 24"/>
              <p:cNvSpPr>
                <a:spLocks noChangeArrowheads="1"/>
              </p:cNvSpPr>
              <p:nvPr/>
            </p:nvSpPr>
            <p:spPr bwMode="auto">
              <a:xfrm>
                <a:off x="0" y="0"/>
                <a:ext cx="1202"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nvGrpSpPr>
            <p:cNvPr id="258071" name="Group 25"/>
            <p:cNvGrpSpPr>
              <a:grpSpLocks/>
            </p:cNvGrpSpPr>
            <p:nvPr/>
          </p:nvGrpSpPr>
          <p:grpSpPr bwMode="auto">
            <a:xfrm>
              <a:off x="1905" y="890"/>
              <a:ext cx="1839" cy="496"/>
              <a:chOff x="1202" y="-67"/>
              <a:chExt cx="1094" cy="470"/>
            </a:xfrm>
          </p:grpSpPr>
          <p:sp>
            <p:nvSpPr>
              <p:cNvPr id="258075" name="Rectangle 26"/>
              <p:cNvSpPr>
                <a:spLocks noChangeArrowheads="1"/>
              </p:cNvSpPr>
              <p:nvPr/>
            </p:nvSpPr>
            <p:spPr bwMode="auto">
              <a:xfrm>
                <a:off x="1245" y="-67"/>
                <a:ext cx="1008"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 الأولى</a:t>
                </a:r>
                <a:endPar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6" name="Rectangle 27"/>
              <p:cNvSpPr>
                <a:spLocks noChangeArrowheads="1"/>
              </p:cNvSpPr>
              <p:nvPr/>
            </p:nvSpPr>
            <p:spPr bwMode="auto">
              <a:xfrm>
                <a:off x="1202" y="0"/>
                <a:ext cx="109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nvGrpSpPr>
            <p:cNvPr id="258072" name="Group 28"/>
            <p:cNvGrpSpPr>
              <a:grpSpLocks/>
            </p:cNvGrpSpPr>
            <p:nvPr/>
          </p:nvGrpSpPr>
          <p:grpSpPr bwMode="auto">
            <a:xfrm>
              <a:off x="3572" y="890"/>
              <a:ext cx="1900" cy="496"/>
              <a:chOff x="2296" y="-67"/>
              <a:chExt cx="1130" cy="470"/>
            </a:xfrm>
          </p:grpSpPr>
          <p:sp>
            <p:nvSpPr>
              <p:cNvPr id="258073" name="Rectangle 29"/>
              <p:cNvSpPr>
                <a:spLocks noChangeArrowheads="1"/>
              </p:cNvSpPr>
              <p:nvPr/>
            </p:nvSpPr>
            <p:spPr bwMode="auto">
              <a:xfrm>
                <a:off x="2339" y="-67"/>
                <a:ext cx="1044"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rPr>
                  <a:t>بطرس الثانية</a:t>
                </a:r>
                <a:endParaRPr kumimoji="0" lang="en-US" altLang="zh-CN" sz="3200" b="1" u="sng" strike="noStrike" kern="1200" cap="none" spc="0" normalizeH="0" baseline="0" noProof="0" dirty="0">
                  <a:ln>
                    <a:noFill/>
                  </a:ln>
                  <a:solidFill>
                    <a:srgbClr val="FFFFFF"/>
                  </a:solidFill>
                  <a:effectLst/>
                  <a:uLnTx/>
                  <a:uFillTx/>
                  <a:latin typeface="Arial" panose="020B0604020202020204" pitchFamily="34" charset="0"/>
                  <a:ea typeface="SimSun" charset="0"/>
                  <a:cs typeface="Arial" panose="020B0604020202020204" pitchFamily="34" charset="0"/>
                </a:endParaRPr>
              </a:p>
            </p:txBody>
          </p:sp>
          <p:sp>
            <p:nvSpPr>
              <p:cNvPr id="258074" name="Rectangle 30"/>
              <p:cNvSpPr>
                <a:spLocks noChangeArrowheads="1"/>
              </p:cNvSpPr>
              <p:nvPr/>
            </p:nvSpPr>
            <p:spPr bwMode="auto">
              <a:xfrm>
                <a:off x="2296" y="0"/>
                <a:ext cx="1130" cy="40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
                    <a:solidFill>
                      <a:srgbClr val="000000"/>
                    </a:solidFill>
                    <a:miter lim="800000"/>
                    <a:headEnd/>
                    <a:tailEnd/>
                  </a14:hiddenLine>
                </a:ext>
              </a:extLst>
            </p:spPr>
            <p:txBody>
              <a:bodyPr wrap="none" lIns="0" tIns="0" rIns="0" bIns="0"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5B5249"/>
                  </a:solidFill>
                  <a:effectLst/>
                  <a:uLnTx/>
                  <a:uFillTx/>
                  <a:latin typeface="Arial" panose="020B0604020202020204" pitchFamily="34" charset="0"/>
                  <a:cs typeface="Arial" panose="020B0604020202020204" pitchFamily="34" charset="0"/>
                </a:endParaRPr>
              </a:p>
            </p:txBody>
          </p:sp>
        </p:grpSp>
      </p:grpSp>
      <p:sp>
        <p:nvSpPr>
          <p:cNvPr id="258054" name="WordArt 31"/>
          <p:cNvSpPr>
            <a:spLocks noChangeArrowheads="1" noChangeShapeType="1" noTextEdit="1"/>
          </p:cNvSpPr>
          <p:nvPr/>
        </p:nvSpPr>
        <p:spPr bwMode="auto">
          <a:xfrm>
            <a:off x="0" y="0"/>
            <a:ext cx="1311275" cy="874713"/>
          </a:xfrm>
          <a:prstGeom prst="rect">
            <a:avLst/>
          </a:prstGeom>
        </p:spPr>
        <p:txBody>
          <a:bodyPr wrap="none" fromWordArt="1">
            <a:prstTxWarp prst="textCascadeUp">
              <a:avLst>
                <a:gd name="adj" fmla="val 44444"/>
              </a:avLst>
            </a:prstTxWarp>
            <a:scene3d>
              <a:camera prst="legacyPerspectiveFront">
                <a:rot lat="20519967" lon="1080000" rev="0"/>
              </a:camera>
              <a:lightRig rig="legacyHarsh2" dir="b"/>
            </a:scene3d>
            <a:sp3d extrusionH="430200" prstMaterial="legacyMatte">
              <a:extrusionClr>
                <a:srgbClr val="FF6600"/>
              </a:extrusionClr>
            </a:sp3d>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rPr>
              <a:t>2 بطرس</a:t>
            </a:r>
            <a:endParaRPr kumimoji="0" lang="en-US" sz="3600" b="0" i="0" u="none" strike="noStrike" kern="10" cap="none" spc="0" normalizeH="0" baseline="0" noProof="0" dirty="0">
              <a:ln w="9525">
                <a:round/>
                <a:headEnd/>
                <a:tailEnd/>
              </a:ln>
              <a:gradFill rotWithShape="1">
                <a:gsLst>
                  <a:gs pos="0">
                    <a:srgbClr val="FFE701"/>
                  </a:gs>
                  <a:gs pos="100000">
                    <a:srgbClr val="FE3E02"/>
                  </a:gs>
                </a:gsLst>
                <a:lin ang="5400000" scaled="1"/>
              </a:gradFill>
              <a:effectLst/>
              <a:uLnTx/>
              <a:uFillTx/>
              <a:latin typeface="Impact"/>
              <a:ea typeface="Impact"/>
              <a:cs typeface="Impac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هاريس</a:t>
            </a:r>
            <a:endParaRPr lang="en-US" sz="5400" dirty="0">
              <a:effectLst>
                <a:glow rad="127000">
                  <a:schemeClr val="tx1"/>
                </a:glow>
              </a:effectLst>
              <a:ea typeface="ＭＳ Ｐゴシック" charset="0"/>
            </a:endParaRPr>
          </a:p>
        </p:txBody>
      </p:sp>
      <p:pic>
        <p:nvPicPr>
          <p:cNvPr id="458756" name="Picture 4">
            <a:extLst>
              <a:ext uri="{FF2B5EF4-FFF2-40B4-BE49-F238E27FC236}">
                <a16:creationId xmlns:a16="http://schemas.microsoft.com/office/drawing/2014/main" id="{E7A29F3D-AC45-ED4D-82A9-06FE800251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01061"/>
            <a:ext cx="35306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BA5FB6DD-DE0A-6310-B73A-6480D74E63B0}"/>
              </a:ext>
            </a:extLst>
          </p:cNvPr>
          <p:cNvSpPr txBox="1">
            <a:spLocks noChangeArrowheads="1"/>
          </p:cNvSpPr>
          <p:nvPr/>
        </p:nvSpPr>
        <p:spPr bwMode="auto">
          <a:xfrm>
            <a:off x="3926136" y="1695048"/>
            <a:ext cx="5189728"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ربما سمعت عن جوشوا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هاريس. في عام 1997عندما كان في عمر 21 عام</a:t>
            </a:r>
            <a:r>
              <a:rPr lang="ar-JO" sz="4000"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كتب كتاب</a:t>
            </a:r>
            <a:r>
              <a:rPr lang="ar-JO" sz="4000"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مهم</a:t>
            </a: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a:t>
            </a:r>
            <a:r>
              <a:rPr kumimoji="0" lang="ar-SA"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بعنوان </a:t>
            </a:r>
            <a:endPar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lang="ar-JO" sz="4000" b="1" kern="0" dirty="0">
                <a:solidFill>
                  <a:srgbClr val="FFFFFF"/>
                </a:solidFill>
                <a:latin typeface="Arial" panose="020B0604020202020204" pitchFamily="34" charset="0"/>
                <a:ea typeface="ＭＳ Ｐゴシック" charset="0"/>
                <a:cs typeface="Arial" panose="020B0604020202020204" pitchFamily="34" charset="0"/>
              </a:rPr>
              <a:t>قلت ل</a:t>
            </a:r>
            <a:r>
              <a:rPr kumimoji="0" lang="ar-JO"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لمواعدة وداعاً.</a:t>
            </a:r>
            <a:r>
              <a:rPr kumimoji="0" lang="en-US" sz="40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endParaRPr kumimoji="0" lang="en-US" sz="24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8069855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هاريس</a:t>
            </a:r>
            <a:endParaRPr lang="en-US" sz="5400" dirty="0">
              <a:effectLst>
                <a:glow rad="127000">
                  <a:schemeClr val="tx1"/>
                </a:glow>
              </a:effectLst>
              <a:ea typeface="ＭＳ Ｐゴシック" charset="0"/>
            </a:endParaRPr>
          </a:p>
        </p:txBody>
      </p:sp>
      <p:pic>
        <p:nvPicPr>
          <p:cNvPr id="458758" name="Picture 6">
            <a:extLst>
              <a:ext uri="{FF2B5EF4-FFF2-40B4-BE49-F238E27FC236}">
                <a16:creationId xmlns:a16="http://schemas.microsoft.com/office/drawing/2014/main" id="{CB03A772-E2E0-6C47-A789-91E819930A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1065764"/>
            <a:ext cx="3492500" cy="55753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2">
            <a:extLst>
              <a:ext uri="{FF2B5EF4-FFF2-40B4-BE49-F238E27FC236}">
                <a16:creationId xmlns:a16="http://schemas.microsoft.com/office/drawing/2014/main" id="{75F0F630-C151-17C0-5E1F-7C7494B66F0A}"/>
              </a:ext>
            </a:extLst>
          </p:cNvPr>
          <p:cNvSpPr txBox="1">
            <a:spLocks noChangeArrowheads="1"/>
          </p:cNvSpPr>
          <p:nvPr/>
        </p:nvSpPr>
        <p:spPr bwMode="auto">
          <a:xfrm>
            <a:off x="20006" y="1673660"/>
            <a:ext cx="4840026" cy="4930944"/>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كان </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ضربة ناجحة واستخدمه الله بقوة لدعم حركة العفة</a:t>
            </a: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lang="ar-JO" b="1" kern="0" dirty="0">
                <a:solidFill>
                  <a:srgbClr val="FFFFFF"/>
                </a:solidFill>
                <a:latin typeface="Arial" panose="020B0604020202020204" pitchFamily="34" charset="0"/>
                <a:ea typeface="ＭＳ Ｐゴシック" charset="0"/>
                <a:cs typeface="Arial" panose="020B0604020202020204" pitchFamily="34" charset="0"/>
              </a:rPr>
              <a:t>ا</a:t>
            </a: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نتظر هو نفسه حتى الزواج لممارسة الجنس وكتب بعد ذلك</a:t>
            </a:r>
            <a:endPar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SA"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شاب يقابل فتاة.</a:t>
            </a:r>
            <a:endParaRPr kumimoji="0" lang="en-US" sz="28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1191575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58758"/>
                                        </p:tgtEl>
                                        <p:attrNameLst>
                                          <p:attrName>style.visibility</p:attrName>
                                        </p:attrNameLst>
                                      </p:cBhvr>
                                      <p:to>
                                        <p:strVal val="visible"/>
                                      </p:to>
                                    </p:set>
                                    <p:animEffect transition="in" filter="blinds(horizontal)">
                                      <p:cBhvr>
                                        <p:cTn id="7" dur="500"/>
                                        <p:tgtEl>
                                          <p:spTgt spid="4587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ar-JO" sz="5400" dirty="0">
                <a:effectLst>
                  <a:glow rad="127000">
                    <a:schemeClr val="tx1"/>
                  </a:glow>
                </a:effectLst>
                <a:ea typeface="ＭＳ Ｐゴシック" charset="0"/>
              </a:rPr>
              <a:t>جوشوا وشانون هاريس</a:t>
            </a:r>
            <a:endParaRPr lang="en-US" sz="5400" dirty="0">
              <a:effectLst>
                <a:glow rad="127000">
                  <a:schemeClr val="tx1"/>
                </a:glow>
              </a:effectLst>
              <a:ea typeface="ＭＳ Ｐゴシック" charset="0"/>
            </a:endParaRPr>
          </a:p>
        </p:txBody>
      </p:sp>
      <p:pic>
        <p:nvPicPr>
          <p:cNvPr id="456706" name="Picture 2" descr="Related image">
            <a:extLst>
              <a:ext uri="{FF2B5EF4-FFF2-40B4-BE49-F238E27FC236}">
                <a16:creationId xmlns:a16="http://schemas.microsoft.com/office/drawing/2014/main" id="{934A6C50-CBB8-4743-B9C7-6B7CD5DBC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7350" y="1251277"/>
            <a:ext cx="8369300" cy="557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0990614"/>
      </p:ext>
    </p:extLst>
  </p:cSld>
  <p:clrMapOvr>
    <a:masterClrMapping/>
  </p:clrMapOvr>
</p:sld>
</file>

<file path=ppt/theme/theme1.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0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0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0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0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0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0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0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0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0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0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0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0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0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_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6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Times New Roman"/>
        <a:cs typeface="Times New Roman"/>
      </a:majorFont>
      <a:minorFont>
        <a:latin typeface="Times New Roman"/>
        <a:ea typeface="Times New Roman"/>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5.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Radar">
  <a:themeElements>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fontScheme name="Radar">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Radar 1">
        <a:dk1>
          <a:srgbClr val="000000"/>
        </a:dk1>
        <a:lt1>
          <a:srgbClr val="EAEAEA"/>
        </a:lt1>
        <a:dk2>
          <a:srgbClr val="000066"/>
        </a:dk2>
        <a:lt2>
          <a:srgbClr val="FFFFFF"/>
        </a:lt2>
        <a:accent1>
          <a:srgbClr val="003399"/>
        </a:accent1>
        <a:accent2>
          <a:srgbClr val="99CCFF"/>
        </a:accent2>
        <a:accent3>
          <a:srgbClr val="AAAAB8"/>
        </a:accent3>
        <a:accent4>
          <a:srgbClr val="C8C8C8"/>
        </a:accent4>
        <a:accent5>
          <a:srgbClr val="AAADCA"/>
        </a:accent5>
        <a:accent6>
          <a:srgbClr val="8AB9E7"/>
        </a:accent6>
        <a:hlink>
          <a:srgbClr val="CC9900"/>
        </a:hlink>
        <a:folHlink>
          <a:srgbClr val="996600"/>
        </a:folHlink>
      </a:clrScheme>
      <a:clrMap bg1="dk2" tx1="lt1" bg2="dk1" tx2="lt2" accent1="accent1" accent2="accent2" accent3="accent3" accent4="accent4" accent5="accent5" accent6="accent6" hlink="hlink" folHlink="folHlink"/>
    </a:extraClrScheme>
    <a:extraClrScheme>
      <a:clrScheme name="Radar 2">
        <a:dk1>
          <a:srgbClr val="666699"/>
        </a:dk1>
        <a:lt1>
          <a:srgbClr val="CCCCFF"/>
        </a:lt1>
        <a:dk2>
          <a:srgbClr val="000040"/>
        </a:dk2>
        <a:lt2>
          <a:srgbClr val="A4A4C2"/>
        </a:lt2>
        <a:accent1>
          <a:srgbClr val="003399"/>
        </a:accent1>
        <a:accent2>
          <a:srgbClr val="0099FF"/>
        </a:accent2>
        <a:accent3>
          <a:srgbClr val="E2E2FF"/>
        </a:accent3>
        <a:accent4>
          <a:srgbClr val="565682"/>
        </a:accent4>
        <a:accent5>
          <a:srgbClr val="AAADCA"/>
        </a:accent5>
        <a:accent6>
          <a:srgbClr val="008AE7"/>
        </a:accent6>
        <a:hlink>
          <a:srgbClr val="B68600"/>
        </a:hlink>
        <a:folHlink>
          <a:srgbClr val="8A5C00"/>
        </a:folHlink>
      </a:clrScheme>
      <a:clrMap bg1="lt1" tx1="dk1" bg2="lt2" tx2="dk2" accent1="accent1" accent2="accent2" accent3="accent3" accent4="accent4" accent5="accent5" accent6="accent6" hlink="hlink" folHlink="folHlink"/>
    </a:extraClrScheme>
    <a:extraClrScheme>
      <a:clrScheme name="Radar 3">
        <a:dk1>
          <a:srgbClr val="000000"/>
        </a:dk1>
        <a:lt1>
          <a:srgbClr val="EAEAEA"/>
        </a:lt1>
        <a:dk2>
          <a:srgbClr val="000000"/>
        </a:dk2>
        <a:lt2>
          <a:srgbClr val="B2B2B2"/>
        </a:lt2>
        <a:accent1>
          <a:srgbClr val="777777"/>
        </a:accent1>
        <a:accent2>
          <a:srgbClr val="B2B2B2"/>
        </a:accent2>
        <a:accent3>
          <a:srgbClr val="F3F3F3"/>
        </a:accent3>
        <a:accent4>
          <a:srgbClr val="000000"/>
        </a:accent4>
        <a:accent5>
          <a:srgbClr val="BDBDBD"/>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Radar 4">
        <a:dk1>
          <a:srgbClr val="333333"/>
        </a:dk1>
        <a:lt1>
          <a:srgbClr val="FFFF66"/>
        </a:lt1>
        <a:dk2>
          <a:srgbClr val="000000"/>
        </a:dk2>
        <a:lt2>
          <a:srgbClr val="CC3300"/>
        </a:lt2>
        <a:accent1>
          <a:srgbClr val="5F5F5F"/>
        </a:accent1>
        <a:accent2>
          <a:srgbClr val="3399FF"/>
        </a:accent2>
        <a:accent3>
          <a:srgbClr val="AAAAAA"/>
        </a:accent3>
        <a:accent4>
          <a:srgbClr val="DADA56"/>
        </a:accent4>
        <a:accent5>
          <a:srgbClr val="B6B6B6"/>
        </a:accent5>
        <a:accent6>
          <a:srgbClr val="2D8AE7"/>
        </a:accent6>
        <a:hlink>
          <a:srgbClr val="008000"/>
        </a:hlink>
        <a:folHlink>
          <a:srgbClr val="CCECFF"/>
        </a:folHlink>
      </a:clrScheme>
      <a:clrMap bg1="dk2" tx1="lt1" bg2="dk1" tx2="lt2" accent1="accent1" accent2="accent2" accent3="accent3" accent4="accent4" accent5="accent5" accent6="accent6" hlink="hlink" folHlink="folHlink"/>
    </a:extraClrScheme>
    <a:extraClrScheme>
      <a:clrScheme name="Radar 5">
        <a:dk1>
          <a:srgbClr val="003300"/>
        </a:dk1>
        <a:lt1>
          <a:srgbClr val="FFFFCC"/>
        </a:lt1>
        <a:dk2>
          <a:srgbClr val="006600"/>
        </a:dk2>
        <a:lt2>
          <a:srgbClr val="FFFF00"/>
        </a:lt2>
        <a:accent1>
          <a:srgbClr val="008000"/>
        </a:accent1>
        <a:accent2>
          <a:srgbClr val="3399FF"/>
        </a:accent2>
        <a:accent3>
          <a:srgbClr val="AAB8AA"/>
        </a:accent3>
        <a:accent4>
          <a:srgbClr val="DADAAE"/>
        </a:accent4>
        <a:accent5>
          <a:srgbClr val="AAC0AA"/>
        </a:accent5>
        <a:accent6>
          <a:srgbClr val="2D8AE7"/>
        </a:accent6>
        <a:hlink>
          <a:srgbClr val="6666FF"/>
        </a:hlink>
        <a:folHlink>
          <a:srgbClr val="CCECFF"/>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Smudge">
  <a:themeElements>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fontScheme name="Smudge">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Smudge 1">
        <a:dk1>
          <a:srgbClr val="000000"/>
        </a:dk1>
        <a:lt1>
          <a:srgbClr val="8EBED2"/>
        </a:lt1>
        <a:dk2>
          <a:srgbClr val="000000"/>
        </a:dk2>
        <a:lt2>
          <a:srgbClr val="808080"/>
        </a:lt2>
        <a:accent1>
          <a:srgbClr val="99CCFF"/>
        </a:accent1>
        <a:accent2>
          <a:srgbClr val="CCCCFF"/>
        </a:accent2>
        <a:accent3>
          <a:srgbClr val="C6DBE5"/>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mudge 2">
        <a:dk1>
          <a:srgbClr val="000000"/>
        </a:dk1>
        <a:lt1>
          <a:srgbClr val="8EBED2"/>
        </a:lt1>
        <a:dk2>
          <a:srgbClr val="000000"/>
        </a:dk2>
        <a:lt2>
          <a:srgbClr val="969696"/>
        </a:lt2>
        <a:accent1>
          <a:srgbClr val="FFFFFF"/>
        </a:accent1>
        <a:accent2>
          <a:srgbClr val="8DC6FF"/>
        </a:accent2>
        <a:accent3>
          <a:srgbClr val="C6DBE5"/>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8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914400" algn="l" defTabSz="914400" rtl="0" eaLnBrk="0" fontAlgn="base" latinLnBrk="0" hangingPunct="0">
          <a:lnSpc>
            <a:spcPct val="100000"/>
          </a:lnSpc>
          <a:spcBef>
            <a:spcPct val="50000"/>
          </a:spcBef>
          <a:spcAft>
            <a:spcPct val="0"/>
          </a:spcAft>
          <a:buClrTx/>
          <a:buSzTx/>
          <a:buFont typeface="Wingdings" pitchFamily="-111" charset="2"/>
          <a:buChar char="§"/>
          <a:tabLst/>
          <a:defRPr kumimoji="0" lang="en-US" sz="2400" b="1" i="0" u="none" strike="noStrike" cap="none" normalizeH="0" baseline="0">
            <a:ln>
              <a:noFill/>
            </a:ln>
            <a:solidFill>
              <a:schemeClr val="tx1"/>
            </a:solidFill>
            <a:effectLst/>
            <a:latin typeface="Times" pitchFamily="-111" charset="0"/>
            <a:ea typeface="Times New Roman" pitchFamily="-111" charset="0"/>
            <a:cs typeface="Times New Roman"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Blank Presentation">
  <a:themeElements>
    <a:clrScheme name="Blank Presentation">
      <a:dk1>
        <a:srgbClr val="000000"/>
      </a:dk1>
      <a:lt1>
        <a:srgbClr val="FFFFFF"/>
      </a:lt1>
      <a:dk2>
        <a:srgbClr val="A7A7A7"/>
      </a:dk2>
      <a:lt2>
        <a:srgbClr val="535353"/>
      </a:lt2>
      <a:accent1>
        <a:srgbClr val="00CC99"/>
      </a:accent1>
      <a:accent2>
        <a:srgbClr val="3333CC"/>
      </a:accent2>
      <a:accent3>
        <a:srgbClr val="8F8F8F"/>
      </a:accent3>
      <a:accent4>
        <a:srgbClr val="707070"/>
      </a:accent4>
      <a:accent5>
        <a:srgbClr val="AAE2CA"/>
      </a:accent5>
      <a:accent6>
        <a:srgbClr val="2D2DB9"/>
      </a:accent6>
      <a:hlink>
        <a:srgbClr val="0000FF"/>
      </a:hlink>
      <a:folHlink>
        <a:srgbClr val="FF00FF"/>
      </a:folHlink>
    </a:clrScheme>
    <a:fontScheme name="Blank Presentation">
      <a:majorFont>
        <a:latin typeface="Helvetica"/>
        <a:ea typeface="Helvetica"/>
        <a:cs typeface="Helvetica"/>
      </a:majorFont>
      <a:minorFont>
        <a:latin typeface="Times New Roman"/>
        <a:ea typeface="Times New Roman"/>
        <a:cs typeface="Times New Roman"/>
      </a:minorFont>
    </a:fontScheme>
    <a:fmtScheme name="Blank Presentatio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lumOff val="44000"/>
          </a:schemeClr>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000000"/>
            </a:solidFill>
            <a:effectLst/>
            <a:uFillTx/>
            <a:latin typeface="+mn-lt"/>
            <a:ea typeface="+mn-ea"/>
            <a:cs typeface="+mn-cs"/>
            <a:sym typeface="Times New Roman"/>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7.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9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Finance">
  <a:themeElements>
    <a:clrScheme name="">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inance">
      <a:majorFont>
        <a:latin typeface="Impact"/>
        <a:ea typeface="ＭＳ Ｐゴシック"/>
        <a:cs typeface="ＭＳ Ｐゴシック"/>
      </a:majorFont>
      <a:minorFont>
        <a:latin typeface="Impac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Finance 1">
        <a:dk1>
          <a:srgbClr val="000000"/>
        </a:dk1>
        <a:lt1>
          <a:srgbClr val="287C26"/>
        </a:lt1>
        <a:dk2>
          <a:srgbClr val="000000"/>
        </a:dk2>
        <a:lt2>
          <a:srgbClr val="808080"/>
        </a:lt2>
        <a:accent1>
          <a:srgbClr val="BBE0E3"/>
        </a:accent1>
        <a:accent2>
          <a:srgbClr val="333399"/>
        </a:accent2>
        <a:accent3>
          <a:srgbClr val="ACBFAC"/>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nance 2">
        <a:dk1>
          <a:srgbClr val="000000"/>
        </a:dk1>
        <a:lt1>
          <a:srgbClr val="287C26"/>
        </a:lt1>
        <a:dk2>
          <a:srgbClr val="000000"/>
        </a:dk2>
        <a:lt2>
          <a:srgbClr val="969696"/>
        </a:lt2>
        <a:accent1>
          <a:srgbClr val="FFFFFF"/>
        </a:accent1>
        <a:accent2>
          <a:srgbClr val="8DC6FF"/>
        </a:accent2>
        <a:accent3>
          <a:srgbClr val="ACBFAC"/>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rumple">
  <a:themeElements>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fontScheme name="Crumple">
      <a:majorFont>
        <a:latin typeface="Trebuchet MS"/>
        <a:ea typeface="Osaka"/>
        <a:cs typeface="Osaka"/>
      </a:majorFont>
      <a:minorFont>
        <a:latin typeface="Trebuchet MS"/>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Crumple 1">
        <a:dk1>
          <a:srgbClr val="808080"/>
        </a:dk1>
        <a:lt1>
          <a:srgbClr val="FFFF66"/>
        </a:lt1>
        <a:dk2>
          <a:srgbClr val="A11F1C"/>
        </a:dk2>
        <a:lt2>
          <a:srgbClr val="FFFF66"/>
        </a:lt2>
        <a:accent1>
          <a:srgbClr val="004080"/>
        </a:accent1>
        <a:accent2>
          <a:srgbClr val="408000"/>
        </a:accent2>
        <a:accent3>
          <a:srgbClr val="CDABAB"/>
        </a:accent3>
        <a:accent4>
          <a:srgbClr val="DADA56"/>
        </a:accent4>
        <a:accent5>
          <a:srgbClr val="AAAFC0"/>
        </a:accent5>
        <a:accent6>
          <a:srgbClr val="397300"/>
        </a:accent6>
        <a:hlink>
          <a:srgbClr val="DC6E00"/>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Highway">
  <a:themeElements>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fontScheme name="Highway">
      <a:majorFont>
        <a:latin typeface="Verdana"/>
        <a:ea typeface="ＭＳ Ｐゴシック"/>
        <a:cs typeface="ＭＳ Ｐゴシック"/>
      </a:majorFont>
      <a:minorFont>
        <a:latin typeface="Verdan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26" charset="0"/>
          </a:defRPr>
        </a:defPPr>
      </a:lstStyle>
    </a:lnDef>
  </a:objectDefaults>
  <a:extraClrSchemeLst>
    <a:extraClrScheme>
      <a:clrScheme name="Highway 1">
        <a:dk1>
          <a:srgbClr val="003366"/>
        </a:dk1>
        <a:lt1>
          <a:srgbClr val="FFFFFF"/>
        </a:lt1>
        <a:dk2>
          <a:srgbClr val="28863C"/>
        </a:dk2>
        <a:lt2>
          <a:srgbClr val="FFFFFF"/>
        </a:lt2>
        <a:accent1>
          <a:srgbClr val="3366CC"/>
        </a:accent1>
        <a:accent2>
          <a:srgbClr val="00B000"/>
        </a:accent2>
        <a:accent3>
          <a:srgbClr val="ACC3AF"/>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Highway 2">
        <a:dk1>
          <a:srgbClr val="777777"/>
        </a:dk1>
        <a:lt1>
          <a:srgbClr val="FFFFFF"/>
        </a:lt1>
        <a:dk2>
          <a:srgbClr val="28863C"/>
        </a:dk2>
        <a:lt2>
          <a:srgbClr val="FFFFFF"/>
        </a:lt2>
        <a:accent1>
          <a:srgbClr val="909082"/>
        </a:accent1>
        <a:accent2>
          <a:srgbClr val="809EA8"/>
        </a:accent2>
        <a:accent3>
          <a:srgbClr val="ACC3AF"/>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2004:Templates:Presentations:Designs:Legal</Template>
  <TotalTime>17294</TotalTime>
  <Words>18769</Words>
  <Application>Microsoft Macintosh PowerPoint</Application>
  <PresentationFormat>On-screen Show (4:3)</PresentationFormat>
  <Paragraphs>2581</Paragraphs>
  <Slides>313</Slides>
  <Notes>215</Notes>
  <HiddenSlides>0</HiddenSlides>
  <MMClips>0</MMClips>
  <ScaleCrop>false</ScaleCrop>
  <HeadingPairs>
    <vt:vector size="8" baseType="variant">
      <vt:variant>
        <vt:lpstr>Fonts Used</vt:lpstr>
      </vt:variant>
      <vt:variant>
        <vt:i4>26</vt:i4>
      </vt:variant>
      <vt:variant>
        <vt:lpstr>Theme</vt:lpstr>
      </vt:variant>
      <vt:variant>
        <vt:i4>39</vt:i4>
      </vt:variant>
      <vt:variant>
        <vt:lpstr>Embedded OLE Servers</vt:lpstr>
      </vt:variant>
      <vt:variant>
        <vt:i4>2</vt:i4>
      </vt:variant>
      <vt:variant>
        <vt:lpstr>Slide Titles</vt:lpstr>
      </vt:variant>
      <vt:variant>
        <vt:i4>313</vt:i4>
      </vt:variant>
    </vt:vector>
  </HeadingPairs>
  <TitlesOfParts>
    <vt:vector size="380" baseType="lpstr">
      <vt:lpstr>26</vt:lpstr>
      <vt:lpstr>Arial Unicode MS</vt:lpstr>
      <vt:lpstr>BONES</vt:lpstr>
      <vt:lpstr>MS PGothic</vt:lpstr>
      <vt:lpstr>MS PGothic</vt:lpstr>
      <vt:lpstr>Osaka</vt:lpstr>
      <vt:lpstr>SimSun</vt:lpstr>
      <vt:lpstr>Times</vt:lpstr>
      <vt:lpstr>Arial</vt:lpstr>
      <vt:lpstr>Arial Narrow</vt:lpstr>
      <vt:lpstr>Calibri</vt:lpstr>
      <vt:lpstr>Calibri Light</vt:lpstr>
      <vt:lpstr>Comic Sans MS</vt:lpstr>
      <vt:lpstr>Courier New</vt:lpstr>
      <vt:lpstr>Franklin Gothic Medium</vt:lpstr>
      <vt:lpstr>Futura Md BT</vt:lpstr>
      <vt:lpstr>Futura XBlk BT</vt:lpstr>
      <vt:lpstr>Impact</vt:lpstr>
      <vt:lpstr>Monotype Sorts</vt:lpstr>
      <vt:lpstr>Stencil</vt:lpstr>
      <vt:lpstr>Tahoma</vt:lpstr>
      <vt:lpstr>Times New Roman</vt:lpstr>
      <vt:lpstr>Trebuchet MS</vt:lpstr>
      <vt:lpstr>Verdana</vt:lpstr>
      <vt:lpstr>Wingdings</vt:lpstr>
      <vt:lpstr>Wingdings 3</vt:lpstr>
      <vt:lpstr>Nature</vt:lpstr>
      <vt:lpstr>Slit</vt:lpstr>
      <vt:lpstr>Smudge</vt:lpstr>
      <vt:lpstr>Finance</vt:lpstr>
      <vt:lpstr>Blank Presentation</vt:lpstr>
      <vt:lpstr>Candybar</vt:lpstr>
      <vt:lpstr>Default Design</vt:lpstr>
      <vt:lpstr>Crumple</vt:lpstr>
      <vt:lpstr>Highway</vt:lpstr>
      <vt:lpstr>1_Default Design</vt:lpstr>
      <vt:lpstr>untitled 1</vt:lpstr>
      <vt:lpstr>3_Default Design</vt:lpstr>
      <vt:lpstr>1_Orbit</vt:lpstr>
      <vt:lpstr>5_Default Design</vt:lpstr>
      <vt:lpstr>10_Default Design</vt:lpstr>
      <vt:lpstr>Orbit</vt:lpstr>
      <vt:lpstr>2_Blank Presentation</vt:lpstr>
      <vt:lpstr>3_Blank Presentation</vt:lpstr>
      <vt:lpstr>49_Blank Presentation</vt:lpstr>
      <vt:lpstr>1_Nature</vt:lpstr>
      <vt:lpstr>1_Office Theme</vt:lpstr>
      <vt:lpstr>50_Blank Presentation</vt:lpstr>
      <vt:lpstr>6_Default Design</vt:lpstr>
      <vt:lpstr>Office Theme</vt:lpstr>
      <vt:lpstr>51_Blank Presentation</vt:lpstr>
      <vt:lpstr>1_Radar</vt:lpstr>
      <vt:lpstr>1_Gesture</vt:lpstr>
      <vt:lpstr>7_Default Design</vt:lpstr>
      <vt:lpstr>1_Blank Presentation</vt:lpstr>
      <vt:lpstr>1_Expedition</vt:lpstr>
      <vt:lpstr>11_Default Design</vt:lpstr>
      <vt:lpstr>4_SERENE</vt:lpstr>
      <vt:lpstr>8_Default Design</vt:lpstr>
      <vt:lpstr>24_Office Theme</vt:lpstr>
      <vt:lpstr>4_Default Design</vt:lpstr>
      <vt:lpstr>4_Blank Presentation</vt:lpstr>
      <vt:lpstr>2_Default Design</vt:lpstr>
      <vt:lpstr>52_Blank Presentation</vt:lpstr>
      <vt:lpstr>9_Default Design</vt:lpstr>
      <vt:lpstr>Bitmap Image</vt:lpstr>
      <vt:lpstr>Chart</vt:lpstr>
      <vt:lpstr>2 بطرس</vt:lpstr>
      <vt:lpstr>الكلمة المفتاحية</vt:lpstr>
      <vt:lpstr>الموضوع الرئيسي</vt:lpstr>
      <vt:lpstr>الآية المفتاحية</vt:lpstr>
      <vt:lpstr>Summary Statement</vt:lpstr>
      <vt:lpstr>بيان الملكوت</vt:lpstr>
      <vt:lpstr>العهد</vt:lpstr>
      <vt:lpstr>الفداء</vt:lpstr>
      <vt:lpstr>النبوة (الرب، الإله)</vt:lpstr>
      <vt:lpstr>Summary Chart</vt:lpstr>
      <vt:lpstr>PowerPoint Presentation</vt:lpstr>
      <vt:lpstr>كن عارِفًا</vt:lpstr>
      <vt:lpstr>يبدو أننا نعرف عن ...</vt:lpstr>
      <vt:lpstr>ماهي وجهة نظركم؟</vt:lpstr>
      <vt:lpstr>ما الذي يجب أن تعرفه لتنمو في النعمة بدلاً من الوقوع في التعليم الكاذب؟</vt:lpstr>
      <vt:lpstr> 1- اعلم أن المسيح قد اختارك وجهزك بالكامل      (الإصحاح 1)</vt:lpstr>
      <vt:lpstr>الفكرة الرئيسية</vt:lpstr>
      <vt:lpstr>من أجل تغيير الحياة: من تجربتك أي المعلمين يجب أن تحذر نفسك وعائلتك بشأنهم؟ كيف؟ </vt:lpstr>
      <vt:lpstr>هل تشكلك كلمة الله لتنمو في  نعمة المسيح ومعرفته؟</vt:lpstr>
      <vt:lpstr>Black</vt:lpstr>
      <vt:lpstr>  نظرة عامة على العهد الجديد  (الرسائل العامة والكلمات المفتاحية)</vt:lpstr>
      <vt:lpstr>المعلمون الكذبة</vt:lpstr>
      <vt:lpstr>تحولت الكنائس في إنجلترا إلى حانات.</vt:lpstr>
      <vt:lpstr>الحق يحرر</vt:lpstr>
      <vt:lpstr>Knowing You 1</vt:lpstr>
      <vt:lpstr>Knowing You 2</vt:lpstr>
      <vt:lpstr>Knowing You 3</vt:lpstr>
      <vt:lpstr>Knowing You 4</vt:lpstr>
      <vt:lpstr>Knowing You 5</vt:lpstr>
      <vt:lpstr>Knowing You 6</vt:lpstr>
      <vt:lpstr>Knowing You 7</vt:lpstr>
      <vt:lpstr>المناسبة</vt:lpstr>
      <vt:lpstr>الخصائص</vt:lpstr>
      <vt:lpstr>الآية المفتاحية</vt:lpstr>
      <vt:lpstr>لكن ما الذي نحتاج أن نعرفه؟</vt:lpstr>
      <vt:lpstr>ماهي وجهة نظركم؟</vt:lpstr>
      <vt:lpstr>الموضوع الرئيسي</vt:lpstr>
      <vt:lpstr>PowerPoint Presentation</vt:lpstr>
      <vt:lpstr>الخلفية</vt:lpstr>
      <vt:lpstr>Author, Place, Date, Purpose</vt:lpstr>
      <vt:lpstr>14 عالماً أن خلع مسكني قريب، كما أعلن لي ربنا يسوع المسيح أيضاً 15 فأجتهد أيضا أن تكونوا بعد خروجي، تتذكرون كل حين بهذه الأمور (2 بط 1: 14-15)</vt:lpstr>
      <vt:lpstr>أصالة 2 بطرس</vt:lpstr>
      <vt:lpstr>أصالة 2 بطرس</vt:lpstr>
      <vt:lpstr>أصالة 2 بطرس</vt:lpstr>
      <vt:lpstr>Authorship – External Evidence 1</vt:lpstr>
      <vt:lpstr>Authorship – External Evidence 2</vt:lpstr>
      <vt:lpstr>Authorship – External Evidence 3</vt:lpstr>
      <vt:lpstr>Authorship – External Evidence 4</vt:lpstr>
      <vt:lpstr>NT Canon during 1st 4C</vt:lpstr>
      <vt:lpstr>Authorship – External Evidence 4</vt:lpstr>
      <vt:lpstr>Authorship – Internal Evidence 1</vt:lpstr>
      <vt:lpstr>Authorship – Internal Evidence 2</vt:lpstr>
      <vt:lpstr>Authorship – Internal Evidence 4</vt:lpstr>
      <vt:lpstr>Authorship – Internal Evidence 6</vt:lpstr>
      <vt:lpstr>Authorship – Internal Evidence 7</vt:lpstr>
      <vt:lpstr>Authorship – Internal Evidence 7</vt:lpstr>
      <vt:lpstr>Authorship – Internal Evidence 7</vt:lpstr>
      <vt:lpstr>Authorship - Conclusion</vt:lpstr>
      <vt:lpstr>Circumstances 1</vt:lpstr>
      <vt:lpstr>رسالة دورية من بطرس إلى تركيا...</vt:lpstr>
      <vt:lpstr>Occasion</vt:lpstr>
      <vt:lpstr>Argument</vt:lpstr>
      <vt:lpstr>Synthesis</vt:lpstr>
      <vt:lpstr>Summary Statement</vt:lpstr>
      <vt:lpstr>Outline</vt:lpstr>
      <vt:lpstr>Summary Statement / Application</vt:lpstr>
      <vt:lpstr>Summary Statement / Application</vt:lpstr>
      <vt:lpstr>الملخص</vt:lpstr>
      <vt:lpstr>Key Word / Verse</vt:lpstr>
      <vt:lpstr> يستخدم بطرس كل من هذه الكلمات ليظهر كيف أن المعرفة مهمة للمؤمنين ...</vt:lpstr>
      <vt:lpstr>الآن إلى داخل محتوى السفر</vt:lpstr>
      <vt:lpstr>Summary Chart</vt:lpstr>
      <vt:lpstr>2 بطرس</vt:lpstr>
      <vt:lpstr>كن عارِفاً</vt:lpstr>
      <vt:lpstr>الكلمة المفتاحية</vt:lpstr>
      <vt:lpstr>We know about family…</vt:lpstr>
      <vt:lpstr>We know about family…</vt:lpstr>
      <vt:lpstr>We know about family…</vt:lpstr>
      <vt:lpstr>يبدو أننا  نعرف عن... </vt:lpstr>
      <vt:lpstr>ماذا نعرف عن...</vt:lpstr>
      <vt:lpstr>الموضوع الرئيسي</vt:lpstr>
      <vt:lpstr>الآية المفتاحية</vt:lpstr>
      <vt:lpstr>النمو  في الإيمان</vt:lpstr>
      <vt:lpstr>انموا في   النعمة</vt:lpstr>
      <vt:lpstr>انموا في النعمة وفي معرفة ربنا ومخلصنا يسوع المسيح</vt:lpstr>
      <vt:lpstr>الآية المفتاحية</vt:lpstr>
      <vt:lpstr>ما يجب عليك معرفته لتنمو ...</vt:lpstr>
      <vt:lpstr>ما الذي يجب أن تعرفه لتنمو في النعمة بدلاً من الوقوع في التعليم الكاذب؟</vt:lpstr>
      <vt:lpstr>الخلفية لرسالة بطرس الثانية</vt:lpstr>
      <vt:lpstr>دعونا ندرس الكلمة المقدسة</vt:lpstr>
      <vt:lpstr>نظرة عامة على العهد الجديد (زمنياً)</vt:lpstr>
      <vt:lpstr>حريق روما الكبير</vt:lpstr>
      <vt:lpstr>حريق روما الكبير</vt:lpstr>
      <vt:lpstr>حريق روما الكبير</vt:lpstr>
      <vt:lpstr>رسالة دورية من بطرس إلى تركيا...</vt:lpstr>
      <vt:lpstr>Contrast between 2 Letters</vt:lpstr>
      <vt:lpstr>جوشوا هاريس</vt:lpstr>
      <vt:lpstr>جوشوا هاريس</vt:lpstr>
      <vt:lpstr>جوشوا وشانون هاريس</vt:lpstr>
      <vt:lpstr>Apostasy of Joshua Harris</vt:lpstr>
      <vt:lpstr>Apostasy of Joshua Harris</vt:lpstr>
      <vt:lpstr>ارتداد جوشوا هاريس</vt:lpstr>
      <vt:lpstr>ارتداد جوشوا هاريس</vt:lpstr>
      <vt:lpstr>ثثلاث حقائق يجب أن تعرفها...</vt:lpstr>
      <vt:lpstr>Summary Chart</vt:lpstr>
      <vt:lpstr>ما الذي يجب أن تعرفه لتنمو في النعمة بدلاً من الوقوع في التعليم الكاذب؟</vt:lpstr>
      <vt:lpstr> 1- اعلم أن المسيح قد اختارك وجهزك بالكامل      (الإصحاح 1)</vt:lpstr>
      <vt:lpstr>Slides on  2 بطرس 1  </vt:lpstr>
      <vt:lpstr>PowerPoint Presentation</vt:lpstr>
      <vt:lpstr>PowerPoint Presentation</vt:lpstr>
      <vt:lpstr>PowerPoint Presentation</vt:lpstr>
      <vt:lpstr>بطرس 2 1 معرفة للنمو الروحي</vt:lpstr>
      <vt:lpstr>بطرس 2 1</vt:lpstr>
      <vt:lpstr>بطرس 2 1</vt:lpstr>
      <vt:lpstr>PowerPoint Presentation</vt:lpstr>
      <vt:lpstr>هل تريد  معرفة أكثر؟</vt:lpstr>
      <vt:lpstr>المعرفة 知识</vt:lpstr>
      <vt:lpstr>المعرفة لا نهائية</vt:lpstr>
      <vt:lpstr>كبرياء المعرفة</vt:lpstr>
      <vt:lpstr>مناهض للتفكير</vt:lpstr>
      <vt:lpstr>PowerPoint Presentation</vt:lpstr>
      <vt:lpstr> يستخدم بطرس كل من هذه الكلمات ليظهر كيف أن المعرفة مهمة للمؤمنين ...</vt:lpstr>
      <vt:lpstr>ما الذي  تحتاج أن  تعرفه بالحقيقة؟</vt:lpstr>
      <vt:lpstr>ما الذي  تحتاج أن  تعرفه بالحقيقة؟</vt:lpstr>
      <vt:lpstr>الأفكار اليونانية</vt:lpstr>
      <vt:lpstr>المعرفة الكاملة</vt:lpstr>
      <vt:lpstr>ما الذي  نحتاج  أن نعرفه؟</vt:lpstr>
      <vt:lpstr>ما الذي نحتاج أن نعرفه؟</vt:lpstr>
      <vt:lpstr>1. أنت كامل     في المسيح     كالله (1: 1- 4).</vt:lpstr>
      <vt:lpstr>1. أعطاك الله نفس الإيمان كما أعطى الرسل بسبب ألوهية المسيح</vt:lpstr>
      <vt:lpstr>سمعان بطرس عبد يسوع المسيح ورسوله  إلى الذين نالوا معنا إيماناً ثميناً  مساوياً لنا  ببر إلهنا والمخلص  يسوع المسيح: (2 بطرس 1: 1)</vt:lpstr>
      <vt:lpstr>1. أعطاك الله نفس الإيمان كما أعطى الرسل بسبب ألوهية المسيح</vt:lpstr>
      <vt:lpstr>لتكثر لكم النعمة  والسلام بمعرفة الله  ويسوع ربنا. (2 بطرس 1: 2).</vt:lpstr>
      <vt:lpstr>1. أعطاك الله نفس الإيمان كما أعطى الرسل بسبب ألوهية المسيح</vt:lpstr>
      <vt:lpstr>كما أن قدرته الإلهية  قد وهبت لنا  كل ما هو للحياة والتقوى بمعرفة الذي دعانا  بالمجد والفضيلة (2 بطرس 1: 3)</vt:lpstr>
      <vt:lpstr>الحاسوب</vt:lpstr>
      <vt:lpstr>1. أعطاك الله نفس الإيمان كما أعطى الرسل بسبب ألوهية المسيح</vt:lpstr>
      <vt:lpstr>اللذين بهما قد وهب لنا المواعيد العظمى والثمينة، لكي تصيروا بها شركاء الطبيعة الإلهية، هاربين من الفساد الذي في العالم بالشهوة. (2 بطرس 1: 4).</vt:lpstr>
      <vt:lpstr>خمسة وعود</vt:lpstr>
      <vt:lpstr>1. أنت كامل  في المسيح  الذي هو الله  (1: 1-4)</vt:lpstr>
      <vt:lpstr>2. كن شبه المسيح بشكل متزايد  (1: 5-11)</vt:lpstr>
      <vt:lpstr>النمو خطوة بخطوة للتشبه بالمسيح  (1: 5- 7)</vt:lpstr>
      <vt:lpstr>ولهذا عينه - وأنتم باذلون  كل اجتهاد - قدموا  في إيمانكم فضيلة وفي الفضيلة معرفة (2 بطرس 1: 5).</vt:lpstr>
      <vt:lpstr>وفي المعرفة تعففاً وفي التعفف صبراً  وفي الصبر تقوى (2 بطرس 1: 6)</vt:lpstr>
      <vt:lpstr>وفي التقوى  مودة أخوية وفي المودة الأخوية محبة (2 بطرس 1: 7)</vt:lpstr>
      <vt:lpstr>بطرس 2 1</vt:lpstr>
      <vt:lpstr>نحن لا ننمو دائماً في شبه المسيح  (1: 8-9).</vt:lpstr>
      <vt:lpstr>لأن هذه إذا كانت فيكم وكثرت تصيركم لا متكاسلين ولا غير مثمرين  لمعرفة ربنا يسوع المسيح. (2 بطرس 1: 8)</vt:lpstr>
      <vt:lpstr>لأن الذي ليس عنده هذه هو أعمى قصير البصر قد نسي تطهير  خطاياه السالفة (2 بطرس 1: 9)</vt:lpstr>
      <vt:lpstr>المعرفة 知识 knowledge</vt:lpstr>
      <vt:lpstr>طالب السنة الأولى</vt:lpstr>
      <vt:lpstr>عندما نعمل باجتهاد  سنكافأ بدلاً  من السقوط  (1: 1- 11)</vt:lpstr>
      <vt:lpstr>لذلك بالأكثر اجتهدوا  أيها الإخوة أن تجعلوا دعوتكم  واختياركم ثابتين.  لأنكم إذا فعلتم ذلك لن تزلوا أبداً. (2 بطرس 1: 10)</vt:lpstr>
      <vt:lpstr>لأنه هكذا يقدم لكم بسعة  دخول إلى ملكوت ربنا  ومخلصنا يسوع المسيح الأبدي.  (2 بطرس 1: 11)</vt:lpstr>
      <vt:lpstr>الهجمات ضد الكتاب المقدس  اليوم</vt:lpstr>
      <vt:lpstr>الفكرة الرئيسية في 2 بطرس 1: 1- 11</vt:lpstr>
      <vt:lpstr>1. أنت كامل  في المسيح  الذي هو الله  (1: 1-4)</vt:lpstr>
      <vt:lpstr>2. كن شبه المسيح بشكل متزايد  (1: 5-11)</vt:lpstr>
      <vt:lpstr>ما الذي تحتاج أن تعرفه أو تفعله؟</vt:lpstr>
      <vt:lpstr>لوقا ٢ : ٥٢ وأما يسوع فكان يتقدم</vt:lpstr>
      <vt:lpstr>يوحنا ٣: ٣٠  ينبغي أن ذلك يزيد وأني أنا أنقص. </vt:lpstr>
      <vt:lpstr>كيف نستطيع أنت وأنا أن ننمو هذه السنة؟</vt:lpstr>
      <vt:lpstr>ورقة عمل  للأهداف والأولويات</vt:lpstr>
      <vt:lpstr>الرب</vt:lpstr>
      <vt:lpstr>الهجمات ضد الكتاب المقدس  اليوم</vt:lpstr>
      <vt:lpstr>المعرفة لمكافحة التعليم الباطل</vt:lpstr>
      <vt:lpstr>الضحك طول الطريق إلى البنك ...</vt:lpstr>
      <vt:lpstr>44 لغة</vt:lpstr>
      <vt:lpstr>إنجيل براون</vt:lpstr>
      <vt:lpstr>روب بيل</vt:lpstr>
      <vt:lpstr>عالمية روب بيل</vt:lpstr>
      <vt:lpstr>ارتداد روب بيل</vt:lpstr>
      <vt:lpstr>Rob Bell</vt:lpstr>
      <vt:lpstr>2 بطرس 1: 12-21</vt:lpstr>
      <vt:lpstr>2 بطرس 1: 12-21</vt:lpstr>
      <vt:lpstr>2 بطرس 1: 12-21</vt:lpstr>
      <vt:lpstr>بطرس 2 1</vt:lpstr>
      <vt:lpstr>14 عالماً أن خلع مسكني قريب، كما أعلن لي ربنا يسوع المسيح أيضاً 15 فأجتهد أيضا أن تكونوا بعد خروجي، تتذكرون كل حين بهذه الأمور (2 بط 1: 14-15)</vt:lpstr>
      <vt:lpstr>بطرس 2 1</vt:lpstr>
      <vt:lpstr>إرميا (إر25: 11-12) مقابل حننيا (إر28: 2-3)</vt:lpstr>
      <vt:lpstr>ما هي النبوة؟</vt:lpstr>
      <vt:lpstr>تعريف واين جرودم للنبوة</vt:lpstr>
      <vt:lpstr>ملخص وجهات النظر النبوية</vt:lpstr>
      <vt:lpstr>مجموعة المناقشة أ</vt:lpstr>
      <vt:lpstr>مجموعة المناقشة ب</vt:lpstr>
      <vt:lpstr>مجموعة المناقشة ج</vt:lpstr>
      <vt:lpstr>مجموعة المناقشة د</vt:lpstr>
      <vt:lpstr>دعونا نضع كلمة الله في أعلى درجات التقدير!</vt:lpstr>
      <vt:lpstr>بطرس 2 1</vt:lpstr>
      <vt:lpstr>ما الذي يجب أن تعرفه لتنمو في النعمة بدلاً من الوقوع في التعليم الكاذب؟</vt:lpstr>
      <vt:lpstr> 1- اعلم أن المسيح قد اختارك وجهزك بالكامل      (الإصحاح 1)</vt:lpstr>
      <vt:lpstr>Summary Chart</vt:lpstr>
      <vt:lpstr>Slides on  2 بطرس 2  </vt:lpstr>
      <vt:lpstr>  2 بطرس ٢ : ١-٣</vt:lpstr>
      <vt:lpstr>2 بطرس ٢ : ٤-٦</vt:lpstr>
      <vt:lpstr>2 بطرس ٢ : ٧-٩</vt:lpstr>
      <vt:lpstr>٢بطرس ٢ : ١٠-١١</vt:lpstr>
      <vt:lpstr>الموضوع الرئيسي</vt:lpstr>
      <vt:lpstr>بطرس 2 2 المعرفة لمحاربة التعليم الكاذب</vt:lpstr>
      <vt:lpstr>أ. (2: 1-3أ) الإنتباه للمعلمين الكذبة</vt:lpstr>
      <vt:lpstr>1 ولكن كان أيضاً في الشعب أنبياء كذبة، كما سيكون فيكم أيضاً معلمون كذبة، الذين يدسون بدع هلاك، وإذ هم ينكرون الرب الذي اشتراهم، يجلبون على أنفسهم هلاكاً سريعاً. (2 بطرس 2: 1).</vt:lpstr>
      <vt:lpstr>أ. (2: 1- 3 أ) ما هي سمات المعلمين الكذبة؟</vt:lpstr>
      <vt:lpstr>ب. (2: 3 ب – 10 أ) الجحيم للمرتدين حماية للأبرار</vt:lpstr>
      <vt:lpstr>هل كان بنو الله ملائكة؟</vt:lpstr>
      <vt:lpstr>احتاج الأمر 120 سنة لبناء الفلك</vt:lpstr>
      <vt:lpstr>تكوين 6 : 19</vt:lpstr>
      <vt:lpstr>أهمية الطوفان</vt:lpstr>
      <vt:lpstr>ت. (2: 10ب – 22) ماذا يشبه هؤلاء المعلمون الكذبة؟</vt:lpstr>
      <vt:lpstr>2 بطرس ٢ : ١٢-١٤</vt:lpstr>
      <vt:lpstr>يحتقر الله      الكبرياء البشري</vt:lpstr>
      <vt:lpstr>جيم جونز وهيكل  الشعب</vt:lpstr>
      <vt:lpstr>العشيقة الأحدث</vt:lpstr>
      <vt:lpstr>danbrown.com</vt:lpstr>
      <vt:lpstr>يجدف براون على اسم الله</vt:lpstr>
      <vt:lpstr>ملأت سحابة المجد        قصر الله الجديد.</vt:lpstr>
      <vt:lpstr>يجدف براون على اسم الله</vt:lpstr>
      <vt:lpstr>الحقيقة حول اسم الله</vt:lpstr>
      <vt:lpstr>٢بطرس ٢ : ١٥-١٧</vt:lpstr>
      <vt:lpstr>عدد</vt:lpstr>
      <vt:lpstr>أحداث شرق الأردن</vt:lpstr>
      <vt:lpstr>Balaam</vt:lpstr>
      <vt:lpstr>قصة بلعام</vt:lpstr>
      <vt:lpstr> 2 بط 2: 15- 16</vt:lpstr>
      <vt:lpstr>أحداث شرق الأردن</vt:lpstr>
      <vt:lpstr>يهوذا 11</vt:lpstr>
      <vt:lpstr>قصة بلعام (عد 22- 24)</vt:lpstr>
      <vt:lpstr>رؤيا 2: 14- 15</vt:lpstr>
      <vt:lpstr>The Agony of Deceit</vt:lpstr>
      <vt:lpstr>٢بطرس ٢ : ١٨-١٩</vt:lpstr>
      <vt:lpstr>٢بطرس ٢ : ٢٠-٢٢</vt:lpstr>
      <vt:lpstr>يهوذا ١ : ١٠-١٢</vt:lpstr>
      <vt:lpstr>يهوذا ١ : ١٣-١٦</vt:lpstr>
      <vt:lpstr>المعلمون الكذبة مستعبدون لـِ:</vt:lpstr>
      <vt:lpstr>كن منتبهاً من المعلمين الكذبة:</vt:lpstr>
      <vt:lpstr>مقارنة بين نوح، لوط وبلعام</vt:lpstr>
      <vt:lpstr>PowerPoint Presentation</vt:lpstr>
      <vt:lpstr>PowerPoint Presentation</vt:lpstr>
      <vt:lpstr>أسئلة للتفكير</vt:lpstr>
      <vt:lpstr>لتغيير الحياة: أي المعلمين ضمن اختبارك  يجب أن تحذر نفسك وعائلتك بخصوصهم؟ كيف؟</vt:lpstr>
      <vt:lpstr>ما الذي يجب أن تعرفه لتنمو في النعمة بدلاً من الوقوع في التعليم الكاذب؟</vt:lpstr>
      <vt:lpstr> 1- اعلم أن المسيح قد اختارك وجهزك بالكامل      (الإصحاح 1)</vt:lpstr>
      <vt:lpstr>Summary Chart</vt:lpstr>
      <vt:lpstr>Slides on  2 بطرس 3  </vt:lpstr>
      <vt:lpstr>الموضوع الرئيسي</vt:lpstr>
      <vt:lpstr>2 بطرس ٣ : ١-٣</vt:lpstr>
      <vt:lpstr>2 بطرس ٣ : ٤-٦</vt:lpstr>
      <vt:lpstr>2 بطرس ٣ : ٧-٩</vt:lpstr>
      <vt:lpstr>2 بطرس ٣ : ١٠</vt:lpstr>
      <vt:lpstr>2 بطرس 3  المعرفة لدعم الرجاء بعودة الرب</vt:lpstr>
      <vt:lpstr>أ. (3: 1-4) يسبق المستهزئون حدث الإختطاف</vt:lpstr>
      <vt:lpstr>يستهزأ المتشككون بثلاث حقائق رئيسيّة</vt:lpstr>
      <vt:lpstr>يستهزأ المتشككون بثلاث حقائق رئيسيّة</vt:lpstr>
      <vt:lpstr>يستهزأ المتشككون بثلاث حقائق رئيسيّة</vt:lpstr>
      <vt:lpstr>يستهزأ المتشككون بثلاث حقائق رئيسية</vt:lpstr>
      <vt:lpstr>ب. (3: 5-13) يدمر يوم الرب السماوات / الأرض</vt:lpstr>
      <vt:lpstr>كيف سينتهي الكون؟</vt:lpstr>
      <vt:lpstr>Big Bang Time line</vt:lpstr>
      <vt:lpstr>اضربوا بالبوق في صهيون صوتوا في جبل قدسي  ليرتعد جميع سكان الأرض لأن يوم الرب قادم لأنه قريب (يوئيل 2: 1)</vt:lpstr>
      <vt:lpstr>يوم ظلام وقتام يوم غيم وضباب مثل الفجر ممتداً على الجبال شعب كثير وقوي لم يكن نظيره منذ الأزل ولا يكون أيضاً بعده  إلى سني دور فدور (يوئيل 2: 2)</vt:lpstr>
      <vt:lpstr>يوم الرب </vt:lpstr>
      <vt:lpstr>نظرة عامة على المستقبل</vt:lpstr>
      <vt:lpstr>كيف يقول الكتاب المقدس أنها ستنتهي؟</vt:lpstr>
      <vt:lpstr>كيف تحيا في نور النهاية؟</vt:lpstr>
      <vt:lpstr>كيف تحيا في نور النهاية؟</vt:lpstr>
      <vt:lpstr>ت. (3: 14-16) حافز القداسة كما أشار بولس</vt:lpstr>
      <vt:lpstr>دعا بطرس أيضاً رسائل بولس بالكتب المقدسة</vt:lpstr>
      <vt:lpstr>ث. (3: 16-17) حماية وتشجيع النمو</vt:lpstr>
      <vt:lpstr>الآية المفتاحية</vt:lpstr>
      <vt:lpstr>ما الذي يجب أن تعرفه لتنمو في النعمة بدلاً من الوقوع في التعليم الكاذب؟</vt:lpstr>
      <vt:lpstr>الفكرة الرئيسية</vt:lpstr>
      <vt:lpstr> 1- اعلم أن المسيح قد اختارك وجهزك بالكامل      (الإصحاح 1)</vt:lpstr>
      <vt:lpstr>Synthesis</vt:lpstr>
      <vt:lpstr>من أجل تغيير الحياة: من تجربتك أي المعلمين يجب أن تحذر نفسك وعائلتك بشأنهم؟ كيف؟ </vt:lpstr>
      <vt:lpstr>هل تشكلك كلمة الله لتنمو في  نعمة المسيح ومعرفته؟</vt:lpstr>
      <vt:lpstr>خطة قراءة الكتاب المقدس</vt:lpstr>
      <vt:lpstr>Know Jesus, Know Peace</vt:lpstr>
      <vt:lpstr>Black</vt:lpstr>
      <vt:lpstr>وعظ العهد الجديد  •  BibleStudyDownloads.org</vt:lpstr>
      <vt:lpstr>التطبيقات</vt:lpstr>
      <vt:lpstr>التطبيقات</vt:lpstr>
      <vt:lpstr>استمر على الأساس</vt:lpstr>
      <vt:lpstr>استمر على الأساس</vt:lpstr>
      <vt:lpstr>تذكير دائم</vt:lpstr>
      <vt:lpstr>كن واعياً بالمعلمين الكذبة</vt:lpstr>
      <vt:lpstr>كن واعياً بالمعلمين الكذبة</vt:lpstr>
      <vt:lpstr>ما هو تجاوبنا المسيحي؟</vt:lpstr>
      <vt:lpstr>سوف نراه</vt:lpstr>
      <vt:lpstr>ستنفتح السماوات</vt:lpstr>
      <vt:lpstr>تحضيراً لدخوله ... </vt:lpstr>
      <vt:lpstr>ستصفق له النجوم برعود التسبيح</vt:lpstr>
      <vt:lpstr>النور العذب في عينية سيقوّي الذين ينتظرونه</vt:lpstr>
      <vt:lpstr>وسنراه حينئذ وجهاً لوجه</vt:lpstr>
      <vt:lpstr>سوف نراه</vt:lpstr>
      <vt:lpstr>... وجهاً لوجه في كل مجده</vt:lpstr>
      <vt:lpstr>سوف نراه</vt:lpstr>
      <vt:lpstr>...وجهاً لوجه ربنا ومخلصنا</vt:lpstr>
      <vt:lpstr>وستطلق الملائكة صيحة مجيئه</vt:lpstr>
      <vt:lpstr>وسينهض النائمون من أماكن سباتهم</vt:lpstr>
      <vt:lpstr>وأولئك الباقون سيتغيرون في لحظة</vt:lpstr>
      <vt:lpstr>وسنراه حينئد وجهاً لوجه</vt:lpstr>
      <vt:lpstr>سوف نراه</vt:lpstr>
      <vt:lpstr>...وجهًا لوجه في كل مجدهِ</vt:lpstr>
      <vt:lpstr>سوف نراه</vt:lpstr>
      <vt:lpstr>...وجهاً لوجه ربنا ومخلصنا</vt:lpstr>
      <vt:lpstr>سوف نراه ربنا ومخلصنا</vt:lpstr>
      <vt:lpstr>... ربنا ومخلصنا</vt:lpstr>
      <vt:lpstr>هل تشتاق إلى مجيئه؟</vt:lpstr>
      <vt:lpstr>اخترت أن أحب الحق</vt:lpstr>
      <vt:lpstr>الصورة الكبيرة</vt:lpstr>
      <vt:lpstr>السحر</vt:lpstr>
      <vt:lpstr>أعضاء مجموعة المشروع</vt:lpstr>
      <vt:lpstr>Black</vt:lpstr>
      <vt:lpstr>مسح العهد الجديد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509</cp:revision>
  <dcterms:created xsi:type="dcterms:W3CDTF">2003-03-30T14:09:12Z</dcterms:created>
  <dcterms:modified xsi:type="dcterms:W3CDTF">2024-03-14T13:31:10Z</dcterms:modified>
</cp:coreProperties>
</file>